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259" r:id="rId6"/>
    <p:sldId id="293" r:id="rId7"/>
    <p:sldId id="292" r:id="rId8"/>
    <p:sldId id="260" r:id="rId9"/>
    <p:sldId id="261" r:id="rId10"/>
    <p:sldId id="262" r:id="rId11"/>
    <p:sldId id="263" r:id="rId12"/>
    <p:sldId id="295" r:id="rId13"/>
    <p:sldId id="264" r:id="rId14"/>
    <p:sldId id="265" r:id="rId15"/>
    <p:sldId id="266" r:id="rId16"/>
    <p:sldId id="267" r:id="rId17"/>
    <p:sldId id="294" r:id="rId18"/>
    <p:sldId id="298" r:id="rId19"/>
    <p:sldId id="299" r:id="rId20"/>
    <p:sldId id="296" r:id="rId21"/>
    <p:sldId id="268" r:id="rId22"/>
    <p:sldId id="269" r:id="rId23"/>
    <p:sldId id="271" r:id="rId24"/>
    <p:sldId id="270" r:id="rId25"/>
    <p:sldId id="297" r:id="rId26"/>
    <p:sldId id="273" r:id="rId27"/>
    <p:sldId id="272" r:id="rId28"/>
    <p:sldId id="291" r:id="rId29"/>
    <p:sldId id="274" r:id="rId30"/>
    <p:sldId id="275" r:id="rId31"/>
    <p:sldId id="276" r:id="rId32"/>
    <p:sldId id="300" r:id="rId33"/>
    <p:sldId id="277" r:id="rId34"/>
    <p:sldId id="278" r:id="rId35"/>
    <p:sldId id="279" r:id="rId36"/>
    <p:sldId id="301" r:id="rId37"/>
    <p:sldId id="280" r:id="rId38"/>
    <p:sldId id="281" r:id="rId39"/>
    <p:sldId id="283" r:id="rId40"/>
    <p:sldId id="282" r:id="rId41"/>
    <p:sldId id="302" r:id="rId42"/>
    <p:sldId id="284" r:id="rId43"/>
    <p:sldId id="285" r:id="rId44"/>
    <p:sldId id="286" r:id="rId4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98F"/>
    <a:srgbClr val="D0E1F3"/>
    <a:srgbClr val="CF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B6C7C-D110-4A22-95A8-7EE7B45AFEF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160F632-2B57-45CC-AF7C-C8723DB7DFB5}">
      <dgm:prSet phldrT="[Texto]" custT="1"/>
      <dgm:spPr>
        <a:solidFill>
          <a:srgbClr val="0D498F"/>
        </a:solidFill>
        <a:ln>
          <a:solidFill>
            <a:srgbClr val="0D498F"/>
          </a:solidFill>
        </a:ln>
      </dgm:spPr>
      <dgm:t>
        <a:bodyPr/>
        <a:lstStyle/>
        <a:p>
          <a:pPr algn="ctr"/>
          <a:r>
            <a:rPr lang="es-MX" sz="3200" b="1" dirty="0">
              <a:solidFill>
                <a:srgbClr val="D0E1F3"/>
              </a:solidFill>
            </a:rPr>
            <a:t>Los capacita.</a:t>
          </a:r>
        </a:p>
      </dgm:t>
    </dgm:pt>
    <dgm:pt modelId="{FD6547E3-AA88-4B06-87B9-1744DF31DE9A}" type="parTrans" cxnId="{21CD15A5-368A-482D-A710-D7EFD80BDDB0}">
      <dgm:prSet/>
      <dgm:spPr/>
      <dgm:t>
        <a:bodyPr/>
        <a:lstStyle/>
        <a:p>
          <a:endParaRPr lang="es-MX"/>
        </a:p>
      </dgm:t>
    </dgm:pt>
    <dgm:pt modelId="{2427E690-DAF5-4BEF-8A84-A9F864D64343}" type="sibTrans" cxnId="{21CD15A5-368A-482D-A710-D7EFD80BDDB0}">
      <dgm:prSet/>
      <dgm:spPr/>
      <dgm:t>
        <a:bodyPr/>
        <a:lstStyle/>
        <a:p>
          <a:endParaRPr lang="es-MX"/>
        </a:p>
      </dgm:t>
    </dgm:pt>
    <dgm:pt modelId="{B80889A1-AA1A-40D6-A112-297AFA45E79E}">
      <dgm:prSet phldrT="[Texto]" custT="1"/>
      <dgm:spPr>
        <a:solidFill>
          <a:srgbClr val="CFE2F3"/>
        </a:solidFill>
      </dgm:spPr>
      <dgm:t>
        <a:bodyPr/>
        <a:lstStyle/>
        <a:p>
          <a:pPr algn="ctr"/>
          <a:r>
            <a:rPr lang="es-MX" sz="3200" b="1" dirty="0">
              <a:solidFill>
                <a:schemeClr val="tx1">
                  <a:lumMod val="85000"/>
                  <a:lumOff val="15000"/>
                </a:schemeClr>
              </a:solidFill>
            </a:rPr>
            <a:t>Los envía. </a:t>
          </a:r>
        </a:p>
      </dgm:t>
    </dgm:pt>
    <dgm:pt modelId="{AB0A73B7-763F-4E90-A932-954988F6C446}" type="parTrans" cxnId="{1F8B010C-6112-42F6-88AD-89C2F927073E}">
      <dgm:prSet/>
      <dgm:spPr/>
      <dgm:t>
        <a:bodyPr/>
        <a:lstStyle/>
        <a:p>
          <a:endParaRPr lang="es-MX"/>
        </a:p>
      </dgm:t>
    </dgm:pt>
    <dgm:pt modelId="{2820061E-C3BA-46DB-ADCA-E958AF448C06}" type="sibTrans" cxnId="{1F8B010C-6112-42F6-88AD-89C2F927073E}">
      <dgm:prSet/>
      <dgm:spPr/>
      <dgm:t>
        <a:bodyPr/>
        <a:lstStyle/>
        <a:p>
          <a:endParaRPr lang="es-MX"/>
        </a:p>
      </dgm:t>
    </dgm:pt>
    <dgm:pt modelId="{27352243-4BA6-491D-854F-3BDB4C67C357}">
      <dgm:prSet phldrT="[Texto]" custT="1"/>
      <dgm:spPr>
        <a:solidFill>
          <a:srgbClr val="0D498F"/>
        </a:solidFill>
        <a:ln>
          <a:solidFill>
            <a:srgbClr val="0D498F"/>
          </a:solidFill>
        </a:ln>
      </dgm:spPr>
      <dgm:t>
        <a:bodyPr/>
        <a:lstStyle/>
        <a:p>
          <a:pPr algn="ctr"/>
          <a:r>
            <a:rPr lang="es-MX" sz="3200" b="1" dirty="0">
              <a:solidFill>
                <a:srgbClr val="D0E1F3"/>
              </a:solidFill>
            </a:rPr>
            <a:t>Los respalda. </a:t>
          </a:r>
        </a:p>
      </dgm:t>
    </dgm:pt>
    <dgm:pt modelId="{3A77E9C9-6495-4BE9-A774-E7BCD2C32618}" type="parTrans" cxnId="{C2C9AE5D-54E8-486E-8614-DF882617A11F}">
      <dgm:prSet/>
      <dgm:spPr/>
      <dgm:t>
        <a:bodyPr/>
        <a:lstStyle/>
        <a:p>
          <a:endParaRPr lang="es-MX"/>
        </a:p>
      </dgm:t>
    </dgm:pt>
    <dgm:pt modelId="{FAC36C1F-9C8D-4B94-B6E9-B54CB9F0034C}" type="sibTrans" cxnId="{C2C9AE5D-54E8-486E-8614-DF882617A11F}">
      <dgm:prSet/>
      <dgm:spPr/>
      <dgm:t>
        <a:bodyPr/>
        <a:lstStyle/>
        <a:p>
          <a:endParaRPr lang="es-MX"/>
        </a:p>
      </dgm:t>
    </dgm:pt>
    <dgm:pt modelId="{5B6ABE8D-5F44-4949-B4C2-2ADE3CF08C00}" type="pres">
      <dgm:prSet presAssocID="{B4DB6C7C-D110-4A22-95A8-7EE7B45AFEFB}" presName="linear" presStyleCnt="0">
        <dgm:presLayoutVars>
          <dgm:dir/>
          <dgm:animLvl val="lvl"/>
          <dgm:resizeHandles val="exact"/>
        </dgm:presLayoutVars>
      </dgm:prSet>
      <dgm:spPr/>
    </dgm:pt>
    <dgm:pt modelId="{D05505D3-AB89-49FD-8545-D91B15CB28CA}" type="pres">
      <dgm:prSet presAssocID="{C160F632-2B57-45CC-AF7C-C8723DB7DFB5}" presName="parentLin" presStyleCnt="0"/>
      <dgm:spPr/>
    </dgm:pt>
    <dgm:pt modelId="{2AE63041-2B81-477B-88E3-F53B554881BA}" type="pres">
      <dgm:prSet presAssocID="{C160F632-2B57-45CC-AF7C-C8723DB7DFB5}" presName="parentLeftMargin" presStyleLbl="node1" presStyleIdx="0" presStyleCnt="3"/>
      <dgm:spPr/>
    </dgm:pt>
    <dgm:pt modelId="{49921BC7-402C-4E83-8482-08400B9FB00F}" type="pres">
      <dgm:prSet presAssocID="{C160F632-2B57-45CC-AF7C-C8723DB7DFB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453668-94AF-4512-B00E-897A54B59D6C}" type="pres">
      <dgm:prSet presAssocID="{C160F632-2B57-45CC-AF7C-C8723DB7DFB5}" presName="negativeSpace" presStyleCnt="0"/>
      <dgm:spPr/>
    </dgm:pt>
    <dgm:pt modelId="{F69E785B-B19E-4A43-A043-D024F69E2BBF}" type="pres">
      <dgm:prSet presAssocID="{C160F632-2B57-45CC-AF7C-C8723DB7DFB5}" presName="childText" presStyleLbl="conFgAcc1" presStyleIdx="0" presStyleCnt="3">
        <dgm:presLayoutVars>
          <dgm:bulletEnabled val="1"/>
        </dgm:presLayoutVars>
      </dgm:prSet>
      <dgm:spPr/>
    </dgm:pt>
    <dgm:pt modelId="{9446CB69-2648-4BB2-B8F7-0D93377671D6}" type="pres">
      <dgm:prSet presAssocID="{2427E690-DAF5-4BEF-8A84-A9F864D64343}" presName="spaceBetweenRectangles" presStyleCnt="0"/>
      <dgm:spPr/>
    </dgm:pt>
    <dgm:pt modelId="{B448A03C-E2F2-4662-85C1-501FAF56121E}" type="pres">
      <dgm:prSet presAssocID="{B80889A1-AA1A-40D6-A112-297AFA45E79E}" presName="parentLin" presStyleCnt="0"/>
      <dgm:spPr/>
    </dgm:pt>
    <dgm:pt modelId="{7307A743-80C2-4173-B1B6-235E22D4739F}" type="pres">
      <dgm:prSet presAssocID="{B80889A1-AA1A-40D6-A112-297AFA45E79E}" presName="parentLeftMargin" presStyleLbl="node1" presStyleIdx="0" presStyleCnt="3"/>
      <dgm:spPr/>
    </dgm:pt>
    <dgm:pt modelId="{3EC82B64-92ED-4C9C-BC80-25377CC7F669}" type="pres">
      <dgm:prSet presAssocID="{B80889A1-AA1A-40D6-A112-297AFA45E79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A2A5EFE-B453-48CA-AD84-0502DC436F14}" type="pres">
      <dgm:prSet presAssocID="{B80889A1-AA1A-40D6-A112-297AFA45E79E}" presName="negativeSpace" presStyleCnt="0"/>
      <dgm:spPr/>
    </dgm:pt>
    <dgm:pt modelId="{15519EAE-4490-4684-A5CB-14FF546821E7}" type="pres">
      <dgm:prSet presAssocID="{B80889A1-AA1A-40D6-A112-297AFA45E79E}" presName="childText" presStyleLbl="conFgAcc1" presStyleIdx="1" presStyleCnt="3">
        <dgm:presLayoutVars>
          <dgm:bulletEnabled val="1"/>
        </dgm:presLayoutVars>
      </dgm:prSet>
      <dgm:spPr/>
    </dgm:pt>
    <dgm:pt modelId="{E1D25F07-A347-4DAB-A347-8B62C347DC71}" type="pres">
      <dgm:prSet presAssocID="{2820061E-C3BA-46DB-ADCA-E958AF448C06}" presName="spaceBetweenRectangles" presStyleCnt="0"/>
      <dgm:spPr/>
    </dgm:pt>
    <dgm:pt modelId="{F563537C-F784-4449-A515-27CE4CFD5C9E}" type="pres">
      <dgm:prSet presAssocID="{27352243-4BA6-491D-854F-3BDB4C67C357}" presName="parentLin" presStyleCnt="0"/>
      <dgm:spPr/>
    </dgm:pt>
    <dgm:pt modelId="{0BA2B64C-EB6B-408D-817F-6B70E1C6C1E6}" type="pres">
      <dgm:prSet presAssocID="{27352243-4BA6-491D-854F-3BDB4C67C357}" presName="parentLeftMargin" presStyleLbl="node1" presStyleIdx="1" presStyleCnt="3"/>
      <dgm:spPr/>
    </dgm:pt>
    <dgm:pt modelId="{8EB4E877-C403-4A96-9E66-DE364FC70F33}" type="pres">
      <dgm:prSet presAssocID="{27352243-4BA6-491D-854F-3BDB4C67C35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B9B6EED-8697-4A4A-ACAD-57A5A616C2CA}" type="pres">
      <dgm:prSet presAssocID="{27352243-4BA6-491D-854F-3BDB4C67C357}" presName="negativeSpace" presStyleCnt="0"/>
      <dgm:spPr/>
    </dgm:pt>
    <dgm:pt modelId="{EB5BCBDB-6547-467E-9468-CF46F5531992}" type="pres">
      <dgm:prSet presAssocID="{27352243-4BA6-491D-854F-3BDB4C67C35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F8B010C-6112-42F6-88AD-89C2F927073E}" srcId="{B4DB6C7C-D110-4A22-95A8-7EE7B45AFEFB}" destId="{B80889A1-AA1A-40D6-A112-297AFA45E79E}" srcOrd="1" destOrd="0" parTransId="{AB0A73B7-763F-4E90-A932-954988F6C446}" sibTransId="{2820061E-C3BA-46DB-ADCA-E958AF448C06}"/>
    <dgm:cxn modelId="{8F118911-2D60-4C38-9FC7-52747FE833E1}" type="presOf" srcId="{B80889A1-AA1A-40D6-A112-297AFA45E79E}" destId="{3EC82B64-92ED-4C9C-BC80-25377CC7F669}" srcOrd="1" destOrd="0" presId="urn:microsoft.com/office/officeart/2005/8/layout/list1"/>
    <dgm:cxn modelId="{32E84E16-E5F6-4118-9034-E1BAF548E713}" type="presOf" srcId="{27352243-4BA6-491D-854F-3BDB4C67C357}" destId="{8EB4E877-C403-4A96-9E66-DE364FC70F33}" srcOrd="1" destOrd="0" presId="urn:microsoft.com/office/officeart/2005/8/layout/list1"/>
    <dgm:cxn modelId="{68B31E18-BCE7-41EA-81DB-9C5C8A858776}" type="presOf" srcId="{C160F632-2B57-45CC-AF7C-C8723DB7DFB5}" destId="{2AE63041-2B81-477B-88E3-F53B554881BA}" srcOrd="0" destOrd="0" presId="urn:microsoft.com/office/officeart/2005/8/layout/list1"/>
    <dgm:cxn modelId="{20801620-1AD4-41E8-9A2A-630436679A11}" type="presOf" srcId="{B80889A1-AA1A-40D6-A112-297AFA45E79E}" destId="{7307A743-80C2-4173-B1B6-235E22D4739F}" srcOrd="0" destOrd="0" presId="urn:microsoft.com/office/officeart/2005/8/layout/list1"/>
    <dgm:cxn modelId="{C2C9AE5D-54E8-486E-8614-DF882617A11F}" srcId="{B4DB6C7C-D110-4A22-95A8-7EE7B45AFEFB}" destId="{27352243-4BA6-491D-854F-3BDB4C67C357}" srcOrd="2" destOrd="0" parTransId="{3A77E9C9-6495-4BE9-A774-E7BCD2C32618}" sibTransId="{FAC36C1F-9C8D-4B94-B6E9-B54CB9F0034C}"/>
    <dgm:cxn modelId="{AA39696C-3AA5-46DE-8140-369271271AE9}" type="presOf" srcId="{B4DB6C7C-D110-4A22-95A8-7EE7B45AFEFB}" destId="{5B6ABE8D-5F44-4949-B4C2-2ADE3CF08C00}" srcOrd="0" destOrd="0" presId="urn:microsoft.com/office/officeart/2005/8/layout/list1"/>
    <dgm:cxn modelId="{4173BB9F-1B28-4291-A6BC-1754DB2337F2}" type="presOf" srcId="{C160F632-2B57-45CC-AF7C-C8723DB7DFB5}" destId="{49921BC7-402C-4E83-8482-08400B9FB00F}" srcOrd="1" destOrd="0" presId="urn:microsoft.com/office/officeart/2005/8/layout/list1"/>
    <dgm:cxn modelId="{21CD15A5-368A-482D-A710-D7EFD80BDDB0}" srcId="{B4DB6C7C-D110-4A22-95A8-7EE7B45AFEFB}" destId="{C160F632-2B57-45CC-AF7C-C8723DB7DFB5}" srcOrd="0" destOrd="0" parTransId="{FD6547E3-AA88-4B06-87B9-1744DF31DE9A}" sibTransId="{2427E690-DAF5-4BEF-8A84-A9F864D64343}"/>
    <dgm:cxn modelId="{E75050D7-3C6B-462A-9C4B-56C0E44A7F65}" type="presOf" srcId="{27352243-4BA6-491D-854F-3BDB4C67C357}" destId="{0BA2B64C-EB6B-408D-817F-6B70E1C6C1E6}" srcOrd="0" destOrd="0" presId="urn:microsoft.com/office/officeart/2005/8/layout/list1"/>
    <dgm:cxn modelId="{4ADF008C-40FA-4BC0-9010-983CC4639BB4}" type="presParOf" srcId="{5B6ABE8D-5F44-4949-B4C2-2ADE3CF08C00}" destId="{D05505D3-AB89-49FD-8545-D91B15CB28CA}" srcOrd="0" destOrd="0" presId="urn:microsoft.com/office/officeart/2005/8/layout/list1"/>
    <dgm:cxn modelId="{D1F79FF0-8806-4E91-A8B6-746C5AD7DE62}" type="presParOf" srcId="{D05505D3-AB89-49FD-8545-D91B15CB28CA}" destId="{2AE63041-2B81-477B-88E3-F53B554881BA}" srcOrd="0" destOrd="0" presId="urn:microsoft.com/office/officeart/2005/8/layout/list1"/>
    <dgm:cxn modelId="{768BCCE3-4EB9-4EE6-B0A1-904FF9BABA86}" type="presParOf" srcId="{D05505D3-AB89-49FD-8545-D91B15CB28CA}" destId="{49921BC7-402C-4E83-8482-08400B9FB00F}" srcOrd="1" destOrd="0" presId="urn:microsoft.com/office/officeart/2005/8/layout/list1"/>
    <dgm:cxn modelId="{4D3A31CD-95CC-4D58-8158-819F282C4AEF}" type="presParOf" srcId="{5B6ABE8D-5F44-4949-B4C2-2ADE3CF08C00}" destId="{C6453668-94AF-4512-B00E-897A54B59D6C}" srcOrd="1" destOrd="0" presId="urn:microsoft.com/office/officeart/2005/8/layout/list1"/>
    <dgm:cxn modelId="{5CC8A9EB-1088-434B-A815-006EC52E0D7E}" type="presParOf" srcId="{5B6ABE8D-5F44-4949-B4C2-2ADE3CF08C00}" destId="{F69E785B-B19E-4A43-A043-D024F69E2BBF}" srcOrd="2" destOrd="0" presId="urn:microsoft.com/office/officeart/2005/8/layout/list1"/>
    <dgm:cxn modelId="{89475D72-C7AC-403B-9E46-327F8BDE3699}" type="presParOf" srcId="{5B6ABE8D-5F44-4949-B4C2-2ADE3CF08C00}" destId="{9446CB69-2648-4BB2-B8F7-0D93377671D6}" srcOrd="3" destOrd="0" presId="urn:microsoft.com/office/officeart/2005/8/layout/list1"/>
    <dgm:cxn modelId="{54B4F5EA-18E4-46C8-9612-CED9D8F6B6B1}" type="presParOf" srcId="{5B6ABE8D-5F44-4949-B4C2-2ADE3CF08C00}" destId="{B448A03C-E2F2-4662-85C1-501FAF56121E}" srcOrd="4" destOrd="0" presId="urn:microsoft.com/office/officeart/2005/8/layout/list1"/>
    <dgm:cxn modelId="{27E69C65-FC6B-4801-82B8-629705680F52}" type="presParOf" srcId="{B448A03C-E2F2-4662-85C1-501FAF56121E}" destId="{7307A743-80C2-4173-B1B6-235E22D4739F}" srcOrd="0" destOrd="0" presId="urn:microsoft.com/office/officeart/2005/8/layout/list1"/>
    <dgm:cxn modelId="{14BAEEC6-6A15-41C1-88D2-0C0EEAF6C499}" type="presParOf" srcId="{B448A03C-E2F2-4662-85C1-501FAF56121E}" destId="{3EC82B64-92ED-4C9C-BC80-25377CC7F669}" srcOrd="1" destOrd="0" presId="urn:microsoft.com/office/officeart/2005/8/layout/list1"/>
    <dgm:cxn modelId="{71DF2B3C-925F-4689-B4BF-EEBDB0E89372}" type="presParOf" srcId="{5B6ABE8D-5F44-4949-B4C2-2ADE3CF08C00}" destId="{EA2A5EFE-B453-48CA-AD84-0502DC436F14}" srcOrd="5" destOrd="0" presId="urn:microsoft.com/office/officeart/2005/8/layout/list1"/>
    <dgm:cxn modelId="{E38CAF35-332C-4CD2-A9F6-418538D9637B}" type="presParOf" srcId="{5B6ABE8D-5F44-4949-B4C2-2ADE3CF08C00}" destId="{15519EAE-4490-4684-A5CB-14FF546821E7}" srcOrd="6" destOrd="0" presId="urn:microsoft.com/office/officeart/2005/8/layout/list1"/>
    <dgm:cxn modelId="{CF82C651-82E1-45F5-A601-6C96D65D9AE8}" type="presParOf" srcId="{5B6ABE8D-5F44-4949-B4C2-2ADE3CF08C00}" destId="{E1D25F07-A347-4DAB-A347-8B62C347DC71}" srcOrd="7" destOrd="0" presId="urn:microsoft.com/office/officeart/2005/8/layout/list1"/>
    <dgm:cxn modelId="{5B6342D9-63FE-4FF2-8849-6DB7D01108DE}" type="presParOf" srcId="{5B6ABE8D-5F44-4949-B4C2-2ADE3CF08C00}" destId="{F563537C-F784-4449-A515-27CE4CFD5C9E}" srcOrd="8" destOrd="0" presId="urn:microsoft.com/office/officeart/2005/8/layout/list1"/>
    <dgm:cxn modelId="{06E44982-FF85-4661-B47F-B366E16E393E}" type="presParOf" srcId="{F563537C-F784-4449-A515-27CE4CFD5C9E}" destId="{0BA2B64C-EB6B-408D-817F-6B70E1C6C1E6}" srcOrd="0" destOrd="0" presId="urn:microsoft.com/office/officeart/2005/8/layout/list1"/>
    <dgm:cxn modelId="{0737F143-2CB2-4125-A1C6-54D2C9DF6EFA}" type="presParOf" srcId="{F563537C-F784-4449-A515-27CE4CFD5C9E}" destId="{8EB4E877-C403-4A96-9E66-DE364FC70F33}" srcOrd="1" destOrd="0" presId="urn:microsoft.com/office/officeart/2005/8/layout/list1"/>
    <dgm:cxn modelId="{AF78529A-DE47-411D-9EBF-BDE1C388E946}" type="presParOf" srcId="{5B6ABE8D-5F44-4949-B4C2-2ADE3CF08C00}" destId="{9B9B6EED-8697-4A4A-ACAD-57A5A616C2CA}" srcOrd="9" destOrd="0" presId="urn:microsoft.com/office/officeart/2005/8/layout/list1"/>
    <dgm:cxn modelId="{785D0B11-02CB-430E-8460-2A0E452379E8}" type="presParOf" srcId="{5B6ABE8D-5F44-4949-B4C2-2ADE3CF08C00}" destId="{EB5BCBDB-6547-467E-9468-CF46F553199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E785B-B19E-4A43-A043-D024F69E2BBF}">
      <dsp:nvSpPr>
        <dsp:cNvPr id="0" name=""/>
        <dsp:cNvSpPr/>
      </dsp:nvSpPr>
      <dsp:spPr>
        <a:xfrm>
          <a:off x="0" y="445630"/>
          <a:ext cx="890422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21BC7-402C-4E83-8482-08400B9FB00F}">
      <dsp:nvSpPr>
        <dsp:cNvPr id="0" name=""/>
        <dsp:cNvSpPr/>
      </dsp:nvSpPr>
      <dsp:spPr>
        <a:xfrm>
          <a:off x="445211" y="17590"/>
          <a:ext cx="6232956" cy="856080"/>
        </a:xfrm>
        <a:prstGeom prst="roundRect">
          <a:avLst/>
        </a:prstGeom>
        <a:solidFill>
          <a:srgbClr val="0D498F"/>
        </a:solidFill>
        <a:ln w="12700" cap="flat" cmpd="sng" algn="ctr">
          <a:solidFill>
            <a:srgbClr val="0D49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591" tIns="0" rIns="235591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>
              <a:solidFill>
                <a:srgbClr val="D0E1F3"/>
              </a:solidFill>
            </a:rPr>
            <a:t>Los capacita.</a:t>
          </a:r>
        </a:p>
      </dsp:txBody>
      <dsp:txXfrm>
        <a:off x="487001" y="59380"/>
        <a:ext cx="6149376" cy="772500"/>
      </dsp:txXfrm>
    </dsp:sp>
    <dsp:sp modelId="{15519EAE-4490-4684-A5CB-14FF546821E7}">
      <dsp:nvSpPr>
        <dsp:cNvPr id="0" name=""/>
        <dsp:cNvSpPr/>
      </dsp:nvSpPr>
      <dsp:spPr>
        <a:xfrm>
          <a:off x="0" y="1761070"/>
          <a:ext cx="890422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C82B64-92ED-4C9C-BC80-25377CC7F669}">
      <dsp:nvSpPr>
        <dsp:cNvPr id="0" name=""/>
        <dsp:cNvSpPr/>
      </dsp:nvSpPr>
      <dsp:spPr>
        <a:xfrm>
          <a:off x="445211" y="1333030"/>
          <a:ext cx="6232956" cy="856080"/>
        </a:xfrm>
        <a:prstGeom prst="roundRect">
          <a:avLst/>
        </a:prstGeom>
        <a:solidFill>
          <a:srgbClr val="CFE2F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591" tIns="0" rIns="235591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Los envía. </a:t>
          </a:r>
        </a:p>
      </dsp:txBody>
      <dsp:txXfrm>
        <a:off x="487001" y="1374820"/>
        <a:ext cx="6149376" cy="772500"/>
      </dsp:txXfrm>
    </dsp:sp>
    <dsp:sp modelId="{EB5BCBDB-6547-467E-9468-CF46F5531992}">
      <dsp:nvSpPr>
        <dsp:cNvPr id="0" name=""/>
        <dsp:cNvSpPr/>
      </dsp:nvSpPr>
      <dsp:spPr>
        <a:xfrm>
          <a:off x="0" y="3076510"/>
          <a:ext cx="890422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4E877-C403-4A96-9E66-DE364FC70F33}">
      <dsp:nvSpPr>
        <dsp:cNvPr id="0" name=""/>
        <dsp:cNvSpPr/>
      </dsp:nvSpPr>
      <dsp:spPr>
        <a:xfrm>
          <a:off x="445211" y="2648470"/>
          <a:ext cx="6232956" cy="856080"/>
        </a:xfrm>
        <a:prstGeom prst="roundRect">
          <a:avLst/>
        </a:prstGeom>
        <a:solidFill>
          <a:srgbClr val="0D498F"/>
        </a:solidFill>
        <a:ln w="12700" cap="flat" cmpd="sng" algn="ctr">
          <a:solidFill>
            <a:srgbClr val="0D498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591" tIns="0" rIns="235591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dirty="0">
              <a:solidFill>
                <a:srgbClr val="D0E1F3"/>
              </a:solidFill>
            </a:rPr>
            <a:t>Los respalda. </a:t>
          </a:r>
        </a:p>
      </dsp:txBody>
      <dsp:txXfrm>
        <a:off x="487001" y="2690260"/>
        <a:ext cx="6149376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8B86B-609C-4AAB-BE71-578E688D4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F71186-ED8A-4577-8F7F-804DF001C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4466F0-3E89-4A48-8B5E-9008368B1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2B291B-4D47-40EE-8000-2ACE26FA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AE06C4-4BDB-45B0-B93F-0DF35243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68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74C06-E4AF-4771-A1D0-A4D29722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ED52DD-ACEA-49E4-BAF2-92A9C44DC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97E818-094A-4EAA-AC09-93793E24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A6B8EB-1D6A-49A4-B42B-61AD04D5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70D052-5B0E-4861-B02B-1AB49E63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646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EA2C6A-1C71-479E-87B6-9DBACC4313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1122FF-73F7-491C-9270-DE1776166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F0273D-62CC-400F-86BE-A67B3179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4E9BF5-CD16-4A12-924C-D7E42F05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EAA15-763C-4FDA-80B7-80D23E40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296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0F508-DBB7-48CA-8254-DDDC3D5C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71DE69-AB58-416E-B7C5-496D7B1FB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FA7BD-3B27-4D9F-9376-B206B269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D226F6-B37B-428C-B4CE-5678415C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79C1B4-CB39-4654-BD31-39B79CF1F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4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A1625-2F58-4F33-BD0B-2F9754D2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33CF43-1DDB-4B12-A738-18BFB1F9F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F1E96-5032-403F-A394-46CBB794D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C709DA-3652-4159-B312-F4973509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A8943-1BCD-4C08-8024-74D2D6EC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68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656F0-8082-4FD1-BF9C-21823ED2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DBDD20-A689-405B-8616-ED761A245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AAC377-50B6-43D9-8541-4C51C6740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E1FB77-0F0F-4571-B0DE-843EC9484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75EB32-F796-43A0-856D-2E537622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7DB2C5-550D-436A-A5EA-3594333A8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315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58210-DC92-4B33-A5BE-B05D34F3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69B195-FBE0-4908-BEAD-D0F9D384B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0FAF03-6A8E-402E-88C0-49F9BE3B3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E9C4A8-7632-4DC8-BA8B-560601CCE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CD54A4-FF98-48E5-AC5E-58D1BDE9A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7C0898-62CD-49A2-A59B-F22684E3E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9AC47E-F0C9-4408-A5D6-28D42F9E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656375-3A43-474E-B0C9-330DD7DD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74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8497C-8E9F-4660-8FBA-F5A1E885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B93EC7-BBDA-4132-BF83-A3A65743B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B20322-B045-4991-8519-218E1672F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F08735-2940-49DD-A25D-FCAA9828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36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0AB456-9D4A-45D3-8B3C-1E876835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C3BCBA-7D62-47C5-938E-B5334834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701E83-E1E9-4C39-8185-BD711490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83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A6861-2BB3-42DA-92A7-D305474E9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66EB3B-90D7-4AFE-8977-3C83152C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386F17-9AF6-4225-B3C6-8932EC544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70D411-C4F3-41F1-83AF-1C823B1C8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ECF722-9468-4424-A196-62DB10BD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18B238-6536-4A4F-BB01-42A7FC657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15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BDFF6-FA1B-4A95-B0FE-F23D639F7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464BEF-4288-408C-9E61-4EE19A7EB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6A5455-7341-40B2-BDEB-3AA60FA3E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9DB77E-9AC3-4CB4-B166-04B719AF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C6CE6F-BBD9-4D62-86EA-56698F9C2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D7BCA8-7304-41E2-826C-F1198430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26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1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8E90DF-2534-484D-86C3-1B397F1B4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104FBD-1BAA-4B35-8989-B549FC765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2EA567-C39B-4661-A569-2F5FD3147B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1103-80F0-406A-AF78-E00E76EB8157}" type="datetimeFigureOut">
              <a:rPr lang="es-MX" smtClean="0"/>
              <a:t>02/11/2021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57C854-3AFC-4CE2-B77F-3A722F4A8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0D6329-7469-453B-8C95-B3C257364B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A4ACD-9931-43EA-B791-63A9592ACF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280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t="-10000" r="-6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E96548F4-F0ED-470D-A123-D3AD05773D59}"/>
              </a:ext>
            </a:extLst>
          </p:cNvPr>
          <p:cNvSpPr/>
          <p:nvPr/>
        </p:nvSpPr>
        <p:spPr>
          <a:xfrm>
            <a:off x="0" y="5467926"/>
            <a:ext cx="12192000" cy="13900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AA6789-22C3-433C-9A9B-A9A8BFC0C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5019" y="4894189"/>
            <a:ext cx="8857673" cy="1909763"/>
          </a:xfrm>
        </p:spPr>
        <p:txBody>
          <a:bodyPr>
            <a:noAutofit/>
          </a:bodyPr>
          <a:lstStyle/>
          <a:p>
            <a:r>
              <a:rPr lang="es-MX" sz="40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s-MX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Ocho claves del liderazgo de Jesús en el libro de Juan.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D3E52A-6DD1-4748-B05E-D92C3BDD0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129" y="455767"/>
            <a:ext cx="2336799" cy="434109"/>
          </a:xfrm>
        </p:spPr>
        <p:txBody>
          <a:bodyPr>
            <a:normAutofit/>
          </a:bodyPr>
          <a:lstStyle/>
          <a:p>
            <a:r>
              <a:rPr lang="es-MX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Pastor Alberto Bustos G.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792465D-64A9-4840-ADB1-75AAC0557EF7}"/>
              </a:ext>
            </a:extLst>
          </p:cNvPr>
          <p:cNvSpPr/>
          <p:nvPr/>
        </p:nvSpPr>
        <p:spPr>
          <a:xfrm>
            <a:off x="1" y="4193309"/>
            <a:ext cx="3205018" cy="28817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007ADFF-93FA-41F8-8F7C-905DADA9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92" y="4301763"/>
            <a:ext cx="2664836" cy="266483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FB69599-7369-437D-984F-8B06421FA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960" y="54048"/>
            <a:ext cx="1482467" cy="434109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326572D-7608-4480-96E5-89EE633EA527}"/>
              </a:ext>
            </a:extLst>
          </p:cNvPr>
          <p:cNvSpPr txBox="1"/>
          <p:nvPr/>
        </p:nvSpPr>
        <p:spPr>
          <a:xfrm flipH="1">
            <a:off x="270091" y="86435"/>
            <a:ext cx="49557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Ministerio Internacional Shekinah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9969037-D40E-4928-ADD8-A741A85695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34" y="180444"/>
            <a:ext cx="181315" cy="18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4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26025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Juan menciona </a:t>
            </a:r>
            <a:r>
              <a:rPr lang="es-MX" sz="4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 veces</a:t>
            </a: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palabra </a:t>
            </a:r>
            <a:r>
              <a:rPr lang="es-MX" sz="4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padre</a:t>
            </a: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conoces tu origen, te conviertes en alguien original.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sabes quién te envío, es cuando podrás representar eficazmente al señor y el temor ya no estará más en ti.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6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Jesús sabía de dónde venía, quien estaba con él y adonde él iba.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“Pero yo le conozco, porque de él procedo, y él me envió.”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7:29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4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740740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Prioridad. </a:t>
            </a:r>
            <a:br>
              <a:rPr lang="es-MX" sz="8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1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258"/>
            <a:ext cx="1051560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“De cierto, de cierto os digo, que, si el grano de trigo no cae en la tierra y muere, queda solo; pero si muere, lleva mucho fruto.”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12:24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única forma de alcanzar fruto en la vida ministerial es saber priorizar.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65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679321"/>
            <a:ext cx="1051560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“El que ama su vida, la perderá; y el que aborrece su vida en este mundo, para vida eterna la guardará.”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12:25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pones algo primero en tu vida es cuando ganas.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3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253331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hacer discípulos no es la gran opción, es la gran comisión, el llamado no puede estar en un segundo plano.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“Por tanto, id, y haced discípulos a todas las naciones, bautizándolos en el nombre del Padre, y del Hijo, y del Espíritu Santo;”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Mateo 28:19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0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152" y="829865"/>
            <a:ext cx="10515600" cy="54657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ministerio funciona si obedeces su comisión.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 os engañéis; Dios no puede ser burlado: pues todo lo que el hombre sembrare, eso también segará. Porque el que siembra para su carne, de la carne segará corrupción; más el que siembra para el Espíritu, del Espíritu segará vida eterna.”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Gálatas 6:7-8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1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740740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Propósito.</a:t>
            </a:r>
            <a:br>
              <a:rPr lang="es-MX" sz="8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865"/>
            <a:ext cx="10515600" cy="547665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 me elegisteis vosotros a mí, sino que yo os elegí a vosotros, y os he puesto para que vayáis y llevéis fruto, y vuestro fruto permanezca; para que todo lo que pidiereis al Padre en mi nombre, él os lo dé.”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15:16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Dios a predestinado para ti, que no sea alterado por el hombre.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1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083" y="713232"/>
            <a:ext cx="10829544" cy="5738051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“Respondió Juan y dijo: No puede el hombre recibir nada, si no le fuere dado del cielo.”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3:27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Hay cosas que no están funcionando en tu vida porque tú estás desconociendo y alterando el propósito.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Usted escoge profesión, pero el llamado te escoge a ti.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8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552033"/>
            <a:ext cx="6324790" cy="2387600"/>
          </a:xfrm>
        </p:spPr>
        <p:txBody>
          <a:bodyPr>
            <a:normAutofit fontScale="90000"/>
          </a:bodyPr>
          <a:lstStyle/>
          <a:p>
            <a:r>
              <a:rPr lang="es-MX" sz="8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8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808065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Pasión.</a:t>
            </a:r>
            <a:br>
              <a:rPr lang="es-MX" sz="8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865"/>
            <a:ext cx="10515600" cy="470701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Pasión es una fuerza que te controla más que tus necesidades personales. 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“Él les dijo: Yo tengo una comida que comer, que vosotros no sabéis.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4:32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“Jesús les dijo: Mi comida es que haga la voluntad del que me envió, y que acabe su obra.”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4:34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4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336" y="740664"/>
            <a:ext cx="11109037" cy="565099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conoces origen, prioridad y propósito se va activar en ti pasión por el llamado.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pasión imparte un espíritu; el dolor que te apasiona es lo que tú impartes.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Calor, hambre, sed, tiempo de espera fueron las cosas que Jesús venció para ganar a la samaritana, la pasión se mide por las cosas que tú vences.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06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981064"/>
            <a:ext cx="10515600" cy="490972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Pasión es una decisión; Pablo dijo: Timoteo </a:t>
            </a: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¡aviva el fuego de Dios qué hay en ti!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“Pero tú sé sobrio en todo, soporta las aflicciones, haz obra de evangelista, cumple tu ministerio.”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Timoteo 4:5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Siempre habrá algo que buscará eliminar tu pasión.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1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896" y="938657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matrimonios discuten y el hombre por su naturaleza puede salir de esa habitación y ministra, la mujer busca tener todo en orden de su habitación interior, casa, hijos, matrimonio, familia y esperan tener todo bien para estar bien y la realidad es nunca tendrás todo en orden, siempre habrá algo conque luchar.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2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740740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Excelencia.</a:t>
            </a:r>
            <a:br>
              <a:rPr lang="es-MX" sz="8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1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8" y="426046"/>
            <a:ext cx="11585910" cy="658177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“Pero los fariseos dijeron entre sí: Ya veis que no conseguís nada. Mirad, el mundo se va tras él.”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12:19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solo puede ser glorificado en aquello que tú haces con excelencia. 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“Los alguaciles respondieron: ¡Jamás hombre alguno ha hablado como este hombre!”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7:46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líderes decían:</a:t>
            </a: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¡jamás alguien ha hablado así!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1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757129"/>
            <a:ext cx="10756392" cy="5833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poder de una palabra está en la vida del que la enseña.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Usted debe ser excelente en lo que hace y en lo que vives.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Descubra su don y minístrelo a la medida que ha recibido de Dios, tu don te distingue y Un buen líder, sirve a la gente no se sirve de la gente.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552033"/>
            <a:ext cx="6324790" cy="2387600"/>
          </a:xfrm>
        </p:spPr>
        <p:txBody>
          <a:bodyPr>
            <a:noAutofit/>
          </a:bodyPr>
          <a:lstStyle/>
          <a:p>
            <a:r>
              <a:rPr lang="es-MX" sz="66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s-MX" sz="6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Permanencia. </a:t>
            </a:r>
            <a:br>
              <a:rPr lang="es-MX" sz="6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6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260258"/>
            <a:ext cx="1051560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“Todo pámpano que en mí no lleva fruto, lo quitará; y todo aquel que lleva fruto, lo limpiará, para que lleve más fruto.”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15:2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 se puede confiar en algo que ha permanecido con el tiempo.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9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" y="829865"/>
            <a:ext cx="10957560" cy="616037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vemos los evangelios encontramos un orden de sus libros que son Mateo, Marcos, Lucas y Juan, cronológicamente primero es Marcos 65-71 siglos primero y se enfoca en el inicio de su ministerio a sus 30 años.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Mateo entre los 80 del primer siglo, inicia presentando a Jesús desde Abraham y David.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8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248" y="267855"/>
            <a:ext cx="1126563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encuentras una palabra de Jesús en un libro de la biblia es importante, si la encuentras dos veces es muy importante, si está más de tres veces es una ley y en Juan 15 está 15 veces la palabra permanencia.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 dijo: Permanecer en la palabra, en Dios y en el proceso.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permanencia nos da residencia y a si tendrás legalidad en el servicio.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" y="481373"/>
            <a:ext cx="10796016" cy="590910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“Si permanecéis en mí, y mis palabras permanecen en vosotros, pedid todo lo que queréis, y os será hecho.”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15:7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nos poda para llevar más frutos.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lo suyo vino, y los suyos no le recibieron.”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1:11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Debes aprender a perseverar en el rechazo, desprecio y la deshonrar.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552033"/>
            <a:ext cx="6324790" cy="2387600"/>
          </a:xfrm>
        </p:spPr>
        <p:txBody>
          <a:bodyPr>
            <a:noAutofit/>
          </a:bodyPr>
          <a:lstStyle/>
          <a:p>
            <a:r>
              <a:rPr lang="es-MX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s-MX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Discernimiento.</a:t>
            </a:r>
            <a:br>
              <a:rPr lang="es-MX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4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8469"/>
            <a:ext cx="10515600" cy="582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discernimiento nos indica cuando estar con la gente, cuando retirarse de ellos y cuando estar con Dios.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Usted no puede ser esclavo de las circunstancias.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“Cuando alzó Jesús los ojos, y vio que había venido a él gran multitud, dijo a Felipe: ¿De dónde compraremos pan para que coman estos?”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6:5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35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849"/>
            <a:ext cx="1051560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“Pero esto decía para probarle; porque él sabía lo que había de hacer.”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6:6 </a:t>
            </a:r>
            <a:r>
              <a:rPr lang="es-MX" sz="4000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buena percepción es clave para hacer la obra del ministerio, por que la realidad externa no siempre es igual a la realidad interna que Dios te muestra.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8" y="347472"/>
            <a:ext cx="11363406" cy="625652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Usted no puede vivir por la opinión y deseo de la gente.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“Pero entendiendo Jesús que iban a venir para apoderarse de él y hacerle rey, volvió a retirarse al monte él solo.”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6:15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el líder pasa tiempo con Dios la gente no le absorbe estará en la capacidad de influenciar a los demás y no sea influenciado por ellos.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7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552033"/>
            <a:ext cx="6324790" cy="2387600"/>
          </a:xfrm>
        </p:spPr>
        <p:txBody>
          <a:bodyPr>
            <a:normAutofit/>
          </a:bodyPr>
          <a:lstStyle/>
          <a:p>
            <a:r>
              <a:rPr lang="es-MX" sz="70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s-MX" sz="7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Proyección.</a:t>
            </a:r>
            <a:br>
              <a:rPr lang="es-MX" sz="7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7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1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Dios empezó contigo no termina en ti.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Dios es generacional Abraham, Jacob y Isaac es uno de sus nombres.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“Mas no ruego solamente por estos, sino también por los que han de creer en mí por la palabra de ellos,”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17:20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4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258"/>
            <a:ext cx="1051560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“para que todos sean uno; como tú, oh Padre, en mí, y yo en ti, que también ellos sean uno en nosotros; para que el mundo crea que tú me enviaste.”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17:21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somos gallinas picoteando hacia abajo, somos águilas volando en las alturas.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1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F3E5AE-6554-41B8-BB5B-C4C27DAA6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48" y="0"/>
            <a:ext cx="9927336" cy="2627393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líder de proyección tiene: </a:t>
            </a:r>
            <a:br>
              <a:rPr lang="es-MX" sz="4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7200" dirty="0">
              <a:solidFill>
                <a:srgbClr val="FFC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5830721"/>
            <a:ext cx="10515600" cy="663131"/>
          </a:xfrm>
        </p:spPr>
        <p:txBody>
          <a:bodyPr/>
          <a:lstStyle/>
          <a:p>
            <a:pPr marL="0" indent="0"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fe viaja en ti a tu generación.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  <p:sp>
        <p:nvSpPr>
          <p:cNvPr id="9" name="Rectángulo: esquinas diagonales redondeadas 8">
            <a:extLst>
              <a:ext uri="{FF2B5EF4-FFF2-40B4-BE49-F238E27FC236}">
                <a16:creationId xmlns:a16="http://schemas.microsoft.com/office/drawing/2014/main" id="{D9957865-985E-4A98-9846-3D49C73ACEB5}"/>
              </a:ext>
            </a:extLst>
          </p:cNvPr>
          <p:cNvSpPr/>
          <p:nvPr/>
        </p:nvSpPr>
        <p:spPr>
          <a:xfrm>
            <a:off x="810768" y="1726565"/>
            <a:ext cx="3694176" cy="801625"/>
          </a:xfrm>
          <a:prstGeom prst="round2DiagRect">
            <a:avLst/>
          </a:prstGeom>
          <a:solidFill>
            <a:srgbClr val="0D49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Visión</a:t>
            </a:r>
            <a:endParaRPr lang="es-MX" sz="3200" b="1" dirty="0"/>
          </a:p>
        </p:txBody>
      </p:sp>
      <p:sp>
        <p:nvSpPr>
          <p:cNvPr id="10" name="Rectángulo: esquinas diagonales redondeadas 9">
            <a:extLst>
              <a:ext uri="{FF2B5EF4-FFF2-40B4-BE49-F238E27FC236}">
                <a16:creationId xmlns:a16="http://schemas.microsoft.com/office/drawing/2014/main" id="{8F545570-F34F-4FC4-9983-B77CC7E35D6E}"/>
              </a:ext>
            </a:extLst>
          </p:cNvPr>
          <p:cNvSpPr/>
          <p:nvPr/>
        </p:nvSpPr>
        <p:spPr>
          <a:xfrm>
            <a:off x="838200" y="2724655"/>
            <a:ext cx="3694176" cy="801625"/>
          </a:xfrm>
          <a:prstGeom prst="round2DiagRect">
            <a:avLst/>
          </a:prstGeom>
          <a:solidFill>
            <a:srgbClr val="CFE2F3"/>
          </a:solidFill>
          <a:ln>
            <a:solidFill>
              <a:srgbClr val="CFE2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Trascendencia</a:t>
            </a:r>
            <a:endParaRPr lang="es-MX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ángulo: esquinas diagonales redondeadas 10">
            <a:extLst>
              <a:ext uri="{FF2B5EF4-FFF2-40B4-BE49-F238E27FC236}">
                <a16:creationId xmlns:a16="http://schemas.microsoft.com/office/drawing/2014/main" id="{BF5372FB-0F96-488A-9977-90AD4FC83343}"/>
              </a:ext>
            </a:extLst>
          </p:cNvPr>
          <p:cNvSpPr/>
          <p:nvPr/>
        </p:nvSpPr>
        <p:spPr>
          <a:xfrm>
            <a:off x="810768" y="3772421"/>
            <a:ext cx="3694176" cy="801625"/>
          </a:xfrm>
          <a:prstGeom prst="round2DiagRect">
            <a:avLst/>
          </a:prstGeom>
          <a:solidFill>
            <a:srgbClr val="0D498F"/>
          </a:solidFill>
          <a:ln>
            <a:solidFill>
              <a:srgbClr val="0D49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Influencia</a:t>
            </a:r>
            <a:endParaRPr lang="es-MX" sz="3200" b="1" dirty="0"/>
          </a:p>
        </p:txBody>
      </p:sp>
      <p:sp>
        <p:nvSpPr>
          <p:cNvPr id="12" name="Rectángulo: esquinas diagonales redondeadas 11">
            <a:extLst>
              <a:ext uri="{FF2B5EF4-FFF2-40B4-BE49-F238E27FC236}">
                <a16:creationId xmlns:a16="http://schemas.microsoft.com/office/drawing/2014/main" id="{56CD30E0-9ED4-4819-8A8A-CE80F9914900}"/>
              </a:ext>
            </a:extLst>
          </p:cNvPr>
          <p:cNvSpPr/>
          <p:nvPr/>
        </p:nvSpPr>
        <p:spPr>
          <a:xfrm>
            <a:off x="838200" y="4787398"/>
            <a:ext cx="3694176" cy="801625"/>
          </a:xfrm>
          <a:prstGeom prst="round2DiagRect">
            <a:avLst/>
          </a:prstGeom>
          <a:solidFill>
            <a:srgbClr val="D0E1F3"/>
          </a:solidFill>
          <a:ln>
            <a:solidFill>
              <a:srgbClr val="CFE2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Impactan</a:t>
            </a:r>
            <a:endParaRPr lang="es-MX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Globo: línea doblada 12">
            <a:extLst>
              <a:ext uri="{FF2B5EF4-FFF2-40B4-BE49-F238E27FC236}">
                <a16:creationId xmlns:a16="http://schemas.microsoft.com/office/drawing/2014/main" id="{05F36D67-7CC7-4400-9EBF-93F1483865D0}"/>
              </a:ext>
            </a:extLst>
          </p:cNvPr>
          <p:cNvSpPr/>
          <p:nvPr/>
        </p:nvSpPr>
        <p:spPr>
          <a:xfrm>
            <a:off x="6525768" y="1481854"/>
            <a:ext cx="4309872" cy="756763"/>
          </a:xfrm>
          <a:prstGeom prst="borderCallout2">
            <a:avLst/>
          </a:prstGeom>
          <a:solidFill>
            <a:srgbClr val="D0E1F3"/>
          </a:solidFill>
          <a:ln>
            <a:solidFill>
              <a:srgbClr val="CFE2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más allá. </a:t>
            </a:r>
            <a:endParaRPr lang="es-MX" sz="32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Globo: línea doblada 13">
            <a:extLst>
              <a:ext uri="{FF2B5EF4-FFF2-40B4-BE49-F238E27FC236}">
                <a16:creationId xmlns:a16="http://schemas.microsoft.com/office/drawing/2014/main" id="{80085346-3249-4822-9E6C-EBBC9EE97DC0}"/>
              </a:ext>
            </a:extLst>
          </p:cNvPr>
          <p:cNvSpPr/>
          <p:nvPr/>
        </p:nvSpPr>
        <p:spPr>
          <a:xfrm>
            <a:off x="6525768" y="2502633"/>
            <a:ext cx="4309872" cy="756763"/>
          </a:xfrm>
          <a:prstGeom prst="borderCallout2">
            <a:avLst/>
          </a:prstGeom>
          <a:solidFill>
            <a:srgbClr val="0D498F"/>
          </a:solidFill>
          <a:ln>
            <a:solidFill>
              <a:srgbClr val="0D49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Van más allá</a:t>
            </a:r>
            <a:endParaRPr lang="es-MX" sz="3200" b="1" dirty="0"/>
          </a:p>
        </p:txBody>
      </p:sp>
      <p:sp>
        <p:nvSpPr>
          <p:cNvPr id="15" name="Globo: línea doblada 14">
            <a:extLst>
              <a:ext uri="{FF2B5EF4-FFF2-40B4-BE49-F238E27FC236}">
                <a16:creationId xmlns:a16="http://schemas.microsoft.com/office/drawing/2014/main" id="{3D68E562-BC53-4D78-A447-CAB3E5424AD4}"/>
              </a:ext>
            </a:extLst>
          </p:cNvPr>
          <p:cNvSpPr/>
          <p:nvPr/>
        </p:nvSpPr>
        <p:spPr>
          <a:xfrm>
            <a:off x="6525768" y="3543356"/>
            <a:ext cx="4309872" cy="756763"/>
          </a:xfrm>
          <a:prstGeom prst="borderCallout2">
            <a:avLst/>
          </a:prstGeom>
          <a:solidFill>
            <a:srgbClr val="D0E1F3"/>
          </a:solidFill>
          <a:ln>
            <a:solidFill>
              <a:srgbClr val="CFE2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Afectan entorno</a:t>
            </a:r>
            <a:endParaRPr lang="es-MX" sz="32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Globo: línea doblada 15">
            <a:extLst>
              <a:ext uri="{FF2B5EF4-FFF2-40B4-BE49-F238E27FC236}">
                <a16:creationId xmlns:a16="http://schemas.microsoft.com/office/drawing/2014/main" id="{A6D8BCBF-246E-44F9-8688-F4CA47CDAA02}"/>
              </a:ext>
            </a:extLst>
          </p:cNvPr>
          <p:cNvSpPr/>
          <p:nvPr/>
        </p:nvSpPr>
        <p:spPr>
          <a:xfrm>
            <a:off x="6525768" y="4666012"/>
            <a:ext cx="4309872" cy="756763"/>
          </a:xfrm>
          <a:prstGeom prst="borderCallout2">
            <a:avLst/>
          </a:prstGeom>
          <a:solidFill>
            <a:srgbClr val="0D498F"/>
          </a:solidFill>
          <a:ln>
            <a:solidFill>
              <a:srgbClr val="0D49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Generaciones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70294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44763" y="260927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541263"/>
            <a:ext cx="10515600" cy="435133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Lucas igual entre los 80 del primer siglo, presenta a Jesús desde Adán.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Juan es el más antiguo en la época de los 90 del siglo primero, inicia de manera distinta presenta a Jesús desde la eternidad.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5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5" y="154126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“deseando verte, al acordarme de tus lágrimas, para llenarme de gozo; trayendo a la memoria la fe no fingida que hay en ti, la cual habitó primero en tu abuela Loida, y en tu madre Eunice, y estoy seguro que en ti también.”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Timoteo 1:4-5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7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552033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Conclusión </a:t>
            </a:r>
            <a:br>
              <a:rPr lang="es-MX" sz="8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0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F3E5AE-6554-41B8-BB5B-C4C27DAA6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22202"/>
            <a:ext cx="10741152" cy="1325563"/>
          </a:xfrm>
        </p:spPr>
        <p:txBody>
          <a:bodyPr>
            <a:noAutofit/>
          </a:bodyPr>
          <a:lstStyle/>
          <a:p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fue llamado por Dios tendrá siempre un respaldo del cielo.</a:t>
            </a:r>
            <a:br>
              <a:rPr lang="es-MX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6040" y="1636777"/>
            <a:ext cx="6709797" cy="60673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sz="47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los que Dios llama: </a:t>
            </a:r>
            <a:endParaRPr lang="es-MX" sz="47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98E29C2-D8FA-4D0D-8CB1-D33C766250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1687495"/>
              </p:ext>
            </p:extLst>
          </p:nvPr>
        </p:nvGraphicFramePr>
        <p:xfrm>
          <a:off x="2032000" y="2313432"/>
          <a:ext cx="8904224" cy="3824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856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6" grpId="0">
        <p:bldAsOne/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616" y="713232"/>
            <a:ext cx="10515600" cy="57197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“Entonces quitaron la piedra de donde había sido puesto el muerto. Y Jesús, alzando los ojos a lo alto, dijo: Padre, gracias te doy por haberme oído.”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11:41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“Yo sabía que siempre me oyes; pero lo dije por causa de la multitud que está alrededor, para que crean que tú me has enviado.”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11:42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9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F3E5AE-6554-41B8-BB5B-C4C27DAA6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226234"/>
            <a:ext cx="10515600" cy="1325563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que somos llamados nos da:</a:t>
            </a:r>
            <a:br>
              <a:rPr lang="es-MX" sz="4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4000" dirty="0">
              <a:solidFill>
                <a:srgbClr val="FFC00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  <p:sp>
        <p:nvSpPr>
          <p:cNvPr id="6" name="Hexágono 5">
            <a:extLst>
              <a:ext uri="{FF2B5EF4-FFF2-40B4-BE49-F238E27FC236}">
                <a16:creationId xmlns:a16="http://schemas.microsoft.com/office/drawing/2014/main" id="{3AF12DD3-7308-40CD-A969-65F4738524FD}"/>
              </a:ext>
            </a:extLst>
          </p:cNvPr>
          <p:cNvSpPr/>
          <p:nvPr/>
        </p:nvSpPr>
        <p:spPr>
          <a:xfrm>
            <a:off x="-172621" y="1133667"/>
            <a:ext cx="2926804" cy="2094928"/>
          </a:xfrm>
          <a:prstGeom prst="hexagon">
            <a:avLst/>
          </a:prstGeom>
          <a:solidFill>
            <a:srgbClr val="0D498F"/>
          </a:solidFill>
          <a:ln>
            <a:solidFill>
              <a:srgbClr val="0D49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Potestad</a:t>
            </a:r>
            <a:endParaRPr lang="es-MX" sz="3200" b="1" dirty="0"/>
          </a:p>
        </p:txBody>
      </p:sp>
      <p:sp>
        <p:nvSpPr>
          <p:cNvPr id="8" name="Hexágono 7">
            <a:extLst>
              <a:ext uri="{FF2B5EF4-FFF2-40B4-BE49-F238E27FC236}">
                <a16:creationId xmlns:a16="http://schemas.microsoft.com/office/drawing/2014/main" id="{7AEC632B-140B-4C3D-B333-80DD715470F1}"/>
              </a:ext>
            </a:extLst>
          </p:cNvPr>
          <p:cNvSpPr/>
          <p:nvPr/>
        </p:nvSpPr>
        <p:spPr>
          <a:xfrm>
            <a:off x="1745999" y="3270216"/>
            <a:ext cx="2926804" cy="2094928"/>
          </a:xfrm>
          <a:prstGeom prst="hexagon">
            <a:avLst/>
          </a:prstGeom>
          <a:solidFill>
            <a:srgbClr val="0D498F"/>
          </a:solidFill>
          <a:ln>
            <a:solidFill>
              <a:srgbClr val="0D49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1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Autoridad</a:t>
            </a:r>
            <a:endParaRPr lang="es-MX" sz="3100" b="1" dirty="0"/>
          </a:p>
        </p:txBody>
      </p:sp>
      <p:sp>
        <p:nvSpPr>
          <p:cNvPr id="9" name="Hexágono 8">
            <a:extLst>
              <a:ext uri="{FF2B5EF4-FFF2-40B4-BE49-F238E27FC236}">
                <a16:creationId xmlns:a16="http://schemas.microsoft.com/office/drawing/2014/main" id="{C88E6FA9-5006-479F-8186-3FE4566FC0C0}"/>
              </a:ext>
            </a:extLst>
          </p:cNvPr>
          <p:cNvSpPr/>
          <p:nvPr/>
        </p:nvSpPr>
        <p:spPr>
          <a:xfrm>
            <a:off x="5533357" y="3228595"/>
            <a:ext cx="2926804" cy="20949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Poder</a:t>
            </a:r>
            <a:endParaRPr lang="es-MX" sz="3200" b="1" dirty="0"/>
          </a:p>
        </p:txBody>
      </p:sp>
      <p:sp>
        <p:nvSpPr>
          <p:cNvPr id="10" name="Hexágono 9">
            <a:extLst>
              <a:ext uri="{FF2B5EF4-FFF2-40B4-BE49-F238E27FC236}">
                <a16:creationId xmlns:a16="http://schemas.microsoft.com/office/drawing/2014/main" id="{1D1DBE2E-B1A3-4E22-9695-A6015711E778}"/>
              </a:ext>
            </a:extLst>
          </p:cNvPr>
          <p:cNvSpPr/>
          <p:nvPr/>
        </p:nvSpPr>
        <p:spPr>
          <a:xfrm>
            <a:off x="3614737" y="1133667"/>
            <a:ext cx="2926804" cy="20949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Legalidad</a:t>
            </a:r>
            <a:endParaRPr lang="es-MX" sz="3200" b="1" dirty="0"/>
          </a:p>
        </p:txBody>
      </p:sp>
      <p:sp>
        <p:nvSpPr>
          <p:cNvPr id="11" name="Hexágono 10">
            <a:extLst>
              <a:ext uri="{FF2B5EF4-FFF2-40B4-BE49-F238E27FC236}">
                <a16:creationId xmlns:a16="http://schemas.microsoft.com/office/drawing/2014/main" id="{4C91142D-FFC5-415F-B1AA-B6E6BDA5461A}"/>
              </a:ext>
            </a:extLst>
          </p:cNvPr>
          <p:cNvSpPr/>
          <p:nvPr/>
        </p:nvSpPr>
        <p:spPr>
          <a:xfrm>
            <a:off x="7491196" y="1106028"/>
            <a:ext cx="2926804" cy="2094928"/>
          </a:xfrm>
          <a:prstGeom prst="hexag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Provisión</a:t>
            </a:r>
            <a:endParaRPr lang="es-MX" sz="3200" b="1" dirty="0"/>
          </a:p>
        </p:txBody>
      </p:sp>
      <p:sp>
        <p:nvSpPr>
          <p:cNvPr id="12" name="Hexágono 11">
            <a:extLst>
              <a:ext uri="{FF2B5EF4-FFF2-40B4-BE49-F238E27FC236}">
                <a16:creationId xmlns:a16="http://schemas.microsoft.com/office/drawing/2014/main" id="{5CCF4673-C295-4203-97DF-FC10E92CB2D6}"/>
              </a:ext>
            </a:extLst>
          </p:cNvPr>
          <p:cNvSpPr/>
          <p:nvPr/>
        </p:nvSpPr>
        <p:spPr>
          <a:xfrm>
            <a:off x="9405844" y="3228595"/>
            <a:ext cx="2926804" cy="2094928"/>
          </a:xfrm>
          <a:prstGeom prst="hexag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Lo que él te da.</a:t>
            </a:r>
            <a:endParaRPr lang="es-MX" sz="3200" b="1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D6BC6A2-CEC1-43D3-949E-B81C6BA5A461}"/>
              </a:ext>
            </a:extLst>
          </p:cNvPr>
          <p:cNvSpPr txBox="1"/>
          <p:nvPr/>
        </p:nvSpPr>
        <p:spPr>
          <a:xfrm>
            <a:off x="1179728" y="5245593"/>
            <a:ext cx="10723626" cy="1478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levantó una raza que mata gigantes.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Samuel 22:1-2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1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81" y="829865"/>
            <a:ext cx="11109037" cy="595274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“En el principio era el Verbo, y el Verbo era con Dios, y el Verbo era Dios. Este era en el principio con Dios. Todas las cosas por él fueron hechas, y sin él nada de lo que ha sido hecho, fue hecho. En él estaba la vida, y la vida era la luz de los hombres.”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1:1-4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Ocho principios claves del liderazgo en el libro de Juan.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9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6672" y="2740740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</a:t>
            </a:r>
            <a:br>
              <a:rPr lang="es-MX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7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F1C756A8-5422-4439-BBAB-91537588BA84}"/>
              </a:ext>
            </a:extLst>
          </p:cNvPr>
          <p:cNvSpPr/>
          <p:nvPr/>
        </p:nvSpPr>
        <p:spPr>
          <a:xfrm>
            <a:off x="3477768" y="2080292"/>
            <a:ext cx="8467344" cy="2859341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E80680-2021-473C-989D-B9AC29C20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2372" y="2760901"/>
            <a:ext cx="6324790" cy="2387600"/>
          </a:xfrm>
        </p:spPr>
        <p:txBody>
          <a:bodyPr>
            <a:normAutofit/>
          </a:bodyPr>
          <a:lstStyle/>
          <a:p>
            <a:r>
              <a:rPr lang="es-MX" sz="80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s-MX" sz="8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Origen. </a:t>
            </a:r>
            <a:br>
              <a:rPr lang="es-MX" sz="8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F1BE27-8CA8-4CAB-959B-F7B9C459E6F3}"/>
              </a:ext>
            </a:extLst>
          </p:cNvPr>
          <p:cNvSpPr/>
          <p:nvPr/>
        </p:nvSpPr>
        <p:spPr>
          <a:xfrm>
            <a:off x="246888" y="996696"/>
            <a:ext cx="5458968" cy="48646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7D082AE-534F-49B5-889F-154AE11A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1089470"/>
            <a:ext cx="4771834" cy="477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1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sz="4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“Jesús entonces, enseñando en el templo, alzó la voz y dijo: A mí me conocéis, y sabéis de dónde soy; y no he venido de mí mismo, pero el que me envió es verdadero, a quien vosotros no conocéis.” </a:t>
            </a:r>
            <a:r>
              <a:rPr lang="es-MX" sz="4000" b="1" i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Juan 7:28  </a:t>
            </a:r>
            <a:endParaRPr lang="es-MX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1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E224470B-CC1C-4A7E-9056-4C9F71A1FE9A}"/>
              </a:ext>
            </a:extLst>
          </p:cNvPr>
          <p:cNvSpPr/>
          <p:nvPr/>
        </p:nvSpPr>
        <p:spPr>
          <a:xfrm>
            <a:off x="258618" y="267855"/>
            <a:ext cx="11702474" cy="6336145"/>
          </a:xfrm>
          <a:prstGeom prst="snip1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BD7EA-F1D8-44EB-AE06-7FB5E068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996" y="595597"/>
            <a:ext cx="11494008" cy="62426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Cristo es revelado en nuestros corazones también se debe revelar tu origen, ya que debemos ser despojados de los paradigmas mentales de nuestro origen cultural.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 de los peligros más grande en la vida de un líder es su falta identidad.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Nosotros primero somos hijos de Dios, luego de nuestros padres y por último de nuestras naciones. </a:t>
            </a:r>
            <a:endParaRPr lang="es-MX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2279E7-2C74-4BCE-811A-1D8130308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29865" cy="8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89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1845</Words>
  <Application>Microsoft Office PowerPoint</Application>
  <PresentationFormat>Panorámica</PresentationFormat>
  <Paragraphs>109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Tema de Office</vt:lpstr>
      <vt:lpstr>Tema: Ocho claves del liderazgo de Jesús en el libro de Juan.</vt:lpstr>
      <vt:lpstr>Introducción  </vt:lpstr>
      <vt:lpstr>Presentación de PowerPoint</vt:lpstr>
      <vt:lpstr>Presentación de PowerPoint</vt:lpstr>
      <vt:lpstr>Presentación de PowerPoint</vt:lpstr>
      <vt:lpstr>Desarrollo  </vt:lpstr>
      <vt:lpstr>1. Origen.  </vt:lpstr>
      <vt:lpstr>Presentación de PowerPoint</vt:lpstr>
      <vt:lpstr>Presentación de PowerPoint</vt:lpstr>
      <vt:lpstr>Presentación de PowerPoint</vt:lpstr>
      <vt:lpstr>Presentación de PowerPoint</vt:lpstr>
      <vt:lpstr>2. Prioridad.  </vt:lpstr>
      <vt:lpstr>Presentación de PowerPoint</vt:lpstr>
      <vt:lpstr>Presentación de PowerPoint</vt:lpstr>
      <vt:lpstr>Presentación de PowerPoint</vt:lpstr>
      <vt:lpstr>Presentación de PowerPoint</vt:lpstr>
      <vt:lpstr>3. Propósito. </vt:lpstr>
      <vt:lpstr>Presentación de PowerPoint</vt:lpstr>
      <vt:lpstr>Presentación de PowerPoint</vt:lpstr>
      <vt:lpstr>4. Pasión. </vt:lpstr>
      <vt:lpstr>Presentación de PowerPoint</vt:lpstr>
      <vt:lpstr>Presentación de PowerPoint</vt:lpstr>
      <vt:lpstr>Presentación de PowerPoint</vt:lpstr>
      <vt:lpstr>Presentación de PowerPoint</vt:lpstr>
      <vt:lpstr>5. Excelencia. </vt:lpstr>
      <vt:lpstr>Presentación de PowerPoint</vt:lpstr>
      <vt:lpstr>Presentación de PowerPoint</vt:lpstr>
      <vt:lpstr>6. Permanencia.  </vt:lpstr>
      <vt:lpstr>Presentación de PowerPoint</vt:lpstr>
      <vt:lpstr>Presentación de PowerPoint</vt:lpstr>
      <vt:lpstr>Presentación de PowerPoint</vt:lpstr>
      <vt:lpstr>7. Discernimiento. </vt:lpstr>
      <vt:lpstr>Presentación de PowerPoint</vt:lpstr>
      <vt:lpstr>Presentación de PowerPoint</vt:lpstr>
      <vt:lpstr>Presentación de PowerPoint</vt:lpstr>
      <vt:lpstr>8. Proyección. </vt:lpstr>
      <vt:lpstr>Presentación de PowerPoint</vt:lpstr>
      <vt:lpstr>Presentación de PowerPoint</vt:lpstr>
      <vt:lpstr> Un líder de proyección tiene:  </vt:lpstr>
      <vt:lpstr>Presentación de PowerPoint</vt:lpstr>
      <vt:lpstr>Conclusión  </vt:lpstr>
      <vt:lpstr>El que fue llamado por Dios tendrá siempre un respaldo del cielo. </vt:lpstr>
      <vt:lpstr>Presentación de PowerPoint</vt:lpstr>
      <vt:lpstr>Los que somos llamados nos da: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Ocho claves del liderazgo de Jesús en el libro de Juan.</dc:title>
  <dc:creator>Shekinah Liberia</dc:creator>
  <cp:lastModifiedBy>Shekinah Liberia</cp:lastModifiedBy>
  <cp:revision>1</cp:revision>
  <dcterms:created xsi:type="dcterms:W3CDTF">2021-11-02T19:40:19Z</dcterms:created>
  <dcterms:modified xsi:type="dcterms:W3CDTF">2021-11-02T20:38:17Z</dcterms:modified>
</cp:coreProperties>
</file>