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57" r:id="rId4"/>
    <p:sldId id="260" r:id="rId5"/>
    <p:sldId id="258"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 id="279" r:id="rId25"/>
    <p:sldId id="281" r:id="rId26"/>
    <p:sldId id="282" r:id="rId27"/>
    <p:sldId id="283" r:id="rId28"/>
    <p:sldId id="284" r:id="rId29"/>
    <p:sldId id="285" r:id="rId30"/>
    <p:sldId id="286" r:id="rId31"/>
    <p:sldId id="287" r:id="rId32"/>
    <p:sldId id="288" r:id="rId33"/>
    <p:sldId id="290" r:id="rId34"/>
    <p:sldId id="293" r:id="rId35"/>
    <p:sldId id="292" r:id="rId36"/>
    <p:sldId id="291" r:id="rId37"/>
    <p:sldId id="294" r:id="rId38"/>
    <p:sldId id="295" r:id="rId39"/>
    <p:sldId id="296" r:id="rId40"/>
    <p:sldId id="297" r:id="rId41"/>
    <p:sldId id="301"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kinah Liberia" initials="SL" lastIdx="1" clrIdx="0">
    <p:extLst>
      <p:ext uri="{19B8F6BF-5375-455C-9EA6-DF929625EA0E}">
        <p15:presenceInfo xmlns:p15="http://schemas.microsoft.com/office/powerpoint/2012/main" userId="Shekinah Libe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68" d="100"/>
          <a:sy n="68" d="100"/>
        </p:scale>
        <p:origin x="56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EBDA5-4165-4AFA-8926-EFE8919345E4}" type="doc">
      <dgm:prSet loTypeId="urn:microsoft.com/office/officeart/2005/8/layout/vList3" loCatId="picture" qsTypeId="urn:microsoft.com/office/officeart/2005/8/quickstyle/3d1" qsCatId="3D" csTypeId="urn:microsoft.com/office/officeart/2005/8/colors/accent1_2" csCatId="accent1" phldr="1"/>
      <dgm:spPr/>
    </dgm:pt>
    <dgm:pt modelId="{DBD55319-E11C-45EB-B15E-DF9C6E241FB3}">
      <dgm:prSet phldrT="[Texto]"/>
      <dgm:spPr/>
      <dgm:t>
        <a:bodyPr/>
        <a:lstStyle/>
        <a:p>
          <a:r>
            <a:rPr lang="es-MX" b="1" dirty="0"/>
            <a:t>La familia.</a:t>
          </a:r>
        </a:p>
      </dgm:t>
    </dgm:pt>
    <dgm:pt modelId="{60D3D7B8-010E-4FD9-99F4-7B3BE3A81AFF}" type="parTrans" cxnId="{0A04EB59-4283-49DB-BF3B-56C2B8572480}">
      <dgm:prSet/>
      <dgm:spPr/>
      <dgm:t>
        <a:bodyPr/>
        <a:lstStyle/>
        <a:p>
          <a:endParaRPr lang="es-MX"/>
        </a:p>
      </dgm:t>
    </dgm:pt>
    <dgm:pt modelId="{0773F4B3-B6A0-45A6-B2D1-5191521C8B3A}" type="sibTrans" cxnId="{0A04EB59-4283-49DB-BF3B-56C2B8572480}">
      <dgm:prSet/>
      <dgm:spPr/>
      <dgm:t>
        <a:bodyPr/>
        <a:lstStyle/>
        <a:p>
          <a:endParaRPr lang="es-MX"/>
        </a:p>
      </dgm:t>
    </dgm:pt>
    <dgm:pt modelId="{4A60E169-520B-489D-9DD0-E86CDA7CBB64}">
      <dgm:prSet phldrT="[Texto]"/>
      <dgm:spPr/>
      <dgm:t>
        <a:bodyPr/>
        <a:lstStyle/>
        <a:p>
          <a:r>
            <a:rPr lang="es-MX" b="1" dirty="0"/>
            <a:t>La Iglesia.</a:t>
          </a:r>
        </a:p>
      </dgm:t>
    </dgm:pt>
    <dgm:pt modelId="{2AA63FDD-DCBD-44BB-B1EF-F1AF5FCF24F4}" type="parTrans" cxnId="{71477473-723A-4363-9F55-A97575D94F9B}">
      <dgm:prSet/>
      <dgm:spPr/>
      <dgm:t>
        <a:bodyPr/>
        <a:lstStyle/>
        <a:p>
          <a:endParaRPr lang="es-MX"/>
        </a:p>
      </dgm:t>
    </dgm:pt>
    <dgm:pt modelId="{E19E3554-EA5D-42A9-9FB3-456209D19603}" type="sibTrans" cxnId="{71477473-723A-4363-9F55-A97575D94F9B}">
      <dgm:prSet/>
      <dgm:spPr/>
      <dgm:t>
        <a:bodyPr/>
        <a:lstStyle/>
        <a:p>
          <a:endParaRPr lang="es-MX"/>
        </a:p>
      </dgm:t>
    </dgm:pt>
    <dgm:pt modelId="{15F672DA-1E50-4304-92B2-F1959B6722B8}">
      <dgm:prSet phldrT="[Texto]"/>
      <dgm:spPr/>
      <dgm:t>
        <a:bodyPr/>
        <a:lstStyle/>
        <a:p>
          <a:r>
            <a:rPr lang="es-MX" b="1" dirty="0"/>
            <a:t>Israel</a:t>
          </a:r>
          <a:r>
            <a:rPr lang="es-MX" dirty="0"/>
            <a:t>.</a:t>
          </a:r>
        </a:p>
      </dgm:t>
    </dgm:pt>
    <dgm:pt modelId="{AA773F12-32CD-4721-B2A1-ABB832492CF0}" type="parTrans" cxnId="{FC95A08C-FB19-4FB5-B221-23DC06DBE94B}">
      <dgm:prSet/>
      <dgm:spPr/>
      <dgm:t>
        <a:bodyPr/>
        <a:lstStyle/>
        <a:p>
          <a:endParaRPr lang="es-MX"/>
        </a:p>
      </dgm:t>
    </dgm:pt>
    <dgm:pt modelId="{1CAF1045-6680-4FBF-BB98-E2AB956806EB}" type="sibTrans" cxnId="{FC95A08C-FB19-4FB5-B221-23DC06DBE94B}">
      <dgm:prSet/>
      <dgm:spPr/>
      <dgm:t>
        <a:bodyPr/>
        <a:lstStyle/>
        <a:p>
          <a:endParaRPr lang="es-MX"/>
        </a:p>
      </dgm:t>
    </dgm:pt>
    <dgm:pt modelId="{F99D63CA-68E8-4D86-A942-2797049172CA}" type="pres">
      <dgm:prSet presAssocID="{4B1EBDA5-4165-4AFA-8926-EFE8919345E4}" presName="linearFlow" presStyleCnt="0">
        <dgm:presLayoutVars>
          <dgm:dir/>
          <dgm:resizeHandles val="exact"/>
        </dgm:presLayoutVars>
      </dgm:prSet>
      <dgm:spPr/>
    </dgm:pt>
    <dgm:pt modelId="{5E4B4F4B-ED48-4534-AD0E-CD66C1367817}" type="pres">
      <dgm:prSet presAssocID="{DBD55319-E11C-45EB-B15E-DF9C6E241FB3}" presName="composite" presStyleCnt="0"/>
      <dgm:spPr/>
    </dgm:pt>
    <dgm:pt modelId="{A726CBFA-4AAB-4885-9FED-2DCF83C1C913}" type="pres">
      <dgm:prSet presAssocID="{DBD55319-E11C-45EB-B15E-DF9C6E241FB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491176E-261D-465D-8457-BEF62FB02E5B}" type="pres">
      <dgm:prSet presAssocID="{DBD55319-E11C-45EB-B15E-DF9C6E241FB3}" presName="txShp" presStyleLbl="node1" presStyleIdx="0" presStyleCnt="3">
        <dgm:presLayoutVars>
          <dgm:bulletEnabled val="1"/>
        </dgm:presLayoutVars>
      </dgm:prSet>
      <dgm:spPr/>
    </dgm:pt>
    <dgm:pt modelId="{0B05401C-49CD-4371-959E-C3C0493F6AC4}" type="pres">
      <dgm:prSet presAssocID="{0773F4B3-B6A0-45A6-B2D1-5191521C8B3A}" presName="spacing" presStyleCnt="0"/>
      <dgm:spPr/>
    </dgm:pt>
    <dgm:pt modelId="{1531B341-94A7-46F4-925D-D289B7203B46}" type="pres">
      <dgm:prSet presAssocID="{4A60E169-520B-489D-9DD0-E86CDA7CBB64}" presName="composite" presStyleCnt="0"/>
      <dgm:spPr/>
    </dgm:pt>
    <dgm:pt modelId="{4375D423-1AA8-4197-9B6E-537907D19FFC}" type="pres">
      <dgm:prSet presAssocID="{4A60E169-520B-489D-9DD0-E86CDA7CBB64}" presName="imgShp" presStyleLbl="fgImgPlace1" presStyleIdx="1" presStyleCnt="3"/>
      <dgm:spPr>
        <a:blipFill>
          <a:blip xmlns:r="http://schemas.openxmlformats.org/officeDocument/2006/relationships" r:embed="rId2"/>
          <a:srcRect/>
          <a:stretch>
            <a:fillRect t="-17000" b="-17000"/>
          </a:stretch>
        </a:blipFill>
      </dgm:spPr>
    </dgm:pt>
    <dgm:pt modelId="{FB837F51-90A2-4A34-A310-8F1038458DEB}" type="pres">
      <dgm:prSet presAssocID="{4A60E169-520B-489D-9DD0-E86CDA7CBB64}" presName="txShp" presStyleLbl="node1" presStyleIdx="1" presStyleCnt="3">
        <dgm:presLayoutVars>
          <dgm:bulletEnabled val="1"/>
        </dgm:presLayoutVars>
      </dgm:prSet>
      <dgm:spPr/>
    </dgm:pt>
    <dgm:pt modelId="{1B46AF86-F95C-478B-8C29-1E16499D81C0}" type="pres">
      <dgm:prSet presAssocID="{E19E3554-EA5D-42A9-9FB3-456209D19603}" presName="spacing" presStyleCnt="0"/>
      <dgm:spPr/>
    </dgm:pt>
    <dgm:pt modelId="{D534BC5F-0FE4-4CAD-859F-32A45B68EB76}" type="pres">
      <dgm:prSet presAssocID="{15F672DA-1E50-4304-92B2-F1959B6722B8}" presName="composite" presStyleCnt="0"/>
      <dgm:spPr/>
    </dgm:pt>
    <dgm:pt modelId="{A69A742E-7165-444B-B2A5-6F5F2F8A9D23}" type="pres">
      <dgm:prSet presAssocID="{15F672DA-1E50-4304-92B2-F1959B6722B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CDD00476-D401-44EB-88A3-CB91B0062C32}" type="pres">
      <dgm:prSet presAssocID="{15F672DA-1E50-4304-92B2-F1959B6722B8}" presName="txShp" presStyleLbl="node1" presStyleIdx="2" presStyleCnt="3">
        <dgm:presLayoutVars>
          <dgm:bulletEnabled val="1"/>
        </dgm:presLayoutVars>
      </dgm:prSet>
      <dgm:spPr/>
    </dgm:pt>
  </dgm:ptLst>
  <dgm:cxnLst>
    <dgm:cxn modelId="{72857445-3F69-4FDF-86B1-D097BEC567C4}" type="presOf" srcId="{4A60E169-520B-489D-9DD0-E86CDA7CBB64}" destId="{FB837F51-90A2-4A34-A310-8F1038458DEB}" srcOrd="0" destOrd="0" presId="urn:microsoft.com/office/officeart/2005/8/layout/vList3"/>
    <dgm:cxn modelId="{71477473-723A-4363-9F55-A97575D94F9B}" srcId="{4B1EBDA5-4165-4AFA-8926-EFE8919345E4}" destId="{4A60E169-520B-489D-9DD0-E86CDA7CBB64}" srcOrd="1" destOrd="0" parTransId="{2AA63FDD-DCBD-44BB-B1EF-F1AF5FCF24F4}" sibTransId="{E19E3554-EA5D-42A9-9FB3-456209D19603}"/>
    <dgm:cxn modelId="{0A04EB59-4283-49DB-BF3B-56C2B8572480}" srcId="{4B1EBDA5-4165-4AFA-8926-EFE8919345E4}" destId="{DBD55319-E11C-45EB-B15E-DF9C6E241FB3}" srcOrd="0" destOrd="0" parTransId="{60D3D7B8-010E-4FD9-99F4-7B3BE3A81AFF}" sibTransId="{0773F4B3-B6A0-45A6-B2D1-5191521C8B3A}"/>
    <dgm:cxn modelId="{FC95A08C-FB19-4FB5-B221-23DC06DBE94B}" srcId="{4B1EBDA5-4165-4AFA-8926-EFE8919345E4}" destId="{15F672DA-1E50-4304-92B2-F1959B6722B8}" srcOrd="2" destOrd="0" parTransId="{AA773F12-32CD-4721-B2A1-ABB832492CF0}" sibTransId="{1CAF1045-6680-4FBF-BB98-E2AB956806EB}"/>
    <dgm:cxn modelId="{5C8C85A1-438D-4AEA-A17F-648D9D72213A}" type="presOf" srcId="{DBD55319-E11C-45EB-B15E-DF9C6E241FB3}" destId="{1491176E-261D-465D-8457-BEF62FB02E5B}" srcOrd="0" destOrd="0" presId="urn:microsoft.com/office/officeart/2005/8/layout/vList3"/>
    <dgm:cxn modelId="{442F8AB2-8D72-4576-8040-F82C75F7DE3E}" type="presOf" srcId="{15F672DA-1E50-4304-92B2-F1959B6722B8}" destId="{CDD00476-D401-44EB-88A3-CB91B0062C32}" srcOrd="0" destOrd="0" presId="urn:microsoft.com/office/officeart/2005/8/layout/vList3"/>
    <dgm:cxn modelId="{5F72B1B3-7D68-477E-B870-771771EE44A3}" type="presOf" srcId="{4B1EBDA5-4165-4AFA-8926-EFE8919345E4}" destId="{F99D63CA-68E8-4D86-A942-2797049172CA}" srcOrd="0" destOrd="0" presId="urn:microsoft.com/office/officeart/2005/8/layout/vList3"/>
    <dgm:cxn modelId="{6D4885A5-2009-4C73-8723-9905B8D2E59C}" type="presParOf" srcId="{F99D63CA-68E8-4D86-A942-2797049172CA}" destId="{5E4B4F4B-ED48-4534-AD0E-CD66C1367817}" srcOrd="0" destOrd="0" presId="urn:microsoft.com/office/officeart/2005/8/layout/vList3"/>
    <dgm:cxn modelId="{DC6A6EA2-C147-4E59-B28D-77B86FFB8AFD}" type="presParOf" srcId="{5E4B4F4B-ED48-4534-AD0E-CD66C1367817}" destId="{A726CBFA-4AAB-4885-9FED-2DCF83C1C913}" srcOrd="0" destOrd="0" presId="urn:microsoft.com/office/officeart/2005/8/layout/vList3"/>
    <dgm:cxn modelId="{98075AA1-C595-4C24-B21C-C38B79602F1E}" type="presParOf" srcId="{5E4B4F4B-ED48-4534-AD0E-CD66C1367817}" destId="{1491176E-261D-465D-8457-BEF62FB02E5B}" srcOrd="1" destOrd="0" presId="urn:microsoft.com/office/officeart/2005/8/layout/vList3"/>
    <dgm:cxn modelId="{2DC87977-A8FF-4212-A708-E5B32B2FC870}" type="presParOf" srcId="{F99D63CA-68E8-4D86-A942-2797049172CA}" destId="{0B05401C-49CD-4371-959E-C3C0493F6AC4}" srcOrd="1" destOrd="0" presId="urn:microsoft.com/office/officeart/2005/8/layout/vList3"/>
    <dgm:cxn modelId="{0AAD2279-A669-4082-99B6-03E4BA7BD644}" type="presParOf" srcId="{F99D63CA-68E8-4D86-A942-2797049172CA}" destId="{1531B341-94A7-46F4-925D-D289B7203B46}" srcOrd="2" destOrd="0" presId="urn:microsoft.com/office/officeart/2005/8/layout/vList3"/>
    <dgm:cxn modelId="{ACC938DB-69D3-4A4F-B808-B0D26AACDC51}" type="presParOf" srcId="{1531B341-94A7-46F4-925D-D289B7203B46}" destId="{4375D423-1AA8-4197-9B6E-537907D19FFC}" srcOrd="0" destOrd="0" presId="urn:microsoft.com/office/officeart/2005/8/layout/vList3"/>
    <dgm:cxn modelId="{A8B4C3A5-7471-4048-B49C-E2F5F101FDE1}" type="presParOf" srcId="{1531B341-94A7-46F4-925D-D289B7203B46}" destId="{FB837F51-90A2-4A34-A310-8F1038458DEB}" srcOrd="1" destOrd="0" presId="urn:microsoft.com/office/officeart/2005/8/layout/vList3"/>
    <dgm:cxn modelId="{ADC123A0-C446-402D-86D5-F2DA1DB3088E}" type="presParOf" srcId="{F99D63CA-68E8-4D86-A942-2797049172CA}" destId="{1B46AF86-F95C-478B-8C29-1E16499D81C0}" srcOrd="3" destOrd="0" presId="urn:microsoft.com/office/officeart/2005/8/layout/vList3"/>
    <dgm:cxn modelId="{B92F9536-36E5-4B81-A83A-1409E7D49616}" type="presParOf" srcId="{F99D63CA-68E8-4D86-A942-2797049172CA}" destId="{D534BC5F-0FE4-4CAD-859F-32A45B68EB76}" srcOrd="4" destOrd="0" presId="urn:microsoft.com/office/officeart/2005/8/layout/vList3"/>
    <dgm:cxn modelId="{A076C9A1-CD20-4C38-A99B-513531177FDE}" type="presParOf" srcId="{D534BC5F-0FE4-4CAD-859F-32A45B68EB76}" destId="{A69A742E-7165-444B-B2A5-6F5F2F8A9D23}" srcOrd="0" destOrd="0" presId="urn:microsoft.com/office/officeart/2005/8/layout/vList3"/>
    <dgm:cxn modelId="{80982C50-ED02-4F81-A8A6-E29609D94D0D}" type="presParOf" srcId="{D534BC5F-0FE4-4CAD-859F-32A45B68EB76}" destId="{CDD00476-D401-44EB-88A3-CB91B0062C3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8377E-C316-4A5C-81E1-DFB552F34232}"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s-MX"/>
        </a:p>
      </dgm:t>
    </dgm:pt>
    <dgm:pt modelId="{AF548DCA-5E14-4005-AACD-CA5058569697}">
      <dgm:prSet phldrT="[Texto]" custT="1"/>
      <dgm:spPr/>
      <dgm:t>
        <a:bodyPr/>
        <a:lstStyle/>
        <a:p>
          <a:r>
            <a:rPr lang="es-MX" sz="3600" b="1" dirty="0"/>
            <a:t>Ofensa</a:t>
          </a:r>
          <a:r>
            <a:rPr lang="es-MX" sz="2800" b="1" dirty="0"/>
            <a:t> </a:t>
          </a:r>
        </a:p>
      </dgm:t>
    </dgm:pt>
    <dgm:pt modelId="{625AA22F-CE3F-4504-8ACE-364D258F4C9F}" type="parTrans" cxnId="{5B3CF7F1-C9CE-4F64-8414-388C62E3E5D1}">
      <dgm:prSet/>
      <dgm:spPr/>
      <dgm:t>
        <a:bodyPr/>
        <a:lstStyle/>
        <a:p>
          <a:endParaRPr lang="es-MX"/>
        </a:p>
      </dgm:t>
    </dgm:pt>
    <dgm:pt modelId="{80367ECA-4B24-4A73-B75F-DB525AFBE081}" type="sibTrans" cxnId="{5B3CF7F1-C9CE-4F64-8414-388C62E3E5D1}">
      <dgm:prSet/>
      <dgm:spPr/>
      <dgm:t>
        <a:bodyPr/>
        <a:lstStyle/>
        <a:p>
          <a:endParaRPr lang="es-MX"/>
        </a:p>
      </dgm:t>
    </dgm:pt>
    <dgm:pt modelId="{00A5FE64-6A5C-4E7C-BD23-54E2F6B5DF6F}">
      <dgm:prSet phldrT="[Texto]" custT="1"/>
      <dgm:spPr/>
      <dgm:t>
        <a:bodyPr/>
        <a:lstStyle/>
        <a:p>
          <a:r>
            <a:rPr lang="es-MX" sz="3600" b="1" dirty="0"/>
            <a:t>Dolor</a:t>
          </a:r>
          <a:r>
            <a:rPr lang="es-MX" sz="2100" dirty="0"/>
            <a:t> </a:t>
          </a:r>
        </a:p>
      </dgm:t>
    </dgm:pt>
    <dgm:pt modelId="{B1AEA1A8-74A2-496D-9AE4-C85A60F947A2}" type="parTrans" cxnId="{C1036E5E-4A78-4504-A077-12F5E0001898}">
      <dgm:prSet/>
      <dgm:spPr/>
      <dgm:t>
        <a:bodyPr/>
        <a:lstStyle/>
        <a:p>
          <a:endParaRPr lang="es-MX"/>
        </a:p>
      </dgm:t>
    </dgm:pt>
    <dgm:pt modelId="{65EDF57C-E280-47D9-A35C-2AFA7C40FBAA}" type="sibTrans" cxnId="{C1036E5E-4A78-4504-A077-12F5E0001898}">
      <dgm:prSet/>
      <dgm:spPr/>
      <dgm:t>
        <a:bodyPr/>
        <a:lstStyle/>
        <a:p>
          <a:endParaRPr lang="es-MX"/>
        </a:p>
      </dgm:t>
    </dgm:pt>
    <dgm:pt modelId="{47FAEBFC-5EF4-47D4-992A-D06DF0A0CC89}">
      <dgm:prSet phldrT="[Texto]" custT="1"/>
      <dgm:spPr/>
      <dgm:t>
        <a:bodyPr/>
        <a:lstStyle/>
        <a:p>
          <a:r>
            <a:rPr lang="es-MX" sz="4000" b="1" dirty="0"/>
            <a:t>Enojo </a:t>
          </a:r>
        </a:p>
      </dgm:t>
    </dgm:pt>
    <dgm:pt modelId="{AA2DCECA-89D9-4176-BA25-1F70E6F4097A}" type="parTrans" cxnId="{9EB8073F-73CE-4D7D-A659-5D4C63C38209}">
      <dgm:prSet/>
      <dgm:spPr/>
      <dgm:t>
        <a:bodyPr/>
        <a:lstStyle/>
        <a:p>
          <a:endParaRPr lang="es-MX"/>
        </a:p>
      </dgm:t>
    </dgm:pt>
    <dgm:pt modelId="{68352E6A-D6C8-468F-8F9F-E531BDC509DC}" type="sibTrans" cxnId="{9EB8073F-73CE-4D7D-A659-5D4C63C38209}">
      <dgm:prSet/>
      <dgm:spPr/>
      <dgm:t>
        <a:bodyPr/>
        <a:lstStyle/>
        <a:p>
          <a:endParaRPr lang="es-MX"/>
        </a:p>
      </dgm:t>
    </dgm:pt>
    <dgm:pt modelId="{A42E09D5-4002-42C3-A489-DEC77520290B}">
      <dgm:prSet phldrT="[Texto]" custT="1"/>
      <dgm:spPr/>
      <dgm:t>
        <a:bodyPr/>
        <a:lstStyle/>
        <a:p>
          <a:r>
            <a:rPr lang="es-MX" sz="4000" b="1" dirty="0"/>
            <a:t>Herida</a:t>
          </a:r>
          <a:r>
            <a:rPr lang="es-MX" sz="2100" dirty="0"/>
            <a:t> </a:t>
          </a:r>
        </a:p>
      </dgm:t>
    </dgm:pt>
    <dgm:pt modelId="{764C9090-465B-413E-BCB0-44B4EBC256CC}" type="parTrans" cxnId="{7919AE3A-B6D3-4ACE-8055-007AB0987DE7}">
      <dgm:prSet/>
      <dgm:spPr/>
      <dgm:t>
        <a:bodyPr/>
        <a:lstStyle/>
        <a:p>
          <a:endParaRPr lang="es-MX"/>
        </a:p>
      </dgm:t>
    </dgm:pt>
    <dgm:pt modelId="{3405991A-8B27-492F-BC60-5897673AC311}" type="sibTrans" cxnId="{7919AE3A-B6D3-4ACE-8055-007AB0987DE7}">
      <dgm:prSet/>
      <dgm:spPr/>
      <dgm:t>
        <a:bodyPr/>
        <a:lstStyle/>
        <a:p>
          <a:endParaRPr lang="es-MX"/>
        </a:p>
      </dgm:t>
    </dgm:pt>
    <dgm:pt modelId="{5F347617-E277-44AE-8ABD-950D9F62C9DC}">
      <dgm:prSet phldrT="[Texto]" custT="1"/>
      <dgm:spPr/>
      <dgm:t>
        <a:bodyPr/>
        <a:lstStyle/>
        <a:p>
          <a:r>
            <a:rPr lang="es-MX" sz="2800" b="1" dirty="0"/>
            <a:t>Resentimiento</a:t>
          </a:r>
          <a:r>
            <a:rPr lang="es-MX" sz="3600" b="1" dirty="0"/>
            <a:t> </a:t>
          </a:r>
        </a:p>
      </dgm:t>
    </dgm:pt>
    <dgm:pt modelId="{ECEBF512-4AB4-4828-8024-123F69885650}" type="parTrans" cxnId="{82614668-CE45-4890-8AC5-FDF3471D07F3}">
      <dgm:prSet/>
      <dgm:spPr/>
      <dgm:t>
        <a:bodyPr/>
        <a:lstStyle/>
        <a:p>
          <a:endParaRPr lang="es-MX"/>
        </a:p>
      </dgm:t>
    </dgm:pt>
    <dgm:pt modelId="{F315475F-CA13-4DEE-89C5-809C5603214A}" type="sibTrans" cxnId="{82614668-CE45-4890-8AC5-FDF3471D07F3}">
      <dgm:prSet/>
      <dgm:spPr/>
      <dgm:t>
        <a:bodyPr/>
        <a:lstStyle/>
        <a:p>
          <a:endParaRPr lang="es-MX"/>
        </a:p>
      </dgm:t>
    </dgm:pt>
    <dgm:pt modelId="{E19A6215-69F9-4C9F-9AE7-3A50D2F0CD32}">
      <dgm:prSet custT="1"/>
      <dgm:spPr/>
      <dgm:t>
        <a:bodyPr/>
        <a:lstStyle/>
        <a:p>
          <a:r>
            <a:rPr lang="es-MX" sz="5400" b="1" dirty="0"/>
            <a:t>Ira</a:t>
          </a:r>
          <a:r>
            <a:rPr lang="es-MX" sz="3900" dirty="0"/>
            <a:t> </a:t>
          </a:r>
        </a:p>
      </dgm:t>
    </dgm:pt>
    <dgm:pt modelId="{236CF57E-689C-4871-87E1-BDB834B53592}" type="parTrans" cxnId="{0285D3A4-A40C-49CC-BC73-65BC98A5FC39}">
      <dgm:prSet/>
      <dgm:spPr/>
      <dgm:t>
        <a:bodyPr/>
        <a:lstStyle/>
        <a:p>
          <a:endParaRPr lang="es-MX"/>
        </a:p>
      </dgm:t>
    </dgm:pt>
    <dgm:pt modelId="{1EC76222-E5EF-4E4A-A5E8-55FFD115BA1B}" type="sibTrans" cxnId="{0285D3A4-A40C-49CC-BC73-65BC98A5FC39}">
      <dgm:prSet/>
      <dgm:spPr/>
      <dgm:t>
        <a:bodyPr/>
        <a:lstStyle/>
        <a:p>
          <a:endParaRPr lang="es-MX"/>
        </a:p>
      </dgm:t>
    </dgm:pt>
    <dgm:pt modelId="{31864E8C-503B-44A2-90C1-02F748DFACBE}">
      <dgm:prSet custT="1"/>
      <dgm:spPr/>
      <dgm:t>
        <a:bodyPr/>
        <a:lstStyle/>
        <a:p>
          <a:r>
            <a:rPr lang="es-MX" sz="3600" b="1" dirty="0"/>
            <a:t>Amargura</a:t>
          </a:r>
          <a:r>
            <a:rPr lang="es-MX" sz="2000" dirty="0"/>
            <a:t> </a:t>
          </a:r>
        </a:p>
      </dgm:t>
    </dgm:pt>
    <dgm:pt modelId="{A1DB211B-5FFF-4EFB-A289-9E631B6975D8}" type="parTrans" cxnId="{2E45A885-F5F9-4ACF-A0A6-1352346C1F5B}">
      <dgm:prSet/>
      <dgm:spPr/>
      <dgm:t>
        <a:bodyPr/>
        <a:lstStyle/>
        <a:p>
          <a:endParaRPr lang="es-MX"/>
        </a:p>
      </dgm:t>
    </dgm:pt>
    <dgm:pt modelId="{C4BBC339-629A-4F3E-90F7-394B5CD0C8AE}" type="sibTrans" cxnId="{2E45A885-F5F9-4ACF-A0A6-1352346C1F5B}">
      <dgm:prSet/>
      <dgm:spPr/>
      <dgm:t>
        <a:bodyPr/>
        <a:lstStyle/>
        <a:p>
          <a:endParaRPr lang="es-MX"/>
        </a:p>
      </dgm:t>
    </dgm:pt>
    <dgm:pt modelId="{89805433-A126-47C6-B917-36021E23A270}">
      <dgm:prSet custT="1"/>
      <dgm:spPr/>
      <dgm:t>
        <a:bodyPr/>
        <a:lstStyle/>
        <a:p>
          <a:r>
            <a:rPr lang="es-MX" sz="4400" b="1" i="0" dirty="0"/>
            <a:t>Odio</a:t>
          </a:r>
          <a:r>
            <a:rPr lang="es-MX" sz="2800" dirty="0"/>
            <a:t> </a:t>
          </a:r>
        </a:p>
      </dgm:t>
    </dgm:pt>
    <dgm:pt modelId="{BDB60CDB-0548-475C-BC05-B3C6EF12B1E6}" type="parTrans" cxnId="{222A2F3B-A6E2-4B73-84E9-182C4528658F}">
      <dgm:prSet/>
      <dgm:spPr/>
      <dgm:t>
        <a:bodyPr/>
        <a:lstStyle/>
        <a:p>
          <a:endParaRPr lang="es-MX"/>
        </a:p>
      </dgm:t>
    </dgm:pt>
    <dgm:pt modelId="{2ADD7D48-BD7F-46B9-A55E-00E82EB102E2}" type="sibTrans" cxnId="{222A2F3B-A6E2-4B73-84E9-182C4528658F}">
      <dgm:prSet/>
      <dgm:spPr/>
      <dgm:t>
        <a:bodyPr/>
        <a:lstStyle/>
        <a:p>
          <a:endParaRPr lang="es-MX"/>
        </a:p>
      </dgm:t>
    </dgm:pt>
    <dgm:pt modelId="{EBCDB103-EFF2-410F-9266-1A8B46109243}">
      <dgm:prSet custT="1"/>
      <dgm:spPr/>
      <dgm:t>
        <a:bodyPr/>
        <a:lstStyle/>
        <a:p>
          <a:r>
            <a:rPr lang="es-MX" sz="3600" b="1" dirty="0"/>
            <a:t>Depresión</a:t>
          </a:r>
          <a:r>
            <a:rPr lang="es-MX" sz="2000" dirty="0"/>
            <a:t> </a:t>
          </a:r>
        </a:p>
      </dgm:t>
    </dgm:pt>
    <dgm:pt modelId="{100DC7C6-75B5-44A4-B46F-1A55BFB824C6}" type="parTrans" cxnId="{E214EB39-99A1-49E7-BF14-99A1E00C741F}">
      <dgm:prSet/>
      <dgm:spPr/>
      <dgm:t>
        <a:bodyPr/>
        <a:lstStyle/>
        <a:p>
          <a:endParaRPr lang="es-MX"/>
        </a:p>
      </dgm:t>
    </dgm:pt>
    <dgm:pt modelId="{DF447998-89A5-4EA3-9A41-694121FAE84B}" type="sibTrans" cxnId="{E214EB39-99A1-49E7-BF14-99A1E00C741F}">
      <dgm:prSet/>
      <dgm:spPr/>
      <dgm:t>
        <a:bodyPr/>
        <a:lstStyle/>
        <a:p>
          <a:endParaRPr lang="es-MX"/>
        </a:p>
      </dgm:t>
    </dgm:pt>
    <dgm:pt modelId="{AE6196BC-AD45-4BA8-A228-6D772B8860B4}" type="pres">
      <dgm:prSet presAssocID="{EA28377E-C316-4A5C-81E1-DFB552F34232}" presName="Name0" presStyleCnt="0">
        <dgm:presLayoutVars>
          <dgm:dir/>
          <dgm:resizeHandles val="exact"/>
        </dgm:presLayoutVars>
      </dgm:prSet>
      <dgm:spPr/>
    </dgm:pt>
    <dgm:pt modelId="{A3204EB9-305A-4896-8C9F-3CA70BBD8181}" type="pres">
      <dgm:prSet presAssocID="{EA28377E-C316-4A5C-81E1-DFB552F34232}" presName="cycle" presStyleCnt="0"/>
      <dgm:spPr/>
    </dgm:pt>
    <dgm:pt modelId="{E670EED2-2DDE-4ADF-99C4-E4DEF59B1679}" type="pres">
      <dgm:prSet presAssocID="{AF548DCA-5E14-4005-AACD-CA5058569697}" presName="nodeFirstNode" presStyleLbl="node1" presStyleIdx="0" presStyleCnt="9">
        <dgm:presLayoutVars>
          <dgm:bulletEnabled val="1"/>
        </dgm:presLayoutVars>
      </dgm:prSet>
      <dgm:spPr/>
    </dgm:pt>
    <dgm:pt modelId="{077660B3-CEFD-4F17-80E3-4025ED14B2F1}" type="pres">
      <dgm:prSet presAssocID="{80367ECA-4B24-4A73-B75F-DB525AFBE081}" presName="sibTransFirstNode" presStyleLbl="bgShp" presStyleIdx="0" presStyleCnt="1" custLinFactNeighborX="-820" custLinFactNeighborY="1004"/>
      <dgm:spPr/>
    </dgm:pt>
    <dgm:pt modelId="{DEBF999C-EB2E-4D0B-8320-53E8B0CEAFB5}" type="pres">
      <dgm:prSet presAssocID="{00A5FE64-6A5C-4E7C-BD23-54E2F6B5DF6F}" presName="nodeFollowingNodes" presStyleLbl="node1" presStyleIdx="1" presStyleCnt="9">
        <dgm:presLayoutVars>
          <dgm:bulletEnabled val="1"/>
        </dgm:presLayoutVars>
      </dgm:prSet>
      <dgm:spPr/>
    </dgm:pt>
    <dgm:pt modelId="{BD4B7A0B-C0AB-495A-B2D0-20E6D20E9573}" type="pres">
      <dgm:prSet presAssocID="{47FAEBFC-5EF4-47D4-992A-D06DF0A0CC89}" presName="nodeFollowingNodes" presStyleLbl="node1" presStyleIdx="2" presStyleCnt="9">
        <dgm:presLayoutVars>
          <dgm:bulletEnabled val="1"/>
        </dgm:presLayoutVars>
      </dgm:prSet>
      <dgm:spPr/>
    </dgm:pt>
    <dgm:pt modelId="{261194ED-374A-4CD4-802F-0F0847261E63}" type="pres">
      <dgm:prSet presAssocID="{A42E09D5-4002-42C3-A489-DEC77520290B}" presName="nodeFollowingNodes" presStyleLbl="node1" presStyleIdx="3" presStyleCnt="9">
        <dgm:presLayoutVars>
          <dgm:bulletEnabled val="1"/>
        </dgm:presLayoutVars>
      </dgm:prSet>
      <dgm:spPr/>
    </dgm:pt>
    <dgm:pt modelId="{D4194195-AF13-43FB-8AD4-269198597EB5}" type="pres">
      <dgm:prSet presAssocID="{5F347617-E277-44AE-8ABD-950D9F62C9DC}" presName="nodeFollowingNodes" presStyleLbl="node1" presStyleIdx="4" presStyleCnt="9">
        <dgm:presLayoutVars>
          <dgm:bulletEnabled val="1"/>
        </dgm:presLayoutVars>
      </dgm:prSet>
      <dgm:spPr/>
    </dgm:pt>
    <dgm:pt modelId="{CD29E24A-854E-4409-99E5-6724E65E1272}" type="pres">
      <dgm:prSet presAssocID="{E19A6215-69F9-4C9F-9AE7-3A50D2F0CD32}" presName="nodeFollowingNodes" presStyleLbl="node1" presStyleIdx="5" presStyleCnt="9">
        <dgm:presLayoutVars>
          <dgm:bulletEnabled val="1"/>
        </dgm:presLayoutVars>
      </dgm:prSet>
      <dgm:spPr/>
    </dgm:pt>
    <dgm:pt modelId="{E20C4A7E-4894-4526-9EE1-E027CB35D414}" type="pres">
      <dgm:prSet presAssocID="{31864E8C-503B-44A2-90C1-02F748DFACBE}" presName="nodeFollowingNodes" presStyleLbl="node1" presStyleIdx="6" presStyleCnt="9">
        <dgm:presLayoutVars>
          <dgm:bulletEnabled val="1"/>
        </dgm:presLayoutVars>
      </dgm:prSet>
      <dgm:spPr/>
    </dgm:pt>
    <dgm:pt modelId="{AE29E2EE-2E17-4870-89BF-4B7D34B80F7A}" type="pres">
      <dgm:prSet presAssocID="{89805433-A126-47C6-B917-36021E23A270}" presName="nodeFollowingNodes" presStyleLbl="node1" presStyleIdx="7" presStyleCnt="9">
        <dgm:presLayoutVars>
          <dgm:bulletEnabled val="1"/>
        </dgm:presLayoutVars>
      </dgm:prSet>
      <dgm:spPr/>
    </dgm:pt>
    <dgm:pt modelId="{7B7FB60B-0395-4A2E-9E6C-39A462D275D8}" type="pres">
      <dgm:prSet presAssocID="{EBCDB103-EFF2-410F-9266-1A8B46109243}" presName="nodeFollowingNodes" presStyleLbl="node1" presStyleIdx="8" presStyleCnt="9">
        <dgm:presLayoutVars>
          <dgm:bulletEnabled val="1"/>
        </dgm:presLayoutVars>
      </dgm:prSet>
      <dgm:spPr/>
    </dgm:pt>
  </dgm:ptLst>
  <dgm:cxnLst>
    <dgm:cxn modelId="{F57E080D-3102-4DD0-9933-931C70AC199F}" type="presOf" srcId="{5F347617-E277-44AE-8ABD-950D9F62C9DC}" destId="{D4194195-AF13-43FB-8AD4-269198597EB5}" srcOrd="0" destOrd="0" presId="urn:microsoft.com/office/officeart/2005/8/layout/cycle3"/>
    <dgm:cxn modelId="{965B8C23-5131-4AD7-B4DF-6503D57661F1}" type="presOf" srcId="{A42E09D5-4002-42C3-A489-DEC77520290B}" destId="{261194ED-374A-4CD4-802F-0F0847261E63}" srcOrd="0" destOrd="0" presId="urn:microsoft.com/office/officeart/2005/8/layout/cycle3"/>
    <dgm:cxn modelId="{2D336B27-D811-4C7B-82AB-61CC5DA721C5}" type="presOf" srcId="{80367ECA-4B24-4A73-B75F-DB525AFBE081}" destId="{077660B3-CEFD-4F17-80E3-4025ED14B2F1}" srcOrd="0" destOrd="0" presId="urn:microsoft.com/office/officeart/2005/8/layout/cycle3"/>
    <dgm:cxn modelId="{E214EB39-99A1-49E7-BF14-99A1E00C741F}" srcId="{EA28377E-C316-4A5C-81E1-DFB552F34232}" destId="{EBCDB103-EFF2-410F-9266-1A8B46109243}" srcOrd="8" destOrd="0" parTransId="{100DC7C6-75B5-44A4-B46F-1A55BFB824C6}" sibTransId="{DF447998-89A5-4EA3-9A41-694121FAE84B}"/>
    <dgm:cxn modelId="{7919AE3A-B6D3-4ACE-8055-007AB0987DE7}" srcId="{EA28377E-C316-4A5C-81E1-DFB552F34232}" destId="{A42E09D5-4002-42C3-A489-DEC77520290B}" srcOrd="3" destOrd="0" parTransId="{764C9090-465B-413E-BCB0-44B4EBC256CC}" sibTransId="{3405991A-8B27-492F-BC60-5897673AC311}"/>
    <dgm:cxn modelId="{222A2F3B-A6E2-4B73-84E9-182C4528658F}" srcId="{EA28377E-C316-4A5C-81E1-DFB552F34232}" destId="{89805433-A126-47C6-B917-36021E23A270}" srcOrd="7" destOrd="0" parTransId="{BDB60CDB-0548-475C-BC05-B3C6EF12B1E6}" sibTransId="{2ADD7D48-BD7F-46B9-A55E-00E82EB102E2}"/>
    <dgm:cxn modelId="{9EB8073F-73CE-4D7D-A659-5D4C63C38209}" srcId="{EA28377E-C316-4A5C-81E1-DFB552F34232}" destId="{47FAEBFC-5EF4-47D4-992A-D06DF0A0CC89}" srcOrd="2" destOrd="0" parTransId="{AA2DCECA-89D9-4176-BA25-1F70E6F4097A}" sibTransId="{68352E6A-D6C8-468F-8F9F-E531BDC509DC}"/>
    <dgm:cxn modelId="{C1036E5E-4A78-4504-A077-12F5E0001898}" srcId="{EA28377E-C316-4A5C-81E1-DFB552F34232}" destId="{00A5FE64-6A5C-4E7C-BD23-54E2F6B5DF6F}" srcOrd="1" destOrd="0" parTransId="{B1AEA1A8-74A2-496D-9AE4-C85A60F947A2}" sibTransId="{65EDF57C-E280-47D9-A35C-2AFA7C40FBAA}"/>
    <dgm:cxn modelId="{9E04F842-F590-417B-9574-EC9B0125E644}" type="presOf" srcId="{31864E8C-503B-44A2-90C1-02F748DFACBE}" destId="{E20C4A7E-4894-4526-9EE1-E027CB35D414}" srcOrd="0" destOrd="0" presId="urn:microsoft.com/office/officeart/2005/8/layout/cycle3"/>
    <dgm:cxn modelId="{82614668-CE45-4890-8AC5-FDF3471D07F3}" srcId="{EA28377E-C316-4A5C-81E1-DFB552F34232}" destId="{5F347617-E277-44AE-8ABD-950D9F62C9DC}" srcOrd="4" destOrd="0" parTransId="{ECEBF512-4AB4-4828-8024-123F69885650}" sibTransId="{F315475F-CA13-4DEE-89C5-809C5603214A}"/>
    <dgm:cxn modelId="{0B357A4A-4CC4-4B4A-9962-CA301AC1144F}" type="presOf" srcId="{EA28377E-C316-4A5C-81E1-DFB552F34232}" destId="{AE6196BC-AD45-4BA8-A228-6D772B8860B4}" srcOrd="0" destOrd="0" presId="urn:microsoft.com/office/officeart/2005/8/layout/cycle3"/>
    <dgm:cxn modelId="{3B447F4C-17BA-45C8-B9B9-B836DA620E76}" type="presOf" srcId="{EBCDB103-EFF2-410F-9266-1A8B46109243}" destId="{7B7FB60B-0395-4A2E-9E6C-39A462D275D8}" srcOrd="0" destOrd="0" presId="urn:microsoft.com/office/officeart/2005/8/layout/cycle3"/>
    <dgm:cxn modelId="{2E45A885-F5F9-4ACF-A0A6-1352346C1F5B}" srcId="{EA28377E-C316-4A5C-81E1-DFB552F34232}" destId="{31864E8C-503B-44A2-90C1-02F748DFACBE}" srcOrd="6" destOrd="0" parTransId="{A1DB211B-5FFF-4EFB-A289-9E631B6975D8}" sibTransId="{C4BBC339-629A-4F3E-90F7-394B5CD0C8AE}"/>
    <dgm:cxn modelId="{1CED0B93-2F0F-4B4B-A5D5-6E3D5D40BE20}" type="presOf" srcId="{00A5FE64-6A5C-4E7C-BD23-54E2F6B5DF6F}" destId="{DEBF999C-EB2E-4D0B-8320-53E8B0CEAFB5}" srcOrd="0" destOrd="0" presId="urn:microsoft.com/office/officeart/2005/8/layout/cycle3"/>
    <dgm:cxn modelId="{38880898-6D75-4CC2-B078-D14B1067463C}" type="presOf" srcId="{E19A6215-69F9-4C9F-9AE7-3A50D2F0CD32}" destId="{CD29E24A-854E-4409-99E5-6724E65E1272}" srcOrd="0" destOrd="0" presId="urn:microsoft.com/office/officeart/2005/8/layout/cycle3"/>
    <dgm:cxn modelId="{0285D3A4-A40C-49CC-BC73-65BC98A5FC39}" srcId="{EA28377E-C316-4A5C-81E1-DFB552F34232}" destId="{E19A6215-69F9-4C9F-9AE7-3A50D2F0CD32}" srcOrd="5" destOrd="0" parTransId="{236CF57E-689C-4871-87E1-BDB834B53592}" sibTransId="{1EC76222-E5EF-4E4A-A5E8-55FFD115BA1B}"/>
    <dgm:cxn modelId="{D7393DD0-F886-4630-B3EE-1D475F6E99DF}" type="presOf" srcId="{47FAEBFC-5EF4-47D4-992A-D06DF0A0CC89}" destId="{BD4B7A0B-C0AB-495A-B2D0-20E6D20E9573}" srcOrd="0" destOrd="0" presId="urn:microsoft.com/office/officeart/2005/8/layout/cycle3"/>
    <dgm:cxn modelId="{6FF64DEA-BBFC-43BE-BA4E-A0E3C70E3566}" type="presOf" srcId="{AF548DCA-5E14-4005-AACD-CA5058569697}" destId="{E670EED2-2DDE-4ADF-99C4-E4DEF59B1679}" srcOrd="0" destOrd="0" presId="urn:microsoft.com/office/officeart/2005/8/layout/cycle3"/>
    <dgm:cxn modelId="{5B3CF7F1-C9CE-4F64-8414-388C62E3E5D1}" srcId="{EA28377E-C316-4A5C-81E1-DFB552F34232}" destId="{AF548DCA-5E14-4005-AACD-CA5058569697}" srcOrd="0" destOrd="0" parTransId="{625AA22F-CE3F-4504-8ACE-364D258F4C9F}" sibTransId="{80367ECA-4B24-4A73-B75F-DB525AFBE081}"/>
    <dgm:cxn modelId="{F1EA59FB-2C14-431F-97BC-4B08FC3E1CF3}" type="presOf" srcId="{89805433-A126-47C6-B917-36021E23A270}" destId="{AE29E2EE-2E17-4870-89BF-4B7D34B80F7A}" srcOrd="0" destOrd="0" presId="urn:microsoft.com/office/officeart/2005/8/layout/cycle3"/>
    <dgm:cxn modelId="{1E4676D6-79A0-489B-8ABB-67E60BA962AE}" type="presParOf" srcId="{AE6196BC-AD45-4BA8-A228-6D772B8860B4}" destId="{A3204EB9-305A-4896-8C9F-3CA70BBD8181}" srcOrd="0" destOrd="0" presId="urn:microsoft.com/office/officeart/2005/8/layout/cycle3"/>
    <dgm:cxn modelId="{B42C432D-0026-4CBD-B84A-6BF28C16D05D}" type="presParOf" srcId="{A3204EB9-305A-4896-8C9F-3CA70BBD8181}" destId="{E670EED2-2DDE-4ADF-99C4-E4DEF59B1679}" srcOrd="0" destOrd="0" presId="urn:microsoft.com/office/officeart/2005/8/layout/cycle3"/>
    <dgm:cxn modelId="{2F4CA5AF-4DF8-45FC-AEC1-E0F4356C8480}" type="presParOf" srcId="{A3204EB9-305A-4896-8C9F-3CA70BBD8181}" destId="{077660B3-CEFD-4F17-80E3-4025ED14B2F1}" srcOrd="1" destOrd="0" presId="urn:microsoft.com/office/officeart/2005/8/layout/cycle3"/>
    <dgm:cxn modelId="{CDC18DCE-021B-4DE9-9ECE-A48F06EDEB38}" type="presParOf" srcId="{A3204EB9-305A-4896-8C9F-3CA70BBD8181}" destId="{DEBF999C-EB2E-4D0B-8320-53E8B0CEAFB5}" srcOrd="2" destOrd="0" presId="urn:microsoft.com/office/officeart/2005/8/layout/cycle3"/>
    <dgm:cxn modelId="{2A004687-0A84-4ACA-8B5B-F6DDF1217A1B}" type="presParOf" srcId="{A3204EB9-305A-4896-8C9F-3CA70BBD8181}" destId="{BD4B7A0B-C0AB-495A-B2D0-20E6D20E9573}" srcOrd="3" destOrd="0" presId="urn:microsoft.com/office/officeart/2005/8/layout/cycle3"/>
    <dgm:cxn modelId="{62EB61F9-677C-4354-81BC-F5252F674FDA}" type="presParOf" srcId="{A3204EB9-305A-4896-8C9F-3CA70BBD8181}" destId="{261194ED-374A-4CD4-802F-0F0847261E63}" srcOrd="4" destOrd="0" presId="urn:microsoft.com/office/officeart/2005/8/layout/cycle3"/>
    <dgm:cxn modelId="{E43BB597-4381-4F6E-825B-DB310695F01B}" type="presParOf" srcId="{A3204EB9-305A-4896-8C9F-3CA70BBD8181}" destId="{D4194195-AF13-43FB-8AD4-269198597EB5}" srcOrd="5" destOrd="0" presId="urn:microsoft.com/office/officeart/2005/8/layout/cycle3"/>
    <dgm:cxn modelId="{22759D9E-4F3D-408B-A4FE-7E7E406A62F6}" type="presParOf" srcId="{A3204EB9-305A-4896-8C9F-3CA70BBD8181}" destId="{CD29E24A-854E-4409-99E5-6724E65E1272}" srcOrd="6" destOrd="0" presId="urn:microsoft.com/office/officeart/2005/8/layout/cycle3"/>
    <dgm:cxn modelId="{0054E77B-558D-4878-A741-26279EF95B36}" type="presParOf" srcId="{A3204EB9-305A-4896-8C9F-3CA70BBD8181}" destId="{E20C4A7E-4894-4526-9EE1-E027CB35D414}" srcOrd="7" destOrd="0" presId="urn:microsoft.com/office/officeart/2005/8/layout/cycle3"/>
    <dgm:cxn modelId="{77364641-58A1-4899-A63F-E8A8E940687C}" type="presParOf" srcId="{A3204EB9-305A-4896-8C9F-3CA70BBD8181}" destId="{AE29E2EE-2E17-4870-89BF-4B7D34B80F7A}" srcOrd="8" destOrd="0" presId="urn:microsoft.com/office/officeart/2005/8/layout/cycle3"/>
    <dgm:cxn modelId="{D0D27FCD-CCBB-4E13-8A47-AF7AC2CB41CB}" type="presParOf" srcId="{A3204EB9-305A-4896-8C9F-3CA70BBD8181}" destId="{7B7FB60B-0395-4A2E-9E6C-39A462D275D8}"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CE979-E92E-4AF4-A887-BA7CF09ADBC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s-MX"/>
        </a:p>
      </dgm:t>
    </dgm:pt>
    <dgm:pt modelId="{9DDFD75F-99C8-4445-9A4C-45206C5B80A8}">
      <dgm:prSet phldrT="[Texto]"/>
      <dgm:spPr/>
      <dgm:t>
        <a:bodyPr/>
        <a:lstStyle/>
        <a:p>
          <a:r>
            <a:rPr lang="es-MX" b="1" dirty="0"/>
            <a:t>Autoridad </a:t>
          </a:r>
        </a:p>
      </dgm:t>
    </dgm:pt>
    <dgm:pt modelId="{28B4990E-063D-4168-855E-59C621829DCE}" type="parTrans" cxnId="{F218DC3F-B89A-4E0F-B6C1-D7FEA7CCA554}">
      <dgm:prSet/>
      <dgm:spPr/>
      <dgm:t>
        <a:bodyPr/>
        <a:lstStyle/>
        <a:p>
          <a:endParaRPr lang="es-MX"/>
        </a:p>
      </dgm:t>
    </dgm:pt>
    <dgm:pt modelId="{261BFB07-F3C9-477A-8566-765EB1B3E199}" type="sibTrans" cxnId="{F218DC3F-B89A-4E0F-B6C1-D7FEA7CCA554}">
      <dgm:prSet/>
      <dgm:spPr/>
      <dgm:t>
        <a:bodyPr/>
        <a:lstStyle/>
        <a:p>
          <a:endParaRPr lang="es-MX"/>
        </a:p>
      </dgm:t>
    </dgm:pt>
    <dgm:pt modelId="{12BDBF2E-2155-4A5B-94F7-85CB36BCCDFC}">
      <dgm:prSet phldrT="[Texto]"/>
      <dgm:spPr/>
      <dgm:t>
        <a:bodyPr/>
        <a:lstStyle/>
        <a:p>
          <a:r>
            <a:rPr lang="es-MX" b="1" dirty="0"/>
            <a:t>Paternidad</a:t>
          </a:r>
          <a:r>
            <a:rPr lang="es-MX" dirty="0"/>
            <a:t> </a:t>
          </a:r>
        </a:p>
      </dgm:t>
    </dgm:pt>
    <dgm:pt modelId="{F1DA6A12-738E-4912-8DF8-7E1234464FB1}" type="parTrans" cxnId="{D46155C0-9370-4B4E-AB8A-0FC94908D1B6}">
      <dgm:prSet/>
      <dgm:spPr/>
      <dgm:t>
        <a:bodyPr/>
        <a:lstStyle/>
        <a:p>
          <a:endParaRPr lang="es-MX"/>
        </a:p>
      </dgm:t>
    </dgm:pt>
    <dgm:pt modelId="{CF9D3441-9EBF-456C-AE12-165C8A3FF34F}" type="sibTrans" cxnId="{D46155C0-9370-4B4E-AB8A-0FC94908D1B6}">
      <dgm:prSet/>
      <dgm:spPr/>
      <dgm:t>
        <a:bodyPr/>
        <a:lstStyle/>
        <a:p>
          <a:endParaRPr lang="es-MX"/>
        </a:p>
      </dgm:t>
    </dgm:pt>
    <dgm:pt modelId="{6641D962-64C3-4F99-A7A0-006529D703FE}">
      <dgm:prSet phldrT="[Texto]"/>
      <dgm:spPr/>
      <dgm:t>
        <a:bodyPr/>
        <a:lstStyle/>
        <a:p>
          <a:r>
            <a:rPr lang="es-MX" b="1" dirty="0"/>
            <a:t>Honra</a:t>
          </a:r>
          <a:r>
            <a:rPr lang="es-MX" dirty="0"/>
            <a:t> </a:t>
          </a:r>
        </a:p>
      </dgm:t>
    </dgm:pt>
    <dgm:pt modelId="{F3E3A5F0-836D-444D-AC99-772570F8303A}" type="parTrans" cxnId="{F035781B-E747-4A1D-943C-3675C3591308}">
      <dgm:prSet/>
      <dgm:spPr/>
      <dgm:t>
        <a:bodyPr/>
        <a:lstStyle/>
        <a:p>
          <a:endParaRPr lang="es-MX"/>
        </a:p>
      </dgm:t>
    </dgm:pt>
    <dgm:pt modelId="{62B6175C-FA6F-41AB-B2FE-DBDF0283F126}" type="sibTrans" cxnId="{F035781B-E747-4A1D-943C-3675C3591308}">
      <dgm:prSet/>
      <dgm:spPr/>
      <dgm:t>
        <a:bodyPr/>
        <a:lstStyle/>
        <a:p>
          <a:endParaRPr lang="es-MX"/>
        </a:p>
      </dgm:t>
    </dgm:pt>
    <dgm:pt modelId="{4712FC37-699F-4A6B-9E99-BE7B3DC1B30E}" type="pres">
      <dgm:prSet presAssocID="{275CE979-E92E-4AF4-A887-BA7CF09ADBC6}" presName="Name0" presStyleCnt="0">
        <dgm:presLayoutVars>
          <dgm:dir/>
          <dgm:animLvl val="lvl"/>
          <dgm:resizeHandles val="exact"/>
        </dgm:presLayoutVars>
      </dgm:prSet>
      <dgm:spPr/>
    </dgm:pt>
    <dgm:pt modelId="{134591E1-3E9D-4285-8D78-3065CD3AB03F}" type="pres">
      <dgm:prSet presAssocID="{9DDFD75F-99C8-4445-9A4C-45206C5B80A8}" presName="parTxOnly" presStyleLbl="node1" presStyleIdx="0" presStyleCnt="3">
        <dgm:presLayoutVars>
          <dgm:chMax val="0"/>
          <dgm:chPref val="0"/>
          <dgm:bulletEnabled val="1"/>
        </dgm:presLayoutVars>
      </dgm:prSet>
      <dgm:spPr/>
    </dgm:pt>
    <dgm:pt modelId="{E0AD33DB-750A-4189-A938-A526857C37F7}" type="pres">
      <dgm:prSet presAssocID="{261BFB07-F3C9-477A-8566-765EB1B3E199}" presName="parTxOnlySpace" presStyleCnt="0"/>
      <dgm:spPr/>
    </dgm:pt>
    <dgm:pt modelId="{9EB48E6E-1D62-41E4-A330-5EAEE99F0A79}" type="pres">
      <dgm:prSet presAssocID="{12BDBF2E-2155-4A5B-94F7-85CB36BCCDFC}" presName="parTxOnly" presStyleLbl="node1" presStyleIdx="1" presStyleCnt="3">
        <dgm:presLayoutVars>
          <dgm:chMax val="0"/>
          <dgm:chPref val="0"/>
          <dgm:bulletEnabled val="1"/>
        </dgm:presLayoutVars>
      </dgm:prSet>
      <dgm:spPr/>
    </dgm:pt>
    <dgm:pt modelId="{ADE36CAE-7CBE-406E-A9C0-0B39E1AC9CE9}" type="pres">
      <dgm:prSet presAssocID="{CF9D3441-9EBF-456C-AE12-165C8A3FF34F}" presName="parTxOnlySpace" presStyleCnt="0"/>
      <dgm:spPr/>
    </dgm:pt>
    <dgm:pt modelId="{0796B9D3-B634-4D5A-9210-7ECF576062BD}" type="pres">
      <dgm:prSet presAssocID="{6641D962-64C3-4F99-A7A0-006529D703FE}" presName="parTxOnly" presStyleLbl="node1" presStyleIdx="2" presStyleCnt="3">
        <dgm:presLayoutVars>
          <dgm:chMax val="0"/>
          <dgm:chPref val="0"/>
          <dgm:bulletEnabled val="1"/>
        </dgm:presLayoutVars>
      </dgm:prSet>
      <dgm:spPr/>
    </dgm:pt>
  </dgm:ptLst>
  <dgm:cxnLst>
    <dgm:cxn modelId="{F035781B-E747-4A1D-943C-3675C3591308}" srcId="{275CE979-E92E-4AF4-A887-BA7CF09ADBC6}" destId="{6641D962-64C3-4F99-A7A0-006529D703FE}" srcOrd="2" destOrd="0" parTransId="{F3E3A5F0-836D-444D-AC99-772570F8303A}" sibTransId="{62B6175C-FA6F-41AB-B2FE-DBDF0283F126}"/>
    <dgm:cxn modelId="{F218DC3F-B89A-4E0F-B6C1-D7FEA7CCA554}" srcId="{275CE979-E92E-4AF4-A887-BA7CF09ADBC6}" destId="{9DDFD75F-99C8-4445-9A4C-45206C5B80A8}" srcOrd="0" destOrd="0" parTransId="{28B4990E-063D-4168-855E-59C621829DCE}" sibTransId="{261BFB07-F3C9-477A-8566-765EB1B3E199}"/>
    <dgm:cxn modelId="{8EE182A6-196D-4C8A-B98C-339E356B6C01}" type="presOf" srcId="{6641D962-64C3-4F99-A7A0-006529D703FE}" destId="{0796B9D3-B634-4D5A-9210-7ECF576062BD}" srcOrd="0" destOrd="0" presId="urn:microsoft.com/office/officeart/2005/8/layout/chevron1"/>
    <dgm:cxn modelId="{D46155C0-9370-4B4E-AB8A-0FC94908D1B6}" srcId="{275CE979-E92E-4AF4-A887-BA7CF09ADBC6}" destId="{12BDBF2E-2155-4A5B-94F7-85CB36BCCDFC}" srcOrd="1" destOrd="0" parTransId="{F1DA6A12-738E-4912-8DF8-7E1234464FB1}" sibTransId="{CF9D3441-9EBF-456C-AE12-165C8A3FF34F}"/>
    <dgm:cxn modelId="{8F81E3CC-81E3-4863-BC90-3B18E59AD632}" type="presOf" srcId="{275CE979-E92E-4AF4-A887-BA7CF09ADBC6}" destId="{4712FC37-699F-4A6B-9E99-BE7B3DC1B30E}" srcOrd="0" destOrd="0" presId="urn:microsoft.com/office/officeart/2005/8/layout/chevron1"/>
    <dgm:cxn modelId="{8BAC1DED-4CD2-4F4C-B7E3-7E66861C71D6}" type="presOf" srcId="{12BDBF2E-2155-4A5B-94F7-85CB36BCCDFC}" destId="{9EB48E6E-1D62-41E4-A330-5EAEE99F0A79}" srcOrd="0" destOrd="0" presId="urn:microsoft.com/office/officeart/2005/8/layout/chevron1"/>
    <dgm:cxn modelId="{17ED93FC-716B-4CA8-91B7-6774D6D8F7BA}" type="presOf" srcId="{9DDFD75F-99C8-4445-9A4C-45206C5B80A8}" destId="{134591E1-3E9D-4285-8D78-3065CD3AB03F}" srcOrd="0" destOrd="0" presId="urn:microsoft.com/office/officeart/2005/8/layout/chevron1"/>
    <dgm:cxn modelId="{D9B8571B-5C9C-4796-9E67-D68935D59C4D}" type="presParOf" srcId="{4712FC37-699F-4A6B-9E99-BE7B3DC1B30E}" destId="{134591E1-3E9D-4285-8D78-3065CD3AB03F}" srcOrd="0" destOrd="0" presId="urn:microsoft.com/office/officeart/2005/8/layout/chevron1"/>
    <dgm:cxn modelId="{840620CE-1140-4AF1-AF17-B9A9230950DA}" type="presParOf" srcId="{4712FC37-699F-4A6B-9E99-BE7B3DC1B30E}" destId="{E0AD33DB-750A-4189-A938-A526857C37F7}" srcOrd="1" destOrd="0" presId="urn:microsoft.com/office/officeart/2005/8/layout/chevron1"/>
    <dgm:cxn modelId="{7E6BD9A9-9176-4301-9580-C1A040483CCF}" type="presParOf" srcId="{4712FC37-699F-4A6B-9E99-BE7B3DC1B30E}" destId="{9EB48E6E-1D62-41E4-A330-5EAEE99F0A79}" srcOrd="2" destOrd="0" presId="urn:microsoft.com/office/officeart/2005/8/layout/chevron1"/>
    <dgm:cxn modelId="{737380E9-D247-46A0-8BFD-479C7C95A042}" type="presParOf" srcId="{4712FC37-699F-4A6B-9E99-BE7B3DC1B30E}" destId="{ADE36CAE-7CBE-406E-A9C0-0B39E1AC9CE9}" srcOrd="3" destOrd="0" presId="urn:microsoft.com/office/officeart/2005/8/layout/chevron1"/>
    <dgm:cxn modelId="{1DDFD1E4-945F-42E8-B7FC-31860CC67D19}" type="presParOf" srcId="{4712FC37-699F-4A6B-9E99-BE7B3DC1B30E}" destId="{0796B9D3-B634-4D5A-9210-7ECF576062B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BE235F-0065-44D4-B535-8875AAA9931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MX"/>
        </a:p>
      </dgm:t>
    </dgm:pt>
    <dgm:pt modelId="{3189EE9F-31E4-42B8-B81B-20B6B0B028F5}">
      <dgm:prSet phldrT="[Texto]" custT="1"/>
      <dgm:spPr/>
      <dgm:t>
        <a:bodyPr/>
        <a:lstStyle/>
        <a:p>
          <a:r>
            <a:rPr lang="es-MX" sz="4000" b="1" dirty="0"/>
            <a:t>Sumisión</a:t>
          </a:r>
        </a:p>
      </dgm:t>
    </dgm:pt>
    <dgm:pt modelId="{53BCAF9C-B21E-4B35-A126-C7EF50396653}" type="parTrans" cxnId="{F65C8C7B-6166-482B-A1B5-C65F41B1BE1F}">
      <dgm:prSet/>
      <dgm:spPr/>
      <dgm:t>
        <a:bodyPr/>
        <a:lstStyle/>
        <a:p>
          <a:endParaRPr lang="es-MX"/>
        </a:p>
      </dgm:t>
    </dgm:pt>
    <dgm:pt modelId="{08CCF48F-C2CB-42FF-BC63-30D04ECFAAAD}" type="sibTrans" cxnId="{F65C8C7B-6166-482B-A1B5-C65F41B1BE1F}">
      <dgm:prSet/>
      <dgm:spPr/>
      <dgm:t>
        <a:bodyPr/>
        <a:lstStyle/>
        <a:p>
          <a:endParaRPr lang="es-MX"/>
        </a:p>
      </dgm:t>
    </dgm:pt>
    <dgm:pt modelId="{96453639-69DF-422C-A473-523BAD0A2CAD}">
      <dgm:prSet phldrT="[Texto]" custT="1"/>
      <dgm:spPr/>
      <dgm:t>
        <a:bodyPr/>
        <a:lstStyle/>
        <a:p>
          <a:r>
            <a:rPr lang="es-MX" sz="4400" b="1" dirty="0"/>
            <a:t>Santidad</a:t>
          </a:r>
          <a:endParaRPr lang="es-MX" sz="3200" b="1" dirty="0"/>
        </a:p>
      </dgm:t>
    </dgm:pt>
    <dgm:pt modelId="{7426259C-E4A1-49EB-AADC-2E5931197ACC}" type="parTrans" cxnId="{C548539E-9331-4E47-8A78-07D9797929F0}">
      <dgm:prSet/>
      <dgm:spPr/>
      <dgm:t>
        <a:bodyPr/>
        <a:lstStyle/>
        <a:p>
          <a:endParaRPr lang="es-MX"/>
        </a:p>
      </dgm:t>
    </dgm:pt>
    <dgm:pt modelId="{6DF5812E-8D1A-471F-AD79-379B53DD6B9C}" type="sibTrans" cxnId="{C548539E-9331-4E47-8A78-07D9797929F0}">
      <dgm:prSet/>
      <dgm:spPr/>
      <dgm:t>
        <a:bodyPr/>
        <a:lstStyle/>
        <a:p>
          <a:endParaRPr lang="es-MX"/>
        </a:p>
      </dgm:t>
    </dgm:pt>
    <dgm:pt modelId="{BDA77D23-43CB-45CC-8D2E-B6C86F043ACE}">
      <dgm:prSet phldrT="[Texto]" custT="1"/>
      <dgm:spPr/>
      <dgm:t>
        <a:bodyPr/>
        <a:lstStyle/>
        <a:p>
          <a:r>
            <a:rPr lang="es-MX" sz="4000" b="1" dirty="0"/>
            <a:t>La oración en el Espíritu. </a:t>
          </a:r>
        </a:p>
      </dgm:t>
    </dgm:pt>
    <dgm:pt modelId="{D0572F32-83CF-4AB8-9E59-FFF1EA7731F9}" type="parTrans" cxnId="{700B5A10-16AC-4A65-AEA1-6C730FD42CCE}">
      <dgm:prSet/>
      <dgm:spPr/>
      <dgm:t>
        <a:bodyPr/>
        <a:lstStyle/>
        <a:p>
          <a:endParaRPr lang="es-MX"/>
        </a:p>
      </dgm:t>
    </dgm:pt>
    <dgm:pt modelId="{D1744934-8B55-4BB1-8044-5D178ACE4B30}" type="sibTrans" cxnId="{700B5A10-16AC-4A65-AEA1-6C730FD42CCE}">
      <dgm:prSet/>
      <dgm:spPr/>
      <dgm:t>
        <a:bodyPr/>
        <a:lstStyle/>
        <a:p>
          <a:endParaRPr lang="es-MX"/>
        </a:p>
      </dgm:t>
    </dgm:pt>
    <dgm:pt modelId="{49E37B86-5B42-4D6A-AF8A-83649334577C}" type="pres">
      <dgm:prSet presAssocID="{B6BE235F-0065-44D4-B535-8875AAA9931E}" presName="linear" presStyleCnt="0">
        <dgm:presLayoutVars>
          <dgm:dir/>
          <dgm:animLvl val="lvl"/>
          <dgm:resizeHandles val="exact"/>
        </dgm:presLayoutVars>
      </dgm:prSet>
      <dgm:spPr/>
    </dgm:pt>
    <dgm:pt modelId="{5CC60EBA-70AE-4A81-B8F9-F005A9C237A3}" type="pres">
      <dgm:prSet presAssocID="{3189EE9F-31E4-42B8-B81B-20B6B0B028F5}" presName="parentLin" presStyleCnt="0"/>
      <dgm:spPr/>
    </dgm:pt>
    <dgm:pt modelId="{6A73DC98-8EDA-4904-ACD0-D157ABAE61C3}" type="pres">
      <dgm:prSet presAssocID="{3189EE9F-31E4-42B8-B81B-20B6B0B028F5}" presName="parentLeftMargin" presStyleLbl="node1" presStyleIdx="0" presStyleCnt="3"/>
      <dgm:spPr/>
    </dgm:pt>
    <dgm:pt modelId="{D1873BB9-654A-4FBC-B65F-C3B09465C075}" type="pres">
      <dgm:prSet presAssocID="{3189EE9F-31E4-42B8-B81B-20B6B0B028F5}" presName="parentText" presStyleLbl="node1" presStyleIdx="0" presStyleCnt="3">
        <dgm:presLayoutVars>
          <dgm:chMax val="0"/>
          <dgm:bulletEnabled val="1"/>
        </dgm:presLayoutVars>
      </dgm:prSet>
      <dgm:spPr/>
    </dgm:pt>
    <dgm:pt modelId="{BB5D0313-922F-4335-8BE3-DB6214DB5955}" type="pres">
      <dgm:prSet presAssocID="{3189EE9F-31E4-42B8-B81B-20B6B0B028F5}" presName="negativeSpace" presStyleCnt="0"/>
      <dgm:spPr/>
    </dgm:pt>
    <dgm:pt modelId="{AF2C3BD9-3BED-422F-A321-6B6FA0586A64}" type="pres">
      <dgm:prSet presAssocID="{3189EE9F-31E4-42B8-B81B-20B6B0B028F5}" presName="childText" presStyleLbl="conFgAcc1" presStyleIdx="0" presStyleCnt="3">
        <dgm:presLayoutVars>
          <dgm:bulletEnabled val="1"/>
        </dgm:presLayoutVars>
      </dgm:prSet>
      <dgm:spPr/>
    </dgm:pt>
    <dgm:pt modelId="{914113CD-E769-40C3-83DB-68B79553047D}" type="pres">
      <dgm:prSet presAssocID="{08CCF48F-C2CB-42FF-BC63-30D04ECFAAAD}" presName="spaceBetweenRectangles" presStyleCnt="0"/>
      <dgm:spPr/>
    </dgm:pt>
    <dgm:pt modelId="{6D3C0719-35DD-48CB-BD90-82B34AC14DFC}" type="pres">
      <dgm:prSet presAssocID="{96453639-69DF-422C-A473-523BAD0A2CAD}" presName="parentLin" presStyleCnt="0"/>
      <dgm:spPr/>
    </dgm:pt>
    <dgm:pt modelId="{DCBC851D-40D9-443B-ADD1-B2A4BE6393EC}" type="pres">
      <dgm:prSet presAssocID="{96453639-69DF-422C-A473-523BAD0A2CAD}" presName="parentLeftMargin" presStyleLbl="node1" presStyleIdx="0" presStyleCnt="3"/>
      <dgm:spPr/>
    </dgm:pt>
    <dgm:pt modelId="{73A61788-1595-4331-9CA6-8D3AE0007261}" type="pres">
      <dgm:prSet presAssocID="{96453639-69DF-422C-A473-523BAD0A2CAD}" presName="parentText" presStyleLbl="node1" presStyleIdx="1" presStyleCnt="3" custLinFactNeighborX="-21818" custLinFactNeighborY="-10219">
        <dgm:presLayoutVars>
          <dgm:chMax val="0"/>
          <dgm:bulletEnabled val="1"/>
        </dgm:presLayoutVars>
      </dgm:prSet>
      <dgm:spPr/>
    </dgm:pt>
    <dgm:pt modelId="{52C1E859-5F0F-491F-B0E5-FF85E4417D19}" type="pres">
      <dgm:prSet presAssocID="{96453639-69DF-422C-A473-523BAD0A2CAD}" presName="negativeSpace" presStyleCnt="0"/>
      <dgm:spPr/>
    </dgm:pt>
    <dgm:pt modelId="{9465C6FC-CD20-42E4-99F2-DF48A7A2C40E}" type="pres">
      <dgm:prSet presAssocID="{96453639-69DF-422C-A473-523BAD0A2CAD}" presName="childText" presStyleLbl="conFgAcc1" presStyleIdx="1" presStyleCnt="3">
        <dgm:presLayoutVars>
          <dgm:bulletEnabled val="1"/>
        </dgm:presLayoutVars>
      </dgm:prSet>
      <dgm:spPr/>
    </dgm:pt>
    <dgm:pt modelId="{C5FD665D-7CC7-4AF0-B7F5-2713137F5F3B}" type="pres">
      <dgm:prSet presAssocID="{6DF5812E-8D1A-471F-AD79-379B53DD6B9C}" presName="spaceBetweenRectangles" presStyleCnt="0"/>
      <dgm:spPr/>
    </dgm:pt>
    <dgm:pt modelId="{3F35B259-DFCD-4324-B0C9-34DD2C430B10}" type="pres">
      <dgm:prSet presAssocID="{BDA77D23-43CB-45CC-8D2E-B6C86F043ACE}" presName="parentLin" presStyleCnt="0"/>
      <dgm:spPr/>
    </dgm:pt>
    <dgm:pt modelId="{2987F590-BFD5-4802-BDED-BBB878172404}" type="pres">
      <dgm:prSet presAssocID="{BDA77D23-43CB-45CC-8D2E-B6C86F043ACE}" presName="parentLeftMargin" presStyleLbl="node1" presStyleIdx="1" presStyleCnt="3"/>
      <dgm:spPr/>
    </dgm:pt>
    <dgm:pt modelId="{B7E82B11-424C-4B42-B300-1F50D0DF3EEA}" type="pres">
      <dgm:prSet presAssocID="{BDA77D23-43CB-45CC-8D2E-B6C86F043ACE}" presName="parentText" presStyleLbl="node1" presStyleIdx="2" presStyleCnt="3">
        <dgm:presLayoutVars>
          <dgm:chMax val="0"/>
          <dgm:bulletEnabled val="1"/>
        </dgm:presLayoutVars>
      </dgm:prSet>
      <dgm:spPr/>
    </dgm:pt>
    <dgm:pt modelId="{433B88FD-ACBC-417B-A9B1-5F178100361D}" type="pres">
      <dgm:prSet presAssocID="{BDA77D23-43CB-45CC-8D2E-B6C86F043ACE}" presName="negativeSpace" presStyleCnt="0"/>
      <dgm:spPr/>
    </dgm:pt>
    <dgm:pt modelId="{37369379-BFC6-49FD-84EA-C9170971526E}" type="pres">
      <dgm:prSet presAssocID="{BDA77D23-43CB-45CC-8D2E-B6C86F043ACE}" presName="childText" presStyleLbl="conFgAcc1" presStyleIdx="2" presStyleCnt="3">
        <dgm:presLayoutVars>
          <dgm:bulletEnabled val="1"/>
        </dgm:presLayoutVars>
      </dgm:prSet>
      <dgm:spPr/>
    </dgm:pt>
  </dgm:ptLst>
  <dgm:cxnLst>
    <dgm:cxn modelId="{8638ED08-5ADC-4FD0-89FE-C51D688E7358}" type="presOf" srcId="{96453639-69DF-422C-A473-523BAD0A2CAD}" destId="{73A61788-1595-4331-9CA6-8D3AE0007261}" srcOrd="1" destOrd="0" presId="urn:microsoft.com/office/officeart/2005/8/layout/list1"/>
    <dgm:cxn modelId="{700B5A10-16AC-4A65-AEA1-6C730FD42CCE}" srcId="{B6BE235F-0065-44D4-B535-8875AAA9931E}" destId="{BDA77D23-43CB-45CC-8D2E-B6C86F043ACE}" srcOrd="2" destOrd="0" parTransId="{D0572F32-83CF-4AB8-9E59-FFF1EA7731F9}" sibTransId="{D1744934-8B55-4BB1-8044-5D178ACE4B30}"/>
    <dgm:cxn modelId="{6E2A801C-514F-4D68-8FA7-459BDA3B7301}" type="presOf" srcId="{B6BE235F-0065-44D4-B535-8875AAA9931E}" destId="{49E37B86-5B42-4D6A-AF8A-83649334577C}" srcOrd="0" destOrd="0" presId="urn:microsoft.com/office/officeart/2005/8/layout/list1"/>
    <dgm:cxn modelId="{CA1A0338-4F66-475C-B2D4-3084F70B5648}" type="presOf" srcId="{96453639-69DF-422C-A473-523BAD0A2CAD}" destId="{DCBC851D-40D9-443B-ADD1-B2A4BE6393EC}" srcOrd="0" destOrd="0" presId="urn:microsoft.com/office/officeart/2005/8/layout/list1"/>
    <dgm:cxn modelId="{D7405841-9EF8-423C-A279-9EE8838F8F53}" type="presOf" srcId="{3189EE9F-31E4-42B8-B81B-20B6B0B028F5}" destId="{D1873BB9-654A-4FBC-B65F-C3B09465C075}" srcOrd="1" destOrd="0" presId="urn:microsoft.com/office/officeart/2005/8/layout/list1"/>
    <dgm:cxn modelId="{A25E5569-B1C5-474C-B778-ED9460B04803}" type="presOf" srcId="{3189EE9F-31E4-42B8-B81B-20B6B0B028F5}" destId="{6A73DC98-8EDA-4904-ACD0-D157ABAE61C3}" srcOrd="0" destOrd="0" presId="urn:microsoft.com/office/officeart/2005/8/layout/list1"/>
    <dgm:cxn modelId="{F65C8C7B-6166-482B-A1B5-C65F41B1BE1F}" srcId="{B6BE235F-0065-44D4-B535-8875AAA9931E}" destId="{3189EE9F-31E4-42B8-B81B-20B6B0B028F5}" srcOrd="0" destOrd="0" parTransId="{53BCAF9C-B21E-4B35-A126-C7EF50396653}" sibTransId="{08CCF48F-C2CB-42FF-BC63-30D04ECFAAAD}"/>
    <dgm:cxn modelId="{35655493-1C45-4566-A111-5772EA36415B}" type="presOf" srcId="{BDA77D23-43CB-45CC-8D2E-B6C86F043ACE}" destId="{B7E82B11-424C-4B42-B300-1F50D0DF3EEA}" srcOrd="1" destOrd="0" presId="urn:microsoft.com/office/officeart/2005/8/layout/list1"/>
    <dgm:cxn modelId="{C548539E-9331-4E47-8A78-07D9797929F0}" srcId="{B6BE235F-0065-44D4-B535-8875AAA9931E}" destId="{96453639-69DF-422C-A473-523BAD0A2CAD}" srcOrd="1" destOrd="0" parTransId="{7426259C-E4A1-49EB-AADC-2E5931197ACC}" sibTransId="{6DF5812E-8D1A-471F-AD79-379B53DD6B9C}"/>
    <dgm:cxn modelId="{A524ECA7-CC4B-4C1C-8491-3E32C5444074}" type="presOf" srcId="{BDA77D23-43CB-45CC-8D2E-B6C86F043ACE}" destId="{2987F590-BFD5-4802-BDED-BBB878172404}" srcOrd="0" destOrd="0" presId="urn:microsoft.com/office/officeart/2005/8/layout/list1"/>
    <dgm:cxn modelId="{B2A01A9A-22D3-488D-AAB8-98F3AC5D5BFB}" type="presParOf" srcId="{49E37B86-5B42-4D6A-AF8A-83649334577C}" destId="{5CC60EBA-70AE-4A81-B8F9-F005A9C237A3}" srcOrd="0" destOrd="0" presId="urn:microsoft.com/office/officeart/2005/8/layout/list1"/>
    <dgm:cxn modelId="{2E3354F3-DD21-40C6-A334-AD0B143E2BC5}" type="presParOf" srcId="{5CC60EBA-70AE-4A81-B8F9-F005A9C237A3}" destId="{6A73DC98-8EDA-4904-ACD0-D157ABAE61C3}" srcOrd="0" destOrd="0" presId="urn:microsoft.com/office/officeart/2005/8/layout/list1"/>
    <dgm:cxn modelId="{E3DD24E0-0A02-4705-A17A-16F55B959ED2}" type="presParOf" srcId="{5CC60EBA-70AE-4A81-B8F9-F005A9C237A3}" destId="{D1873BB9-654A-4FBC-B65F-C3B09465C075}" srcOrd="1" destOrd="0" presId="urn:microsoft.com/office/officeart/2005/8/layout/list1"/>
    <dgm:cxn modelId="{792B26F7-E1F7-48F5-8E67-1EE4752CAB74}" type="presParOf" srcId="{49E37B86-5B42-4D6A-AF8A-83649334577C}" destId="{BB5D0313-922F-4335-8BE3-DB6214DB5955}" srcOrd="1" destOrd="0" presId="urn:microsoft.com/office/officeart/2005/8/layout/list1"/>
    <dgm:cxn modelId="{2EAD3518-71CC-4692-BF5F-34605EECD159}" type="presParOf" srcId="{49E37B86-5B42-4D6A-AF8A-83649334577C}" destId="{AF2C3BD9-3BED-422F-A321-6B6FA0586A64}" srcOrd="2" destOrd="0" presId="urn:microsoft.com/office/officeart/2005/8/layout/list1"/>
    <dgm:cxn modelId="{6C85E2A1-FFE5-46C6-8255-B4F5868E33BA}" type="presParOf" srcId="{49E37B86-5B42-4D6A-AF8A-83649334577C}" destId="{914113CD-E769-40C3-83DB-68B79553047D}" srcOrd="3" destOrd="0" presId="urn:microsoft.com/office/officeart/2005/8/layout/list1"/>
    <dgm:cxn modelId="{15421F61-98A7-4094-89F1-64295118022B}" type="presParOf" srcId="{49E37B86-5B42-4D6A-AF8A-83649334577C}" destId="{6D3C0719-35DD-48CB-BD90-82B34AC14DFC}" srcOrd="4" destOrd="0" presId="urn:microsoft.com/office/officeart/2005/8/layout/list1"/>
    <dgm:cxn modelId="{B8D216AF-2FEE-4261-9906-5986F137A8A7}" type="presParOf" srcId="{6D3C0719-35DD-48CB-BD90-82B34AC14DFC}" destId="{DCBC851D-40D9-443B-ADD1-B2A4BE6393EC}" srcOrd="0" destOrd="0" presId="urn:microsoft.com/office/officeart/2005/8/layout/list1"/>
    <dgm:cxn modelId="{817C7265-5F05-47AA-8D37-DD6A9C7765C3}" type="presParOf" srcId="{6D3C0719-35DD-48CB-BD90-82B34AC14DFC}" destId="{73A61788-1595-4331-9CA6-8D3AE0007261}" srcOrd="1" destOrd="0" presId="urn:microsoft.com/office/officeart/2005/8/layout/list1"/>
    <dgm:cxn modelId="{197CB5E3-08F5-4295-9CE8-973FBD47437B}" type="presParOf" srcId="{49E37B86-5B42-4D6A-AF8A-83649334577C}" destId="{52C1E859-5F0F-491F-B0E5-FF85E4417D19}" srcOrd="5" destOrd="0" presId="urn:microsoft.com/office/officeart/2005/8/layout/list1"/>
    <dgm:cxn modelId="{A74BB91D-A4E1-4AF7-A5F5-AD6E327B3DE4}" type="presParOf" srcId="{49E37B86-5B42-4D6A-AF8A-83649334577C}" destId="{9465C6FC-CD20-42E4-99F2-DF48A7A2C40E}" srcOrd="6" destOrd="0" presId="urn:microsoft.com/office/officeart/2005/8/layout/list1"/>
    <dgm:cxn modelId="{73A42C9C-9645-4824-A20A-F9FDB98867D8}" type="presParOf" srcId="{49E37B86-5B42-4D6A-AF8A-83649334577C}" destId="{C5FD665D-7CC7-4AF0-B7F5-2713137F5F3B}" srcOrd="7" destOrd="0" presId="urn:microsoft.com/office/officeart/2005/8/layout/list1"/>
    <dgm:cxn modelId="{5FACF85D-2E0A-4B3E-82E2-DEA81D4E0F69}" type="presParOf" srcId="{49E37B86-5B42-4D6A-AF8A-83649334577C}" destId="{3F35B259-DFCD-4324-B0C9-34DD2C430B10}" srcOrd="8" destOrd="0" presId="urn:microsoft.com/office/officeart/2005/8/layout/list1"/>
    <dgm:cxn modelId="{987F526D-FEE0-4324-AE6C-8AB993C4F745}" type="presParOf" srcId="{3F35B259-DFCD-4324-B0C9-34DD2C430B10}" destId="{2987F590-BFD5-4802-BDED-BBB878172404}" srcOrd="0" destOrd="0" presId="urn:microsoft.com/office/officeart/2005/8/layout/list1"/>
    <dgm:cxn modelId="{0C99842F-5F53-4D99-AF3C-C23D5D47D7AB}" type="presParOf" srcId="{3F35B259-DFCD-4324-B0C9-34DD2C430B10}" destId="{B7E82B11-424C-4B42-B300-1F50D0DF3EEA}" srcOrd="1" destOrd="0" presId="urn:microsoft.com/office/officeart/2005/8/layout/list1"/>
    <dgm:cxn modelId="{48D5AB89-C6DF-4B52-AE86-9F1E1CA401C5}" type="presParOf" srcId="{49E37B86-5B42-4D6A-AF8A-83649334577C}" destId="{433B88FD-ACBC-417B-A9B1-5F178100361D}" srcOrd="9" destOrd="0" presId="urn:microsoft.com/office/officeart/2005/8/layout/list1"/>
    <dgm:cxn modelId="{05F96A71-5118-476D-AACF-F3889909C51C}" type="presParOf" srcId="{49E37B86-5B42-4D6A-AF8A-83649334577C}" destId="{37369379-BFC6-49FD-84EA-C917097152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1176E-261D-465D-8457-BEF62FB02E5B}">
      <dsp:nvSpPr>
        <dsp:cNvPr id="0" name=""/>
        <dsp:cNvSpPr/>
      </dsp:nvSpPr>
      <dsp:spPr>
        <a:xfrm rot="10800000">
          <a:off x="2509515" y="2327"/>
          <a:ext cx="8229294" cy="1746894"/>
        </a:xfrm>
        <a:prstGeom prst="homePlat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0332" tIns="247650" rIns="462280" bIns="247650" numCol="1" spcCol="1270" anchor="ctr" anchorCtr="0">
          <a:noAutofit/>
        </a:bodyPr>
        <a:lstStyle/>
        <a:p>
          <a:pPr marL="0" lvl="0" indent="0" algn="ctr" defTabSz="2889250">
            <a:lnSpc>
              <a:spcPct val="90000"/>
            </a:lnSpc>
            <a:spcBef>
              <a:spcPct val="0"/>
            </a:spcBef>
            <a:spcAft>
              <a:spcPct val="35000"/>
            </a:spcAft>
            <a:buNone/>
          </a:pPr>
          <a:r>
            <a:rPr lang="es-MX" sz="6500" b="1" kern="1200" dirty="0"/>
            <a:t>La familia.</a:t>
          </a:r>
        </a:p>
      </dsp:txBody>
      <dsp:txXfrm rot="10800000">
        <a:off x="2946238" y="2327"/>
        <a:ext cx="7792571" cy="1746894"/>
      </dsp:txXfrm>
    </dsp:sp>
    <dsp:sp modelId="{A726CBFA-4AAB-4885-9FED-2DCF83C1C913}">
      <dsp:nvSpPr>
        <dsp:cNvPr id="0" name=""/>
        <dsp:cNvSpPr/>
      </dsp:nvSpPr>
      <dsp:spPr>
        <a:xfrm>
          <a:off x="1636068" y="2327"/>
          <a:ext cx="1746894" cy="17468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837F51-90A2-4A34-A310-8F1038458DEB}">
      <dsp:nvSpPr>
        <dsp:cNvPr id="0" name=""/>
        <dsp:cNvSpPr/>
      </dsp:nvSpPr>
      <dsp:spPr>
        <a:xfrm rot="10800000">
          <a:off x="2509515" y="2270682"/>
          <a:ext cx="8229294" cy="1746894"/>
        </a:xfrm>
        <a:prstGeom prst="homePlat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0332" tIns="247650" rIns="462280" bIns="247650" numCol="1" spcCol="1270" anchor="ctr" anchorCtr="0">
          <a:noAutofit/>
        </a:bodyPr>
        <a:lstStyle/>
        <a:p>
          <a:pPr marL="0" lvl="0" indent="0" algn="ctr" defTabSz="2889250">
            <a:lnSpc>
              <a:spcPct val="90000"/>
            </a:lnSpc>
            <a:spcBef>
              <a:spcPct val="0"/>
            </a:spcBef>
            <a:spcAft>
              <a:spcPct val="35000"/>
            </a:spcAft>
            <a:buNone/>
          </a:pPr>
          <a:r>
            <a:rPr lang="es-MX" sz="6500" b="1" kern="1200" dirty="0"/>
            <a:t>La Iglesia.</a:t>
          </a:r>
        </a:p>
      </dsp:txBody>
      <dsp:txXfrm rot="10800000">
        <a:off x="2946238" y="2270682"/>
        <a:ext cx="7792571" cy="1746894"/>
      </dsp:txXfrm>
    </dsp:sp>
    <dsp:sp modelId="{4375D423-1AA8-4197-9B6E-537907D19FFC}">
      <dsp:nvSpPr>
        <dsp:cNvPr id="0" name=""/>
        <dsp:cNvSpPr/>
      </dsp:nvSpPr>
      <dsp:spPr>
        <a:xfrm>
          <a:off x="1636068" y="2270682"/>
          <a:ext cx="1746894" cy="1746894"/>
        </a:xfrm>
        <a:prstGeom prst="ellipse">
          <a:avLst/>
        </a:prstGeom>
        <a:blipFill>
          <a:blip xmlns:r="http://schemas.openxmlformats.org/officeDocument/2006/relationships" r:embed="rId2"/>
          <a:srcRect/>
          <a:stretch>
            <a:fillRect t="-17000" b="-17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DD00476-D401-44EB-88A3-CB91B0062C32}">
      <dsp:nvSpPr>
        <dsp:cNvPr id="0" name=""/>
        <dsp:cNvSpPr/>
      </dsp:nvSpPr>
      <dsp:spPr>
        <a:xfrm rot="10800000">
          <a:off x="2509515" y="4539037"/>
          <a:ext cx="8229294" cy="1746894"/>
        </a:xfrm>
        <a:prstGeom prst="homePlat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0332" tIns="247650" rIns="462280" bIns="247650" numCol="1" spcCol="1270" anchor="ctr" anchorCtr="0">
          <a:noAutofit/>
        </a:bodyPr>
        <a:lstStyle/>
        <a:p>
          <a:pPr marL="0" lvl="0" indent="0" algn="ctr" defTabSz="2889250">
            <a:lnSpc>
              <a:spcPct val="90000"/>
            </a:lnSpc>
            <a:spcBef>
              <a:spcPct val="0"/>
            </a:spcBef>
            <a:spcAft>
              <a:spcPct val="35000"/>
            </a:spcAft>
            <a:buNone/>
          </a:pPr>
          <a:r>
            <a:rPr lang="es-MX" sz="6500" b="1" kern="1200" dirty="0"/>
            <a:t>Israel</a:t>
          </a:r>
          <a:r>
            <a:rPr lang="es-MX" sz="6500" kern="1200" dirty="0"/>
            <a:t>.</a:t>
          </a:r>
        </a:p>
      </dsp:txBody>
      <dsp:txXfrm rot="10800000">
        <a:off x="2946238" y="4539037"/>
        <a:ext cx="7792571" cy="1746894"/>
      </dsp:txXfrm>
    </dsp:sp>
    <dsp:sp modelId="{A69A742E-7165-444B-B2A5-6F5F2F8A9D23}">
      <dsp:nvSpPr>
        <dsp:cNvPr id="0" name=""/>
        <dsp:cNvSpPr/>
      </dsp:nvSpPr>
      <dsp:spPr>
        <a:xfrm>
          <a:off x="1636068" y="4539037"/>
          <a:ext cx="1746894" cy="17468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660B3-CEFD-4F17-80E3-4025ED14B2F1}">
      <dsp:nvSpPr>
        <dsp:cNvPr id="0" name=""/>
        <dsp:cNvSpPr/>
      </dsp:nvSpPr>
      <dsp:spPr>
        <a:xfrm>
          <a:off x="2523928" y="-24"/>
          <a:ext cx="7144209" cy="7144209"/>
        </a:xfrm>
        <a:prstGeom prst="circularArrow">
          <a:avLst>
            <a:gd name="adj1" fmla="val 5544"/>
            <a:gd name="adj2" fmla="val 330680"/>
            <a:gd name="adj3" fmla="val 14732940"/>
            <a:gd name="adj4" fmla="val 16826908"/>
            <a:gd name="adj5" fmla="val 5757"/>
          </a:avLst>
        </a:prstGeom>
        <a:gradFill rotWithShape="0">
          <a:gsLst>
            <a:gs pos="0">
              <a:schemeClr val="accent1">
                <a:tint val="40000"/>
                <a:hueOff val="0"/>
                <a:satOff val="0"/>
                <a:lumOff val="0"/>
                <a:alphaOff val="0"/>
                <a:tint val="85000"/>
                <a:shade val="98000"/>
                <a:satMod val="110000"/>
                <a:lumMod val="103000"/>
              </a:schemeClr>
            </a:gs>
            <a:gs pos="50000">
              <a:schemeClr val="accent1">
                <a:tint val="40000"/>
                <a:hueOff val="0"/>
                <a:satOff val="0"/>
                <a:lumOff val="0"/>
                <a:alphaOff val="0"/>
                <a:shade val="85000"/>
                <a:satMod val="105000"/>
                <a:lumMod val="100000"/>
              </a:schemeClr>
            </a:gs>
            <a:gs pos="100000">
              <a:schemeClr val="accent1">
                <a:tint val="40000"/>
                <a:hueOff val="0"/>
                <a:satOff val="0"/>
                <a:lumOff val="0"/>
                <a:alphaOff val="0"/>
                <a:shade val="60000"/>
                <a:satMod val="12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670EED2-2DDE-4ADF-99C4-E4DEF59B1679}">
      <dsp:nvSpPr>
        <dsp:cNvPr id="0" name=""/>
        <dsp:cNvSpPr/>
      </dsp:nvSpPr>
      <dsp:spPr>
        <a:xfrm>
          <a:off x="5215495" y="4734"/>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dirty="0"/>
            <a:t>Ofensa</a:t>
          </a:r>
          <a:r>
            <a:rPr lang="es-MX" sz="2800" b="1" kern="1200" dirty="0"/>
            <a:t> </a:t>
          </a:r>
        </a:p>
      </dsp:txBody>
      <dsp:txXfrm>
        <a:off x="5261339" y="50578"/>
        <a:ext cx="1786551" cy="847431"/>
      </dsp:txXfrm>
    </dsp:sp>
    <dsp:sp modelId="{DEBF999C-EB2E-4D0B-8320-53E8B0CEAFB5}">
      <dsp:nvSpPr>
        <dsp:cNvPr id="0" name=""/>
        <dsp:cNvSpPr/>
      </dsp:nvSpPr>
      <dsp:spPr>
        <a:xfrm>
          <a:off x="7173794" y="717496"/>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dirty="0"/>
            <a:t>Dolor</a:t>
          </a:r>
          <a:r>
            <a:rPr lang="es-MX" sz="2100" kern="1200" dirty="0"/>
            <a:t> </a:t>
          </a:r>
        </a:p>
      </dsp:txBody>
      <dsp:txXfrm>
        <a:off x="7219638" y="763340"/>
        <a:ext cx="1786551" cy="847431"/>
      </dsp:txXfrm>
    </dsp:sp>
    <dsp:sp modelId="{BD4B7A0B-C0AB-495A-B2D0-20E6D20E9573}">
      <dsp:nvSpPr>
        <dsp:cNvPr id="0" name=""/>
        <dsp:cNvSpPr/>
      </dsp:nvSpPr>
      <dsp:spPr>
        <a:xfrm>
          <a:off x="8215782" y="2522273"/>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MX" sz="4000" b="1" kern="1200" dirty="0"/>
            <a:t>Enojo </a:t>
          </a:r>
        </a:p>
      </dsp:txBody>
      <dsp:txXfrm>
        <a:off x="8261626" y="2568117"/>
        <a:ext cx="1786551" cy="847431"/>
      </dsp:txXfrm>
    </dsp:sp>
    <dsp:sp modelId="{261194ED-374A-4CD4-802F-0F0847261E63}">
      <dsp:nvSpPr>
        <dsp:cNvPr id="0" name=""/>
        <dsp:cNvSpPr/>
      </dsp:nvSpPr>
      <dsp:spPr>
        <a:xfrm>
          <a:off x="7853903" y="4574591"/>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MX" sz="4000" b="1" kern="1200" dirty="0"/>
            <a:t>Herida</a:t>
          </a:r>
          <a:r>
            <a:rPr lang="es-MX" sz="2100" kern="1200" dirty="0"/>
            <a:t> </a:t>
          </a:r>
        </a:p>
      </dsp:txBody>
      <dsp:txXfrm>
        <a:off x="7899747" y="4620435"/>
        <a:ext cx="1786551" cy="847431"/>
      </dsp:txXfrm>
    </dsp:sp>
    <dsp:sp modelId="{D4194195-AF13-43FB-8AD4-269198597EB5}">
      <dsp:nvSpPr>
        <dsp:cNvPr id="0" name=""/>
        <dsp:cNvSpPr/>
      </dsp:nvSpPr>
      <dsp:spPr>
        <a:xfrm>
          <a:off x="6257484" y="5914146"/>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t>Resentimiento</a:t>
          </a:r>
          <a:r>
            <a:rPr lang="es-MX" sz="3600" b="1" kern="1200" dirty="0"/>
            <a:t> </a:t>
          </a:r>
        </a:p>
      </dsp:txBody>
      <dsp:txXfrm>
        <a:off x="6303328" y="5959990"/>
        <a:ext cx="1786551" cy="847431"/>
      </dsp:txXfrm>
    </dsp:sp>
    <dsp:sp modelId="{CD29E24A-854E-4409-99E5-6724E65E1272}">
      <dsp:nvSpPr>
        <dsp:cNvPr id="0" name=""/>
        <dsp:cNvSpPr/>
      </dsp:nvSpPr>
      <dsp:spPr>
        <a:xfrm>
          <a:off x="4173506" y="5914146"/>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s-MX" sz="5400" b="1" kern="1200" dirty="0"/>
            <a:t>Ira</a:t>
          </a:r>
          <a:r>
            <a:rPr lang="es-MX" sz="3900" kern="1200" dirty="0"/>
            <a:t> </a:t>
          </a:r>
        </a:p>
      </dsp:txBody>
      <dsp:txXfrm>
        <a:off x="4219350" y="5959990"/>
        <a:ext cx="1786551" cy="847431"/>
      </dsp:txXfrm>
    </dsp:sp>
    <dsp:sp modelId="{E20C4A7E-4894-4526-9EE1-E027CB35D414}">
      <dsp:nvSpPr>
        <dsp:cNvPr id="0" name=""/>
        <dsp:cNvSpPr/>
      </dsp:nvSpPr>
      <dsp:spPr>
        <a:xfrm>
          <a:off x="2577087" y="4574591"/>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dirty="0"/>
            <a:t>Amargura</a:t>
          </a:r>
          <a:r>
            <a:rPr lang="es-MX" sz="2000" kern="1200" dirty="0"/>
            <a:t> </a:t>
          </a:r>
        </a:p>
      </dsp:txBody>
      <dsp:txXfrm>
        <a:off x="2622931" y="4620435"/>
        <a:ext cx="1786551" cy="847431"/>
      </dsp:txXfrm>
    </dsp:sp>
    <dsp:sp modelId="{AE29E2EE-2E17-4870-89BF-4B7D34B80F7A}">
      <dsp:nvSpPr>
        <dsp:cNvPr id="0" name=""/>
        <dsp:cNvSpPr/>
      </dsp:nvSpPr>
      <dsp:spPr>
        <a:xfrm>
          <a:off x="2215208" y="2522273"/>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b="1" i="0" kern="1200" dirty="0"/>
            <a:t>Odio</a:t>
          </a:r>
          <a:r>
            <a:rPr lang="es-MX" sz="2800" kern="1200" dirty="0"/>
            <a:t> </a:t>
          </a:r>
        </a:p>
      </dsp:txBody>
      <dsp:txXfrm>
        <a:off x="2261052" y="2568117"/>
        <a:ext cx="1786551" cy="847431"/>
      </dsp:txXfrm>
    </dsp:sp>
    <dsp:sp modelId="{7B7FB60B-0395-4A2E-9E6C-39A462D275D8}">
      <dsp:nvSpPr>
        <dsp:cNvPr id="0" name=""/>
        <dsp:cNvSpPr/>
      </dsp:nvSpPr>
      <dsp:spPr>
        <a:xfrm>
          <a:off x="3257197" y="717496"/>
          <a:ext cx="1878239" cy="939119"/>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dirty="0"/>
            <a:t>Depresión</a:t>
          </a:r>
          <a:r>
            <a:rPr lang="es-MX" sz="2000" kern="1200" dirty="0"/>
            <a:t> </a:t>
          </a:r>
        </a:p>
      </dsp:txBody>
      <dsp:txXfrm>
        <a:off x="3303041" y="763340"/>
        <a:ext cx="1786551" cy="847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91E1-3E9D-4285-8D78-3065CD3AB03F}">
      <dsp:nvSpPr>
        <dsp:cNvPr id="0" name=""/>
        <dsp:cNvSpPr/>
      </dsp:nvSpPr>
      <dsp:spPr>
        <a:xfrm>
          <a:off x="3571" y="1662184"/>
          <a:ext cx="4351734" cy="17406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es-MX" sz="3900" b="1" kern="1200" dirty="0"/>
            <a:t>Autoridad </a:t>
          </a:r>
        </a:p>
      </dsp:txBody>
      <dsp:txXfrm>
        <a:off x="873918" y="1662184"/>
        <a:ext cx="2611041" cy="1740693"/>
      </dsp:txXfrm>
    </dsp:sp>
    <dsp:sp modelId="{9EB48E6E-1D62-41E4-A330-5EAEE99F0A79}">
      <dsp:nvSpPr>
        <dsp:cNvPr id="0" name=""/>
        <dsp:cNvSpPr/>
      </dsp:nvSpPr>
      <dsp:spPr>
        <a:xfrm>
          <a:off x="3920132" y="1662184"/>
          <a:ext cx="4351734" cy="17406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es-MX" sz="3900" b="1" kern="1200" dirty="0"/>
            <a:t>Paternidad</a:t>
          </a:r>
          <a:r>
            <a:rPr lang="es-MX" sz="3900" kern="1200" dirty="0"/>
            <a:t> </a:t>
          </a:r>
        </a:p>
      </dsp:txBody>
      <dsp:txXfrm>
        <a:off x="4790479" y="1662184"/>
        <a:ext cx="2611041" cy="1740693"/>
      </dsp:txXfrm>
    </dsp:sp>
    <dsp:sp modelId="{0796B9D3-B634-4D5A-9210-7ECF576062BD}">
      <dsp:nvSpPr>
        <dsp:cNvPr id="0" name=""/>
        <dsp:cNvSpPr/>
      </dsp:nvSpPr>
      <dsp:spPr>
        <a:xfrm>
          <a:off x="7836693" y="1662184"/>
          <a:ext cx="4351734" cy="17406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es-MX" sz="3900" b="1" kern="1200" dirty="0"/>
            <a:t>Honra</a:t>
          </a:r>
          <a:r>
            <a:rPr lang="es-MX" sz="3900" kern="1200" dirty="0"/>
            <a:t> </a:t>
          </a:r>
        </a:p>
      </dsp:txBody>
      <dsp:txXfrm>
        <a:off x="8707040" y="1662184"/>
        <a:ext cx="2611041" cy="1740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3BD9-3BED-422F-A321-6B6FA0586A64}">
      <dsp:nvSpPr>
        <dsp:cNvPr id="0" name=""/>
        <dsp:cNvSpPr/>
      </dsp:nvSpPr>
      <dsp:spPr>
        <a:xfrm>
          <a:off x="0" y="505661"/>
          <a:ext cx="11605846"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873BB9-654A-4FBC-B65F-C3B09465C075}">
      <dsp:nvSpPr>
        <dsp:cNvPr id="0" name=""/>
        <dsp:cNvSpPr/>
      </dsp:nvSpPr>
      <dsp:spPr>
        <a:xfrm>
          <a:off x="580292" y="33341"/>
          <a:ext cx="8124092" cy="944640"/>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7071" tIns="0" rIns="307071" bIns="0" numCol="1" spcCol="1270" anchor="ctr" anchorCtr="0">
          <a:noAutofit/>
        </a:bodyPr>
        <a:lstStyle/>
        <a:p>
          <a:pPr marL="0" lvl="0" indent="0" algn="l" defTabSz="1778000">
            <a:lnSpc>
              <a:spcPct val="90000"/>
            </a:lnSpc>
            <a:spcBef>
              <a:spcPct val="0"/>
            </a:spcBef>
            <a:spcAft>
              <a:spcPct val="35000"/>
            </a:spcAft>
            <a:buNone/>
          </a:pPr>
          <a:r>
            <a:rPr lang="es-MX" sz="4000" b="1" kern="1200" dirty="0"/>
            <a:t>Sumisión</a:t>
          </a:r>
        </a:p>
      </dsp:txBody>
      <dsp:txXfrm>
        <a:off x="626406" y="79455"/>
        <a:ext cx="8031864" cy="852412"/>
      </dsp:txXfrm>
    </dsp:sp>
    <dsp:sp modelId="{9465C6FC-CD20-42E4-99F2-DF48A7A2C40E}">
      <dsp:nvSpPr>
        <dsp:cNvPr id="0" name=""/>
        <dsp:cNvSpPr/>
      </dsp:nvSpPr>
      <dsp:spPr>
        <a:xfrm>
          <a:off x="0" y="1957181"/>
          <a:ext cx="11605846"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3A61788-1595-4331-9CA6-8D3AE0007261}">
      <dsp:nvSpPr>
        <dsp:cNvPr id="0" name=""/>
        <dsp:cNvSpPr/>
      </dsp:nvSpPr>
      <dsp:spPr>
        <a:xfrm>
          <a:off x="453684" y="1388328"/>
          <a:ext cx="8124092" cy="944640"/>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7071" tIns="0" rIns="307071" bIns="0" numCol="1" spcCol="1270" anchor="ctr" anchorCtr="0">
          <a:noAutofit/>
        </a:bodyPr>
        <a:lstStyle/>
        <a:p>
          <a:pPr marL="0" lvl="0" indent="0" algn="l" defTabSz="1955800">
            <a:lnSpc>
              <a:spcPct val="90000"/>
            </a:lnSpc>
            <a:spcBef>
              <a:spcPct val="0"/>
            </a:spcBef>
            <a:spcAft>
              <a:spcPct val="35000"/>
            </a:spcAft>
            <a:buNone/>
          </a:pPr>
          <a:r>
            <a:rPr lang="es-MX" sz="4400" b="1" kern="1200" dirty="0"/>
            <a:t>Santidad</a:t>
          </a:r>
          <a:endParaRPr lang="es-MX" sz="3200" b="1" kern="1200" dirty="0"/>
        </a:p>
      </dsp:txBody>
      <dsp:txXfrm>
        <a:off x="499798" y="1434442"/>
        <a:ext cx="8031864" cy="852412"/>
      </dsp:txXfrm>
    </dsp:sp>
    <dsp:sp modelId="{37369379-BFC6-49FD-84EA-C9170971526E}">
      <dsp:nvSpPr>
        <dsp:cNvPr id="0" name=""/>
        <dsp:cNvSpPr/>
      </dsp:nvSpPr>
      <dsp:spPr>
        <a:xfrm>
          <a:off x="0" y="3408701"/>
          <a:ext cx="11605846"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E82B11-424C-4B42-B300-1F50D0DF3EEA}">
      <dsp:nvSpPr>
        <dsp:cNvPr id="0" name=""/>
        <dsp:cNvSpPr/>
      </dsp:nvSpPr>
      <dsp:spPr>
        <a:xfrm>
          <a:off x="580292" y="2936381"/>
          <a:ext cx="8124092" cy="944640"/>
        </a:xfrm>
        <a:prstGeom prst="roundRect">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7071" tIns="0" rIns="307071" bIns="0" numCol="1" spcCol="1270" anchor="ctr" anchorCtr="0">
          <a:noAutofit/>
        </a:bodyPr>
        <a:lstStyle/>
        <a:p>
          <a:pPr marL="0" lvl="0" indent="0" algn="l" defTabSz="1778000">
            <a:lnSpc>
              <a:spcPct val="90000"/>
            </a:lnSpc>
            <a:spcBef>
              <a:spcPct val="0"/>
            </a:spcBef>
            <a:spcAft>
              <a:spcPct val="35000"/>
            </a:spcAft>
            <a:buNone/>
          </a:pPr>
          <a:r>
            <a:rPr lang="es-MX" sz="4000" b="1" kern="1200" dirty="0"/>
            <a:t>La oración en el Espíritu. </a:t>
          </a:r>
        </a:p>
      </dsp:txBody>
      <dsp:txXfrm>
        <a:off x="626406" y="2982495"/>
        <a:ext cx="8031864"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2E8C0B-1F7C-4AF0-BF4F-9E65E3A57F90}" type="datetimeFigureOut">
              <a:rPr lang="es-MX" smtClean="0"/>
              <a:t>27/04/2021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17392017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2E8C0B-1F7C-4AF0-BF4F-9E65E3A57F90}" type="datetimeFigureOut">
              <a:rPr lang="es-MX" smtClean="0"/>
              <a:t>27/04/2021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295777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A2E8C0B-1F7C-4AF0-BF4F-9E65E3A57F90}" type="datetimeFigureOut">
              <a:rPr lang="es-MX" smtClean="0"/>
              <a:t>27/04/2021</a:t>
            </a:fld>
            <a:endParaRPr lang="es-MX"/>
          </a:p>
        </p:txBody>
      </p:sp>
      <p:sp>
        <p:nvSpPr>
          <p:cNvPr id="5" name="Footer Placeholder 4"/>
          <p:cNvSpPr>
            <a:spLocks noGrp="1"/>
          </p:cNvSpPr>
          <p:nvPr>
            <p:ph type="ftr" sz="quarter" idx="11"/>
          </p:nvPr>
        </p:nvSpPr>
        <p:spPr>
          <a:xfrm>
            <a:off x="3776135" y="6422854"/>
            <a:ext cx="4279669" cy="365125"/>
          </a:xfrm>
        </p:spPr>
        <p:txBody>
          <a:bodyPr/>
          <a:lstStyle/>
          <a:p>
            <a:endParaRPr lang="es-MX"/>
          </a:p>
        </p:txBody>
      </p:sp>
      <p:sp>
        <p:nvSpPr>
          <p:cNvPr id="6" name="Slide Number Placeholder 5"/>
          <p:cNvSpPr>
            <a:spLocks noGrp="1"/>
          </p:cNvSpPr>
          <p:nvPr>
            <p:ph type="sldNum" sz="quarter" idx="12"/>
          </p:nvPr>
        </p:nvSpPr>
        <p:spPr>
          <a:xfrm>
            <a:off x="8073048" y="6422854"/>
            <a:ext cx="879759" cy="365125"/>
          </a:xfrm>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332081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2E8C0B-1F7C-4AF0-BF4F-9E65E3A57F90}" type="datetimeFigureOut">
              <a:rPr lang="es-MX" smtClean="0"/>
              <a:t>27/04/2021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126476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3A2E8C0B-1F7C-4AF0-BF4F-9E65E3A57F90}" type="datetimeFigureOut">
              <a:rPr lang="es-MX" smtClean="0"/>
              <a:t>27/04/2021</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5E01FA7-1FAF-40E4-B958-70C7E65EF972}" type="slidenum">
              <a:rPr lang="es-MX" smtClean="0"/>
              <a:t>‹Nº›</a:t>
            </a:fld>
            <a:endParaRPr lang="es-MX"/>
          </a:p>
        </p:txBody>
      </p:sp>
    </p:spTree>
    <p:extLst>
      <p:ext uri="{BB962C8B-B14F-4D97-AF65-F5344CB8AC3E}">
        <p14:creationId xmlns:p14="http://schemas.microsoft.com/office/powerpoint/2010/main" val="17677213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2E8C0B-1F7C-4AF0-BF4F-9E65E3A57F90}"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57637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A2E8C0B-1F7C-4AF0-BF4F-9E65E3A57F90}" type="datetimeFigureOut">
              <a:rPr lang="es-MX" smtClean="0"/>
              <a:t>27/04/2021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339969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A2E8C0B-1F7C-4AF0-BF4F-9E65E3A57F90}" type="datetimeFigureOut">
              <a:rPr lang="es-MX" smtClean="0"/>
              <a:t>27/04/2021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237902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E8C0B-1F7C-4AF0-BF4F-9E65E3A57F90}" type="datetimeFigureOut">
              <a:rPr lang="es-MX" smtClean="0"/>
              <a:t>27/04/2021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41216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A2E8C0B-1F7C-4AF0-BF4F-9E65E3A57F90}"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6233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A2E8C0B-1F7C-4AF0-BF4F-9E65E3A57F90}" type="datetimeFigureOut">
              <a:rPr lang="es-MX" smtClean="0"/>
              <a:t>27/04/2021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5E01FA7-1FAF-40E4-B958-70C7E65EF972}" type="slidenum">
              <a:rPr lang="es-MX" smtClean="0"/>
              <a:t>‹Nº›</a:t>
            </a:fld>
            <a:endParaRPr lang="es-MX"/>
          </a:p>
        </p:txBody>
      </p:sp>
    </p:spTree>
    <p:extLst>
      <p:ext uri="{BB962C8B-B14F-4D97-AF65-F5344CB8AC3E}">
        <p14:creationId xmlns:p14="http://schemas.microsoft.com/office/powerpoint/2010/main" val="200538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A2E8C0B-1F7C-4AF0-BF4F-9E65E3A57F90}" type="datetimeFigureOut">
              <a:rPr lang="es-MX" smtClean="0"/>
              <a:t>27/04/2021</a:t>
            </a:fld>
            <a:endParaRPr lang="es-MX"/>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s-MX"/>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5E01FA7-1FAF-40E4-B958-70C7E65EF972}" type="slidenum">
              <a:rPr lang="es-MX" smtClean="0"/>
              <a:t>‹Nº›</a:t>
            </a:fld>
            <a:endParaRPr lang="es-MX"/>
          </a:p>
        </p:txBody>
      </p:sp>
    </p:spTree>
    <p:extLst>
      <p:ext uri="{BB962C8B-B14F-4D97-AF65-F5344CB8AC3E}">
        <p14:creationId xmlns:p14="http://schemas.microsoft.com/office/powerpoint/2010/main" val="381805518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48107-466F-46C5-BC2F-29AB72820222}"/>
              </a:ext>
            </a:extLst>
          </p:cNvPr>
          <p:cNvSpPr>
            <a:spLocks noGrp="1"/>
          </p:cNvSpPr>
          <p:nvPr>
            <p:ph type="ctrTitle"/>
          </p:nvPr>
        </p:nvSpPr>
        <p:spPr>
          <a:xfrm>
            <a:off x="472440" y="2248660"/>
            <a:ext cx="11247120" cy="1739347"/>
          </a:xfrm>
        </p:spPr>
        <p:txBody>
          <a:bodyPr>
            <a:noAutofit/>
          </a:bodyPr>
          <a:lstStyle/>
          <a:p>
            <a:r>
              <a:rPr lang="es-MX" sz="5000" dirty="0">
                <a:effectLst/>
                <a:latin typeface="Times New Roman" panose="02020603050405020304" pitchFamily="18" charset="0"/>
                <a:ea typeface="Calibri" panose="020F0502020204030204" pitchFamily="34" charset="0"/>
                <a:cs typeface="Times New Roman" panose="02020603050405020304" pitchFamily="18" charset="0"/>
              </a:rPr>
              <a:t>Tema: Tres niveles de la guerra espiritual. </a:t>
            </a:r>
            <a:br>
              <a:rPr lang="es-MX" sz="5000" dirty="0">
                <a:effectLst/>
                <a:latin typeface="Calibri" panose="020F0502020204030204" pitchFamily="34" charset="0"/>
                <a:ea typeface="Calibri" panose="020F0502020204030204" pitchFamily="34" charset="0"/>
                <a:cs typeface="Times New Roman" panose="02020603050405020304" pitchFamily="18" charset="0"/>
              </a:rPr>
            </a:br>
            <a:endParaRPr lang="es-MX" sz="5000" dirty="0"/>
          </a:p>
        </p:txBody>
      </p:sp>
      <p:sp>
        <p:nvSpPr>
          <p:cNvPr id="3" name="Subtítulo 2">
            <a:extLst>
              <a:ext uri="{FF2B5EF4-FFF2-40B4-BE49-F238E27FC236}">
                <a16:creationId xmlns:a16="http://schemas.microsoft.com/office/drawing/2014/main" id="{B49A018A-22D3-4087-AD1C-33B27E47DE2E}"/>
              </a:ext>
            </a:extLst>
          </p:cNvPr>
          <p:cNvSpPr>
            <a:spLocks noGrp="1"/>
          </p:cNvSpPr>
          <p:nvPr>
            <p:ph type="subTitle" idx="1"/>
          </p:nvPr>
        </p:nvSpPr>
        <p:spPr/>
        <p:txBody>
          <a:bodyPr/>
          <a:lstStyle/>
          <a:p>
            <a:r>
              <a:rPr lang="es-MX" b="1" i="1" dirty="0">
                <a:latin typeface="Times New Roman" panose="02020603050405020304" pitchFamily="18" charset="0"/>
                <a:cs typeface="Times New Roman" panose="02020603050405020304" pitchFamily="18" charset="0"/>
              </a:rPr>
              <a:t>Pastor Alberto Bustos.</a:t>
            </a:r>
          </a:p>
        </p:txBody>
      </p:sp>
      <p:pic>
        <p:nvPicPr>
          <p:cNvPr id="11" name="Imagen 10">
            <a:extLst>
              <a:ext uri="{FF2B5EF4-FFF2-40B4-BE49-F238E27FC236}">
                <a16:creationId xmlns:a16="http://schemas.microsoft.com/office/drawing/2014/main" id="{BCEC2762-88D6-43D0-AC5F-90201EE8D5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667" l="6042" r="94375">
                        <a14:foregroundMark x1="42708" y1="23056" x2="42708" y2="23056"/>
                        <a14:foregroundMark x1="44792" y1="15833" x2="44792" y2="15833"/>
                        <a14:foregroundMark x1="42500" y1="16944" x2="46250" y2="28333"/>
                        <a14:foregroundMark x1="33542" y1="21944" x2="39375" y2="21389"/>
                        <a14:foregroundMark x1="39375" y1="21389" x2="46042" y2="21667"/>
                        <a14:foregroundMark x1="46042" y1="21667" x2="51458" y2="20278"/>
                        <a14:foregroundMark x1="51458" y1="20278" x2="54167" y2="22222"/>
                        <a14:foregroundMark x1="54375" y1="21111" x2="46250" y2="16111"/>
                        <a14:foregroundMark x1="50000" y1="17222" x2="50000" y2="17222"/>
                        <a14:foregroundMark x1="31458" y1="23889" x2="31458" y2="25833"/>
                        <a14:foregroundMark x1="30208" y1="26944" x2="30625" y2="30000"/>
                        <a14:foregroundMark x1="30208" y1="25000" x2="30208" y2="30556"/>
                        <a14:foregroundMark x1="9583" y1="62778" x2="18333" y2="70556"/>
                        <a14:foregroundMark x1="7917" y1="63056" x2="19375" y2="56944"/>
                        <a14:foregroundMark x1="19375" y1="56944" x2="22083" y2="53056"/>
                        <a14:foregroundMark x1="17500" y1="55556" x2="23750" y2="51389"/>
                        <a14:foregroundMark x1="21250" y1="47222" x2="15694" y2="49642"/>
                        <a14:foregroundMark x1="8830" y1="58768" x2="8958" y2="59167"/>
                        <a14:foregroundMark x1="6042" y1="61944" x2="19792" y2="46667"/>
                        <a14:foregroundMark x1="66675" y1="22467" x2="73750" y2="13611"/>
                        <a14:foregroundMark x1="74375" y1="13611" x2="80000" y2="15833"/>
                        <a14:foregroundMark x1="80000" y1="15833" x2="84375" y2="19722"/>
                        <a14:foregroundMark x1="84375" y1="19722" x2="94375" y2="20556"/>
                        <a14:foregroundMark x1="86250" y1="56111" x2="84167" y2="60278"/>
                        <a14:foregroundMark x1="85000" y1="58889" x2="83333" y2="63889"/>
                        <a14:foregroundMark x1="84375" y1="63056" x2="83125" y2="65556"/>
                        <a14:foregroundMark x1="84167" y1="64722" x2="82083" y2="68333"/>
                        <a14:foregroundMark x1="82708" y1="66944" x2="82708" y2="68889"/>
                        <a14:foregroundMark x1="82917" y1="67778" x2="84167" y2="64722"/>
                        <a14:foregroundMark x1="42708" y1="90278" x2="43333" y2="91667"/>
                        <a14:foregroundMark x1="43125" y1="40833" x2="43125" y2="40833"/>
                        <a14:foregroundMark x1="42083" y1="38333" x2="42083" y2="38333"/>
                        <a14:foregroundMark x1="44375" y1="34167" x2="45833" y2="39722"/>
                        <a14:foregroundMark x1="53542" y1="34444" x2="53542" y2="34444"/>
                        <a14:foregroundMark x1="50833" y1="40278" x2="50833" y2="40278"/>
                        <a14:foregroundMark x1="37292" y1="64444" x2="37292" y2="64444"/>
                        <a14:foregroundMark x1="37500" y1="60833" x2="37500" y2="60833"/>
                        <a14:foregroundMark x1="35833" y1="62222" x2="36667" y2="59722"/>
                        <a14:foregroundMark x1="10625" y1="69444" x2="21250" y2="74167"/>
                        <a14:foregroundMark x1="16875" y1="48611" x2="19792" y2="45000"/>
                        <a14:foregroundMark x1="20625" y1="44167" x2="20625" y2="44167"/>
                        <a14:foregroundMark x1="21667" y1="43889" x2="21667" y2="43889"/>
                        <a14:backgroundMark x1="10000" y1="53333" x2="10000" y2="53333"/>
                        <a14:backgroundMark x1="7292" y1="57500" x2="10675" y2="54063"/>
                        <a14:backgroundMark x1="7294" y1="76113" x2="15625" y2="84444"/>
                        <a14:backgroundMark x1="6769" y1="75588" x2="7281" y2="76100"/>
                        <a14:backgroundMark x1="15625" y1="84444" x2="18958" y2="89722"/>
                        <a14:backgroundMark x1="18958" y1="89722" x2="18958" y2="89722"/>
                        <a14:backgroundMark x1="8094" y1="73694" x2="24583" y2="87222"/>
                        <a14:backgroundMark x1="5625" y1="71667" x2="5730" y2="71753"/>
                        <a14:backgroundMark x1="24583" y1="87222" x2="24583" y2="87222"/>
                        <a14:backgroundMark x1="26250" y1="83611" x2="29792" y2="78889"/>
                        <a14:backgroundMark x1="30417" y1="78889" x2="30417" y2="78889"/>
                        <a14:backgroundMark x1="30417" y1="47778" x2="31875" y2="44722"/>
                        <a14:backgroundMark x1="31875" y1="44722" x2="36458" y2="47778"/>
                        <a14:backgroundMark x1="40625" y1="52222" x2="40625" y2="52222"/>
                        <a14:backgroundMark x1="56667" y1="51389" x2="56667" y2="51389"/>
                        <a14:backgroundMark x1="57083" y1="53056" x2="55833" y2="60556"/>
                        <a14:backgroundMark x1="55833" y1="60556" x2="47500" y2="66944"/>
                        <a14:backgroundMark x1="52500" y1="59167" x2="56250" y2="69167"/>
                        <a14:backgroundMark x1="56250" y1="69167" x2="60833" y2="75278"/>
                        <a14:backgroundMark x1="60833" y1="75278" x2="62292" y2="75556"/>
                        <a14:backgroundMark x1="67708" y1="72778" x2="73333" y2="76111"/>
                        <a14:backgroundMark x1="61458" y1="28333" x2="61042" y2="31944"/>
                        <a14:backgroundMark x1="63542" y1="23611" x2="63542" y2="23611"/>
                        <a14:backgroundMark x1="64583" y1="23333" x2="64583" y2="23333"/>
                        <a14:backgroundMark x1="65833" y1="23056" x2="65833" y2="23056"/>
                        <a14:backgroundMark x1="66458" y1="22222" x2="62917" y2="26389"/>
                        <a14:backgroundMark x1="61042" y1="35278" x2="60625" y2="35000"/>
                        <a14:backgroundMark x1="58542" y1="46111" x2="55417" y2="51667"/>
                        <a14:backgroundMark x1="60625" y1="40833" x2="61250" y2="32778"/>
                        <a14:backgroundMark x1="4375" y1="71667" x2="8750" y2="76111"/>
                        <a14:backgroundMark x1="8750" y1="76111" x2="9167" y2="75000"/>
                        <a14:backgroundMark x1="5417" y1="70833" x2="9167" y2="76389"/>
                      </a14:backgroundRemoval>
                    </a14:imgEffect>
                  </a14:imgLayer>
                </a14:imgProps>
              </a:ext>
            </a:extLst>
          </a:blip>
          <a:stretch>
            <a:fillRect/>
          </a:stretch>
        </p:blipFill>
        <p:spPr>
          <a:xfrm rot="21447196">
            <a:off x="-120579" y="2938217"/>
            <a:ext cx="5200537" cy="3900403"/>
          </a:xfrm>
          <a:prstGeom prst="rect">
            <a:avLst/>
          </a:prstGeom>
        </p:spPr>
      </p:pic>
      <p:pic>
        <p:nvPicPr>
          <p:cNvPr id="13" name="Imagen 12">
            <a:extLst>
              <a:ext uri="{FF2B5EF4-FFF2-40B4-BE49-F238E27FC236}">
                <a16:creationId xmlns:a16="http://schemas.microsoft.com/office/drawing/2014/main" id="{0E13BBAB-F50A-476F-A4CD-0CFFE8E8E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397" y="5280"/>
            <a:ext cx="1955409" cy="1955409"/>
          </a:xfrm>
          <a:prstGeom prst="rect">
            <a:avLst/>
          </a:prstGeom>
        </p:spPr>
      </p:pic>
    </p:spTree>
    <p:extLst>
      <p:ext uri="{BB962C8B-B14F-4D97-AF65-F5344CB8AC3E}">
        <p14:creationId xmlns:p14="http://schemas.microsoft.com/office/powerpoint/2010/main" val="255181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F73F25-C619-4E98-B52C-6D449ED45919}"/>
              </a:ext>
            </a:extLst>
          </p:cNvPr>
          <p:cNvSpPr>
            <a:spLocks noGrp="1"/>
          </p:cNvSpPr>
          <p:nvPr>
            <p:ph idx="1"/>
          </p:nvPr>
        </p:nvSpPr>
        <p:spPr>
          <a:xfrm>
            <a:off x="486573" y="858128"/>
            <a:ext cx="11218854" cy="5584875"/>
          </a:xfrm>
        </p:spPr>
        <p:txBody>
          <a:bodyPr>
            <a:normAutofit fontScale="92500"/>
          </a:bodyPr>
          <a:lstStyle/>
          <a:p>
            <a:pPr marL="0" indent="0" algn="ctr">
              <a:lnSpc>
                <a:spcPct val="107000"/>
              </a:lnSpc>
              <a:spcAft>
                <a:spcPts val="800"/>
              </a:spcAft>
              <a:buNone/>
            </a:pPr>
            <a:r>
              <a:rPr lang="es-MX" sz="43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 El reino de las tinieblas odia tu bienestar personal.</a:t>
            </a:r>
          </a:p>
          <a:p>
            <a:pPr marL="0" indent="0">
              <a:lnSpc>
                <a:spcPct val="107000"/>
              </a:lnSpc>
              <a:spcAft>
                <a:spcPts val="800"/>
              </a:spcAft>
              <a:buNone/>
            </a:pPr>
            <a:endParaRPr lang="es-MX" sz="43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300" i="1" dirty="0">
                <a:effectLst/>
                <a:latin typeface="Times New Roman" panose="02020603050405020304" pitchFamily="18" charset="0"/>
                <a:ea typeface="Calibri" panose="020F0502020204030204" pitchFamily="34" charset="0"/>
                <a:cs typeface="Times New Roman" panose="02020603050405020304" pitchFamily="18" charset="0"/>
              </a:rPr>
              <a:t>“Por lo cual alegraos, cielos, y los que moráis en ellos. ¡Ay de los moradores de la tierra y del mar! </a:t>
            </a:r>
            <a:r>
              <a:rPr lang="es-MX" sz="4300" b="1" i="1" u="sng" dirty="0">
                <a:effectLst/>
                <a:latin typeface="Times New Roman" panose="02020603050405020304" pitchFamily="18" charset="0"/>
                <a:ea typeface="Calibri" panose="020F0502020204030204" pitchFamily="34" charset="0"/>
                <a:cs typeface="Times New Roman" panose="02020603050405020304" pitchFamily="18" charset="0"/>
              </a:rPr>
              <a:t>porque el diablo ha descendido a vosotros con gran ira, sabiendo que tiene poco tiempo</a:t>
            </a:r>
            <a:r>
              <a:rPr lang="es-MX" sz="4300" i="1" dirty="0">
                <a:effectLst/>
                <a:latin typeface="Times New Roman" panose="02020603050405020304" pitchFamily="18" charset="0"/>
                <a:ea typeface="Calibri" panose="020F0502020204030204" pitchFamily="34" charset="0"/>
                <a:cs typeface="Times New Roman" panose="02020603050405020304" pitchFamily="18" charset="0"/>
              </a:rPr>
              <a:t>.” Apocalipsis 12:12  </a:t>
            </a:r>
            <a:endParaRPr lang="es-MX" sz="43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12F1BDC9-A7F6-4E99-ABCC-5DD203C6E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9554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A155DED-37F5-4F7A-95C8-550A5FB54176}"/>
              </a:ext>
            </a:extLst>
          </p:cNvPr>
          <p:cNvSpPr>
            <a:spLocks noGrp="1"/>
          </p:cNvSpPr>
          <p:nvPr>
            <p:ph idx="1"/>
          </p:nvPr>
        </p:nvSpPr>
        <p:spPr>
          <a:xfrm>
            <a:off x="440787" y="506436"/>
            <a:ext cx="11310425" cy="5528604"/>
          </a:xfrm>
        </p:spPr>
        <p:txBody>
          <a:bodyPr>
            <a:normAutofit lnSpcReduction="10000"/>
          </a:bodyPr>
          <a:lstStyle/>
          <a:p>
            <a:pPr marL="0" indent="0" algn="ctr">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1. Satanás y el reino de las tinieblas suelta su furia cuando tu regresas </a:t>
            </a:r>
            <a:r>
              <a:rPr lang="es-MX" sz="40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de</a:t>
            </a: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tu fe. </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“Vosotros sois de vuestro padre el diablo, y los deseos de vuestro padre queréis hacer.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Él ha sido homicida </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desde el principio, y no ha permanecido en la verdad, porque no hay verdad en él. Cuando habla mentira, de suyo habla; porque es mentiroso, y padre de mentira.” S. Juan 8:44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718C26FB-3E75-4EC7-B109-7E48E9C8E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9979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B068B03-F7AA-4FA7-8865-44EEEF261991}"/>
              </a:ext>
            </a:extLst>
          </p:cNvPr>
          <p:cNvSpPr>
            <a:spLocks noGrp="1"/>
          </p:cNvSpPr>
          <p:nvPr>
            <p:ph idx="1"/>
          </p:nvPr>
        </p:nvSpPr>
        <p:spPr>
          <a:xfrm>
            <a:off x="180536" y="513471"/>
            <a:ext cx="11830928" cy="5831058"/>
          </a:xfrm>
        </p:spPr>
        <p:txBody>
          <a:bodyPr>
            <a:normAutofit lnSpcReduction="10000"/>
          </a:bodyPr>
          <a:lstStyle/>
          <a:p>
            <a:pPr marL="0" indent="0">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Satanás es homicida, no solo quiere matarte si no destruirte.</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“Cuando el espíritu inmundo sale del hombre, anda por lugares secos, buscando reposo; y no hallándolo, dice: Volveré a mi casa de donde salí. Y cuando llega, la halla barrida y adornada. </a:t>
            </a:r>
            <a:r>
              <a:rPr lang="es-MX" sz="4000" i="1" u="sng" dirty="0">
                <a:effectLst/>
                <a:latin typeface="Times New Roman" panose="02020603050405020304" pitchFamily="18" charset="0"/>
                <a:ea typeface="Calibri" panose="020F0502020204030204" pitchFamily="34" charset="0"/>
                <a:cs typeface="Times New Roman" panose="02020603050405020304" pitchFamily="18" charset="0"/>
              </a:rPr>
              <a:t>Entonces va, y toma otros siete espíritus peores que él; y entrados, moran allí; y el postrer estado de aquel hombre viene a ser peor que el </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primero.” S. Lucas 11:24-26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53B2A994-0FA9-49AF-BD65-5E0C1801E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13766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EC99BD-C2DC-4B5C-8397-3FF6EFF7C30E}"/>
              </a:ext>
            </a:extLst>
          </p:cNvPr>
          <p:cNvSpPr>
            <a:spLocks noGrp="1"/>
          </p:cNvSpPr>
          <p:nvPr>
            <p:ph idx="1"/>
          </p:nvPr>
        </p:nvSpPr>
        <p:spPr>
          <a:xfrm>
            <a:off x="479539" y="450166"/>
            <a:ext cx="11232921" cy="5598942"/>
          </a:xfrm>
        </p:spPr>
        <p:txBody>
          <a:bodyPr>
            <a:normAutofit/>
          </a:bodyPr>
          <a:lstStyle/>
          <a:p>
            <a:pPr marL="0" indent="0" algn="ctr">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2. Satanás y el reino de las tinieblas actúa con mentiras y engaños.</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“Y fue lanzado fuera el gran dragón, la serpiente antigua, que se llama diablo y Satanás</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 el cual engaña al mundo entero</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fue arrojado a la tierra, y sus ángeles fueron arrojados con él.” Apocalipsis 12:9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9B51B815-B469-41E2-BC2C-27190A609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06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F54E753-2F6B-46AC-8333-BD5106F9C289}"/>
              </a:ext>
            </a:extLst>
          </p:cNvPr>
          <p:cNvSpPr>
            <a:spLocks noGrp="1"/>
          </p:cNvSpPr>
          <p:nvPr>
            <p:ph idx="1"/>
          </p:nvPr>
        </p:nvSpPr>
        <p:spPr>
          <a:xfrm>
            <a:off x="1203960" y="1963448"/>
            <a:ext cx="9784080" cy="4206240"/>
          </a:xfrm>
        </p:spPr>
        <p:txBody>
          <a:bodyPr/>
          <a:lstStyle/>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Satanás engaña al que tiene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información</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y evita al que tiene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revelación</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Adam conocía del árbol y Eva tenía la información de Adam.</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Las puertas del infierno no prevalecen cuando portas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revelación de Cristo</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D8369658-57B2-41FF-A171-4A0208D67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8031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F14864-CC0E-4602-8D0E-E95FBFD91CDA}"/>
              </a:ext>
            </a:extLst>
          </p:cNvPr>
          <p:cNvSpPr>
            <a:spLocks noGrp="1"/>
          </p:cNvSpPr>
          <p:nvPr>
            <p:ph idx="1"/>
          </p:nvPr>
        </p:nvSpPr>
        <p:spPr/>
        <p:txBody>
          <a:bodyPr/>
          <a:lstStyle/>
          <a:p>
            <a:pPr marL="0" indent="0" algn="ctr">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“Él les dijo: Y vosotros, ¿quién decís que soy yo? Respondiendo Simón Pedro, dijo: Tú eres el Cristo, el Hijo del Dios viviente. Entonces le respondió Jesús: Bienaventurado eres, Simón, hijo de Jonás, porque no te lo reveló carne ni sangre, sino mi Padre que está en los cielos.” S. Mateo 16:15-17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AEF3DF55-DF49-4D9C-81CD-3C7070D31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5898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9EE49B-C9AB-4FC5-96E5-7B48B591F75F}"/>
              </a:ext>
            </a:extLst>
          </p:cNvPr>
          <p:cNvSpPr>
            <a:spLocks noGrp="1"/>
          </p:cNvSpPr>
          <p:nvPr>
            <p:ph idx="1"/>
          </p:nvPr>
        </p:nvSpPr>
        <p:spPr>
          <a:xfrm>
            <a:off x="0" y="1800665"/>
            <a:ext cx="11971606" cy="4811151"/>
          </a:xfrm>
        </p:spPr>
        <p:txBody>
          <a:bodyPr>
            <a:normAutofit lnSpcReduction="10000"/>
          </a:bodyPr>
          <a:lstStyle/>
          <a:p>
            <a:pPr marL="0" indent="0" algn="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“Y yo también te digo, que tú eres Pedro</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 y sobre esta roca edificaré mi iglesia; y las puertas del Hades no prevalecerán contra ella.</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S. Mateo 16:18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Satanás no pudo destruir a Adam, pero Eva si lo logró, el alma es la principal puerta al enemigo, en la guerra espiritual, toda relación que te domina es tu relación almática y ahí viene tu ataque y Satanás lo aprovecha.</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44C221B8-43F7-44BB-BAF7-500DE3C2B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6933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0DF501-898E-4556-8A72-DBFACF183B96}"/>
              </a:ext>
            </a:extLst>
          </p:cNvPr>
          <p:cNvSpPr>
            <a:spLocks noGrp="1"/>
          </p:cNvSpPr>
          <p:nvPr>
            <p:ph idx="1"/>
          </p:nvPr>
        </p:nvSpPr>
        <p:spPr>
          <a:xfrm>
            <a:off x="271975" y="450166"/>
            <a:ext cx="11648049" cy="6203852"/>
          </a:xfrm>
        </p:spPr>
        <p:txBody>
          <a:bodyPr>
            <a:normAutofit lnSpcReduction="10000"/>
          </a:bodyPr>
          <a:lstStyle/>
          <a:p>
            <a:pPr marL="0" indent="0" algn="ctr">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3. Satanás y el reino de las tinieblas intenta </a:t>
            </a:r>
            <a:r>
              <a:rPr lang="es-MX" sz="4000" b="1" u="sng"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distraerte </a:t>
            </a: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por medio de tus sentidos.</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“Pero temo que como la serpiente con su astucia engañó a Eva,.” 2 Corintios 11:3  </a:t>
            </a:r>
            <a:r>
              <a:rPr lang="es-MX" sz="4000" b="1" i="1" u="sng" dirty="0">
                <a:latin typeface="Times New Roman" panose="02020603050405020304" pitchFamily="18" charset="0"/>
                <a:ea typeface="Calibri" panose="020F0502020204030204" pitchFamily="34" charset="0"/>
                <a:cs typeface="Times New Roman" panose="02020603050405020304" pitchFamily="18" charset="0"/>
              </a:rPr>
              <a:t>vuestros sentidos sean de alguna manera extraviados de la sincera fidelidad a Cristo</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Esto pasa cuando de un día para otro te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enamoras de lo incorrecto</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Dios sopló en la nariz para que pudriera discernir la hechicería del diablo.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FE798305-84EA-42C4-9D89-C006B9AFB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41478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9EAAA55-3E24-41BA-9CC2-7015E9943B79}"/>
              </a:ext>
            </a:extLst>
          </p:cNvPr>
          <p:cNvSpPr>
            <a:spLocks noGrp="1"/>
          </p:cNvSpPr>
          <p:nvPr>
            <p:ph idx="1"/>
          </p:nvPr>
        </p:nvSpPr>
        <p:spPr>
          <a:xfrm>
            <a:off x="215704" y="411480"/>
            <a:ext cx="11760591" cy="6035040"/>
          </a:xfrm>
        </p:spPr>
        <p:txBody>
          <a:bodyPr>
            <a:normAutofit/>
          </a:bodyPr>
          <a:lstStyle/>
          <a:p>
            <a:pPr marL="0" indent="0" algn="ctr">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4. Satanás y el reino de las tinieblas </a:t>
            </a:r>
            <a:r>
              <a:rPr lang="es-MX" sz="4000" b="1" u="sng"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te van a tentar con lo que tú quieres </a:t>
            </a:r>
            <a:endParaRPr lang="es-MX" sz="4000" b="1" u="sng"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“Y vino a él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el tentador</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y le dijo: Si eres Hijo de Dios,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di que estas piedras se conviertan en pan</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S. Mateo 4:3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Debes tener una respuesta rápida,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no solo de pan vive el hombre, si te quedas mirando, codiciando, terminarás tomando el fruto prohibido. </a:t>
            </a:r>
            <a:endParaRPr lang="es-MX" sz="4000"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6C9521E2-FC2B-46F5-8F52-97B125206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86913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32B034-EC09-427B-A1C1-0708947F5084}"/>
              </a:ext>
            </a:extLst>
          </p:cNvPr>
          <p:cNvSpPr>
            <a:spLocks noGrp="1"/>
          </p:cNvSpPr>
          <p:nvPr>
            <p:ph idx="1"/>
          </p:nvPr>
        </p:nvSpPr>
        <p:spPr>
          <a:xfrm>
            <a:off x="0" y="1800665"/>
            <a:ext cx="12192000" cy="5057335"/>
          </a:xfrm>
        </p:spPr>
        <p:txBody>
          <a:bodyPr>
            <a:normAutofit/>
          </a:bodyPr>
          <a:lstStyle/>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Satanás te da todo si lo adoras y hace los que él te pide y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él nunca quiere que te congregues, ores y sirvas al señor</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Usted tiene que discernir,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cuando Satanás te tienta es para destruirte</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pero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cuando Dios te prueba es para levantarte,</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a través de la tentación Dios aprovecha para que nosotros conozcamos lo que está en nuestro corazón.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FE023E3F-B044-4394-9707-B71758375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6077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B098D3-CF6D-42F3-A311-6433EFFCBD55}"/>
              </a:ext>
            </a:extLst>
          </p:cNvPr>
          <p:cNvSpPr>
            <a:spLocks noGrp="1"/>
          </p:cNvSpPr>
          <p:nvPr>
            <p:ph idx="1"/>
          </p:nvPr>
        </p:nvSpPr>
        <p:spPr/>
        <p:txBody>
          <a:bodyPr/>
          <a:lstStyle/>
          <a:p>
            <a:pPr marL="0" indent="0" algn="ctr">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“Entonces me dijo: Daniel, no temas; porque desde el primer día que dispusiste tu corazón a entender y </a:t>
            </a:r>
            <a:r>
              <a:rPr lang="es-MX" sz="4000" i="1" u="sng" dirty="0">
                <a:effectLst/>
                <a:latin typeface="Times New Roman" panose="02020603050405020304" pitchFamily="18" charset="0"/>
                <a:ea typeface="Calibri" panose="020F0502020204030204" pitchFamily="34" charset="0"/>
                <a:cs typeface="Times New Roman" panose="02020603050405020304" pitchFamily="18" charset="0"/>
              </a:rPr>
              <a:t>a humillarte en la presencia de tu Dios, fueron oídas tus palabras; </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y a causa de tus palabras yo he venido.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6214C773-66BC-441A-BC51-144FC351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5517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05E61B-90FC-481A-A737-BB4B23C4F186}"/>
              </a:ext>
            </a:extLst>
          </p:cNvPr>
          <p:cNvSpPr>
            <a:spLocks noGrp="1"/>
          </p:cNvSpPr>
          <p:nvPr>
            <p:ph idx="1"/>
          </p:nvPr>
        </p:nvSpPr>
        <p:spPr>
          <a:xfrm>
            <a:off x="215704" y="397412"/>
            <a:ext cx="11760591" cy="6063175"/>
          </a:xfrm>
        </p:spPr>
        <p:txBody>
          <a:bodyPr>
            <a:normAutofit/>
          </a:bodyPr>
          <a:lstStyle/>
          <a:p>
            <a:pPr marL="0" indent="0" algn="ctr">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5. Satanás y el reino de las tinieblas produce </a:t>
            </a:r>
            <a:r>
              <a:rPr lang="es-MX" sz="4000" b="1" u="sng"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estorbó en el llamado. </a:t>
            </a:r>
            <a:endParaRPr lang="es-MX" sz="4000" b="1" u="sng"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“por lo cual quisimos ir a vosotros, yo Pablo ciertamente una y otra vez;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pero Satanás nos estorbó.”</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1 Tesalonicenses 2:18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Satanás pone estorbo en todo los que se relaciona con el servicio.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BE013041-5C80-4D70-8F03-55E092500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9163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EC4982-8786-4149-816D-6F18B0739F7F}"/>
              </a:ext>
            </a:extLst>
          </p:cNvPr>
          <p:cNvSpPr>
            <a:spLocks noGrp="1"/>
          </p:cNvSpPr>
          <p:nvPr>
            <p:ph idx="1"/>
          </p:nvPr>
        </p:nvSpPr>
        <p:spPr>
          <a:xfrm>
            <a:off x="303693" y="478300"/>
            <a:ext cx="11584613" cy="6105379"/>
          </a:xfrm>
        </p:spPr>
        <p:txBody>
          <a:bodyPr>
            <a:normAutofit/>
          </a:bodyPr>
          <a:lstStyle/>
          <a:p>
            <a:pPr marL="0" indent="0" algn="ctr">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6. Satanás y el reino de las tinieblas </a:t>
            </a:r>
            <a:r>
              <a:rPr lang="es-MX" sz="4000" b="1" u="sng"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entran en tu alma por medio de heridas </a:t>
            </a: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cuando no perdonas. </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para que Satanás no gane ventaja alguna sobre nosotros</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pues no ignoramos sus maquinaciones.” 2 Corintios 2:11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Cuando usted tiene amargura Satanás le tritura,</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las heridas no ocurren nosotros las permitimos y el diablo estará siempre alimentado tus heridas.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6" name="Imagen 5">
            <a:extLst>
              <a:ext uri="{FF2B5EF4-FFF2-40B4-BE49-F238E27FC236}">
                <a16:creationId xmlns:a16="http://schemas.microsoft.com/office/drawing/2014/main" id="{0B04ACF8-0CCA-43E1-AD91-63CF98B05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46652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67404F-C340-4D73-95FD-A546373F6D61}"/>
              </a:ext>
            </a:extLst>
          </p:cNvPr>
          <p:cNvSpPr>
            <a:spLocks noGrp="1"/>
          </p:cNvSpPr>
          <p:nvPr>
            <p:ph idx="1"/>
          </p:nvPr>
        </p:nvSpPr>
        <p:spPr/>
        <p:txBody>
          <a:bodyPr>
            <a:normAutofit/>
          </a:bodyPr>
          <a:lstStyle/>
          <a:p>
            <a:pPr marL="0" indent="0" algn="just">
              <a:buNone/>
            </a:pP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Cuando usted tiene amargura Satanás le tritura,</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las heridas no ocurren nosotros las permitimos y el diablo estará siempre alimentado tus heridas. </a:t>
            </a:r>
          </a:p>
          <a:p>
            <a:pPr marL="0" indent="0" algn="just">
              <a:buNone/>
            </a:pPr>
            <a:r>
              <a:rPr lang="es-MX" sz="4000" dirty="0">
                <a:latin typeface="Times New Roman" panose="02020603050405020304" pitchFamily="18" charset="0"/>
                <a:cs typeface="Times New Roman" panose="02020603050405020304" pitchFamily="18" charset="0"/>
              </a:rPr>
              <a:t>Muchos están en este ciclo.</a:t>
            </a:r>
          </a:p>
        </p:txBody>
      </p:sp>
      <p:pic>
        <p:nvPicPr>
          <p:cNvPr id="4" name="Imagen 3">
            <a:extLst>
              <a:ext uri="{FF2B5EF4-FFF2-40B4-BE49-F238E27FC236}">
                <a16:creationId xmlns:a16="http://schemas.microsoft.com/office/drawing/2014/main" id="{A1EA6891-CEE0-4882-A6A3-3B7FC238C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0872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a:extLst>
              <a:ext uri="{FF2B5EF4-FFF2-40B4-BE49-F238E27FC236}">
                <a16:creationId xmlns:a16="http://schemas.microsoft.com/office/drawing/2014/main" id="{36EB36B4-7C2A-496B-828B-492E66DC04E2}"/>
              </a:ext>
            </a:extLst>
          </p:cNvPr>
          <p:cNvGraphicFramePr>
            <a:graphicFrameLocks/>
          </p:cNvGraphicFramePr>
          <p:nvPr>
            <p:extLst>
              <p:ext uri="{D42A27DB-BD31-4B8C-83A1-F6EECF244321}">
                <p14:modId xmlns:p14="http://schemas.microsoft.com/office/powerpoint/2010/main" val="186992391"/>
              </p:ext>
            </p:extLst>
          </p:nvPr>
        </p:nvGraphicFramePr>
        <p:xfrm>
          <a:off x="0" y="1"/>
          <a:ext cx="1230923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F9586292-17F3-498A-8E08-C7BB9184EC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1470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27C1506-180B-4FB4-90CB-0170E1AF00B1}"/>
              </a:ext>
            </a:extLst>
          </p:cNvPr>
          <p:cNvSpPr>
            <a:spLocks noGrp="1"/>
          </p:cNvSpPr>
          <p:nvPr>
            <p:ph idx="1"/>
          </p:nvPr>
        </p:nvSpPr>
        <p:spPr/>
        <p:txBody>
          <a:bodyPr/>
          <a:lstStyle/>
          <a:p>
            <a:pPr marL="0" indent="0" algn="just">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Pero cuando a usted se le revela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el perdón usted se vuelve hermético y puede decir cómo JESÚS, Satanás no tiene nada en mí.</a:t>
            </a:r>
            <a:endParaRPr lang="es-MX"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Cuando usted ya tiene victoria en el área personal podrá avanzar en área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ministerial.</a:t>
            </a:r>
            <a:endParaRPr lang="es-MX" sz="4000"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AF888778-1A58-4E24-9CB2-31EEA79AF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36042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3123A7-50F5-4DB7-BCBB-808A017C8C28}"/>
              </a:ext>
            </a:extLst>
          </p:cNvPr>
          <p:cNvSpPr>
            <a:spLocks noGrp="1"/>
          </p:cNvSpPr>
          <p:nvPr>
            <p:ph idx="1"/>
          </p:nvPr>
        </p:nvSpPr>
        <p:spPr>
          <a:xfrm>
            <a:off x="761414" y="450167"/>
            <a:ext cx="10669172" cy="4206240"/>
          </a:xfrm>
        </p:spPr>
        <p:txBody>
          <a:bodyPr/>
          <a:lstStyle/>
          <a:p>
            <a:pPr marL="0" indent="0" algn="ctr">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 El reino de las tinieblas odia tu </a:t>
            </a:r>
            <a:r>
              <a:rPr lang="es-MX" sz="4000" b="1" u="sng"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crecimiento ministerial.</a:t>
            </a:r>
            <a:endParaRPr lang="es-MX" sz="4000" b="1" u="sng"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Hay un orden en la guerra espiritual, usted no puede entrar al campo de batalla ministerial  si tiene puertas abiertas en su vida personal.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1B664B86-C936-48B1-92F8-04428F627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405466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BFFB5-C2E4-4F37-9721-C7059073FE48}"/>
              </a:ext>
            </a:extLst>
          </p:cNvPr>
          <p:cNvSpPr>
            <a:spLocks noGrp="1"/>
          </p:cNvSpPr>
          <p:nvPr>
            <p:ph type="title"/>
          </p:nvPr>
        </p:nvSpPr>
        <p:spPr>
          <a:xfrm>
            <a:off x="393895" y="523327"/>
            <a:ext cx="10790051" cy="1508760"/>
          </a:xfrm>
        </p:spPr>
        <p:txBody>
          <a:bodyPr>
            <a:no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Muchos les temen a los demonios por que desconocen la revelación de la: </a:t>
            </a:r>
            <a:br>
              <a:rPr lang="es-MX"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graphicFrame>
        <p:nvGraphicFramePr>
          <p:cNvPr id="6" name="Marcador de contenido 5">
            <a:extLst>
              <a:ext uri="{FF2B5EF4-FFF2-40B4-BE49-F238E27FC236}">
                <a16:creationId xmlns:a16="http://schemas.microsoft.com/office/drawing/2014/main" id="{3852762F-F894-49D5-9DF8-53D3CF074182}"/>
              </a:ext>
            </a:extLst>
          </p:cNvPr>
          <p:cNvGraphicFramePr>
            <a:graphicFrameLocks noGrp="1"/>
          </p:cNvGraphicFramePr>
          <p:nvPr>
            <p:ph idx="1"/>
            <p:extLst>
              <p:ext uri="{D42A27DB-BD31-4B8C-83A1-F6EECF244321}">
                <p14:modId xmlns:p14="http://schemas.microsoft.com/office/powerpoint/2010/main" val="833435708"/>
              </p:ext>
            </p:extLst>
          </p:nvPr>
        </p:nvGraphicFramePr>
        <p:xfrm>
          <a:off x="0" y="1033280"/>
          <a:ext cx="12191999" cy="506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E20B17EF-CA25-4140-91DB-379DDC40F37F}"/>
              </a:ext>
            </a:extLst>
          </p:cNvPr>
          <p:cNvSpPr txBox="1"/>
          <p:nvPr/>
        </p:nvSpPr>
        <p:spPr>
          <a:xfrm>
            <a:off x="98474" y="4628271"/>
            <a:ext cx="11788726" cy="2035750"/>
          </a:xfrm>
          <a:prstGeom prst="rect">
            <a:avLst/>
          </a:prstGeom>
          <a:noFill/>
        </p:spPr>
        <p:txBody>
          <a:bodyPr wrap="square">
            <a:spAutoFit/>
          </a:bodyPr>
          <a:lstStyle/>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El mundo espiritual </a:t>
            </a:r>
            <a:r>
              <a:rPr lang="es-MX" sz="4000" dirty="0">
                <a:latin typeface="Times New Roman" panose="02020603050405020304" pitchFamily="18" charset="0"/>
                <a:ea typeface="Calibri" panose="020F0502020204030204" pitchFamily="34" charset="0"/>
                <a:cs typeface="Times New Roman" panose="02020603050405020304" pitchFamily="18" charset="0"/>
              </a:rPr>
              <a:t>solo</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reconoce la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autoridad</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no respeta gritos, Jesús dijo les doy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potestad </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que es igual a autoridad y no les dijo les doy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poder.</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EB171B2-AD27-4C8F-A422-B56157671E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3853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940A09A-3AA3-4B7E-85D6-2295906BCA48}"/>
              </a:ext>
            </a:extLst>
          </p:cNvPr>
          <p:cNvSpPr>
            <a:spLocks noGrp="1"/>
          </p:cNvSpPr>
          <p:nvPr>
            <p:ph idx="1"/>
          </p:nvPr>
        </p:nvSpPr>
        <p:spPr>
          <a:xfrm>
            <a:off x="349347" y="1913205"/>
            <a:ext cx="11493305" cy="4698609"/>
          </a:xfrm>
        </p:spPr>
        <p:txBody>
          <a:bodyPr>
            <a:normAutofit/>
          </a:bodyPr>
          <a:lstStyle/>
          <a:p>
            <a:pPr marL="0" indent="0" algn="ctr">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“Pero algunos de los judíos, exorcistas ambulantes, intentaron invocar el nombre del Señor Jesús sobre los que tenían espíritus malos, diciendo: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Os conjuro por Jesús, el que predica Pablo.</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Había siete hijos de un tal </a:t>
            </a:r>
            <a:r>
              <a:rPr lang="es-MX" sz="4000" i="1" dirty="0" err="1">
                <a:effectLst/>
                <a:latin typeface="Times New Roman" panose="02020603050405020304" pitchFamily="18" charset="0"/>
                <a:ea typeface="Calibri" panose="020F0502020204030204" pitchFamily="34" charset="0"/>
                <a:cs typeface="Times New Roman" panose="02020603050405020304" pitchFamily="18" charset="0"/>
              </a:rPr>
              <a:t>Esceva</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judío, jefe de los sacerdotes, que hacían esto. Pero respondiendo el espíritu malo, dijo: A Jesús conozco, y sé quién es Pablo; pero vosotros, ¿quiénes sois?” Hechos 19:13-15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2801F3C1-6CAF-4DA9-A082-314920CE1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51973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AF5F52-1124-404F-8FC8-92483365E5F3}"/>
              </a:ext>
            </a:extLst>
          </p:cNvPr>
          <p:cNvSpPr>
            <a:spLocks noGrp="1"/>
          </p:cNvSpPr>
          <p:nvPr>
            <p:ph idx="1"/>
          </p:nvPr>
        </p:nvSpPr>
        <p:spPr>
          <a:xfrm>
            <a:off x="211015" y="369277"/>
            <a:ext cx="11980985" cy="6119446"/>
          </a:xfrm>
        </p:spPr>
        <p:txBody>
          <a:bodyPr>
            <a:normAutofit/>
          </a:bodyPr>
          <a:lstStyle/>
          <a:p>
            <a:pPr marL="0" indent="0">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Cuando Satanás te quiere restar poder, </a:t>
            </a:r>
            <a:r>
              <a:rPr lang="es-MX" sz="4000" b="1" u="sng"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te enfrenta contra una autoridad para que andes en rebelión</a:t>
            </a: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Jesús fue a someterse a Juan el Bautista para ser bautizado, porque de ahí saldría a enfrentar al diablo al desierto,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algunos quieren ir a reprender al diablo afuera sin estar sometidos adentro</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Satanás solo respeta autoridad y cuando usted anda en autoridad Satanás tiene que retroceder y Los Ángeles te tienen que servir.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5121D75C-05F3-49E9-8D61-67FEDABB2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6590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44DA824-4558-48F9-9C98-485FCF4E7352}"/>
              </a:ext>
            </a:extLst>
          </p:cNvPr>
          <p:cNvSpPr>
            <a:spLocks noGrp="1"/>
          </p:cNvSpPr>
          <p:nvPr>
            <p:ph idx="1"/>
          </p:nvPr>
        </p:nvSpPr>
        <p:spPr>
          <a:xfrm>
            <a:off x="541738" y="478302"/>
            <a:ext cx="10881228" cy="6379698"/>
          </a:xfrm>
        </p:spPr>
        <p:txBody>
          <a:bodyPr>
            <a:normAutofit/>
          </a:bodyPr>
          <a:lstStyle/>
          <a:p>
            <a:pPr marL="0" indent="0" algn="ctr">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 Satanás y sus huestes de maldad dominan </a:t>
            </a:r>
            <a:r>
              <a:rPr lang="es-MX" sz="4000" b="1" u="sng"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territorio. </a:t>
            </a:r>
            <a:endParaRPr lang="es-MX" sz="4000" b="1" u="sng"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“Porque no tenemos lucha contra sangre y carne, sino contra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principados</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contra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potestades, </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contra los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gobernadores </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de las tinieblas de este siglo, contra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huestes espirituales de maldad en las regiones celestes.</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Efesios 6:12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015CE6E9-B923-407E-823E-07CC95643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90503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09E7F2-7856-47B8-B92F-61543CC700D6}"/>
              </a:ext>
            </a:extLst>
          </p:cNvPr>
          <p:cNvSpPr>
            <a:spLocks noGrp="1"/>
          </p:cNvSpPr>
          <p:nvPr>
            <p:ph idx="1"/>
          </p:nvPr>
        </p:nvSpPr>
        <p:spPr/>
        <p:txBody>
          <a:bodyPr/>
          <a:lstStyle/>
          <a:p>
            <a:pPr marL="0" indent="0" algn="ctr">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Mas el príncipe del reino de </a:t>
            </a:r>
            <a:r>
              <a:rPr lang="es-MX" sz="4000" i="1" u="sng" dirty="0">
                <a:effectLst/>
                <a:latin typeface="Times New Roman" panose="02020603050405020304" pitchFamily="18" charset="0"/>
                <a:ea typeface="Calibri" panose="020F0502020204030204" pitchFamily="34" charset="0"/>
                <a:cs typeface="Times New Roman" panose="02020603050405020304" pitchFamily="18" charset="0"/>
              </a:rPr>
              <a:t>Persia </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se me opuso durante veintiún días; pero he aquí Miguel, uno de los principales príncipes, vino para ayudarme, y quedé allí con los reyes de Persia.” Daniel 10:12-13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34CBB824-B03B-44F6-A624-01D74733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6560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096F81-9F4E-4714-BADB-6139C3EE64F6}"/>
              </a:ext>
            </a:extLst>
          </p:cNvPr>
          <p:cNvSpPr>
            <a:spLocks noGrp="1"/>
          </p:cNvSpPr>
          <p:nvPr>
            <p:ph idx="1"/>
          </p:nvPr>
        </p:nvSpPr>
        <p:spPr>
          <a:xfrm>
            <a:off x="175846" y="379828"/>
            <a:ext cx="12128695" cy="5444197"/>
          </a:xfrm>
        </p:spPr>
        <p:txBody>
          <a:bodyPr>
            <a:normAutofit/>
          </a:bodyPr>
          <a:lstStyle/>
          <a:p>
            <a:pPr marL="0" indent="0">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Cuando hay manifestación es la evidencia que el reino de las tinieblas es debilitado y el reino de Cristo ha bajado. </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Estaba Jesús echando fuera un demonio, que era mudo; y aconteció que, salido el demonio, el mudo habló; y la gente se maravilló. Pero algunos de ellos decían: Por </a:t>
            </a:r>
            <a:r>
              <a:rPr lang="es-MX" sz="4000" i="1" dirty="0" err="1">
                <a:effectLst/>
                <a:latin typeface="Times New Roman" panose="02020603050405020304" pitchFamily="18" charset="0"/>
                <a:ea typeface="Calibri" panose="020F0502020204030204" pitchFamily="34" charset="0"/>
                <a:cs typeface="Times New Roman" panose="02020603050405020304" pitchFamily="18" charset="0"/>
              </a:rPr>
              <a:t>Beelzebú</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príncipe de los demonios, echa fuera los demonios. Lucas 11:14,15</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A073670C-9EDD-4687-B608-D2CE41963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6912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BA1F0C-284F-4902-9C2A-7077172CD44C}"/>
              </a:ext>
            </a:extLst>
          </p:cNvPr>
          <p:cNvSpPr>
            <a:spLocks noGrp="1"/>
          </p:cNvSpPr>
          <p:nvPr>
            <p:ph idx="1"/>
          </p:nvPr>
        </p:nvSpPr>
        <p:spPr/>
        <p:txBody>
          <a:bodyPr/>
          <a:lstStyle/>
          <a:p>
            <a:pPr marL="0" indent="0" algn="ctr">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Pues si yo echo fuera los demonios por </a:t>
            </a:r>
            <a:r>
              <a:rPr lang="es-MX" sz="4000" i="1" dirty="0" err="1">
                <a:effectLst/>
                <a:latin typeface="Times New Roman" panose="02020603050405020304" pitchFamily="18" charset="0"/>
                <a:ea typeface="Calibri" panose="020F0502020204030204" pitchFamily="34" charset="0"/>
                <a:cs typeface="Times New Roman" panose="02020603050405020304" pitchFamily="18" charset="0"/>
              </a:rPr>
              <a:t>Beelzebú</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¿vuestros hijos por quién los echan? Por tanto, ellos serán vuestros jueces.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Mas si por el dedo de Dios echo yo fuera los demonios, ciertamente el reino de Dios ha llegado a vosotros</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S. Lucas 11:19-20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DBE415ED-DA7C-4F6F-9407-7C136E391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427313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097FE3-BBDA-4BB5-8B64-66640C7BA6A3}"/>
              </a:ext>
            </a:extLst>
          </p:cNvPr>
          <p:cNvSpPr>
            <a:spLocks noGrp="1"/>
          </p:cNvSpPr>
          <p:nvPr>
            <p:ph idx="1"/>
          </p:nvPr>
        </p:nvSpPr>
        <p:spPr>
          <a:xfrm>
            <a:off x="518160" y="362243"/>
            <a:ext cx="11155680" cy="6133514"/>
          </a:xfrm>
        </p:spPr>
        <p:txBody>
          <a:bodyPr>
            <a:normAutofit/>
          </a:bodyPr>
          <a:lstStyle/>
          <a:p>
            <a:pPr marL="0" indent="0">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Tomaremos el botín, son las almas, no podremos tomar las almas si no atamos al hombre fuerte.</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“Cuando el hombre fuerte armado guarda su palacio, en paz está lo que posee.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Pero cuando viene otro más fuerte que él y le vence, le quita todas sus armas en que confiaba, y reparte el botín</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S. Lucas 11:21-22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748C355B-1A42-4B06-BBCF-17AF177C3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2718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F536F5-5ECF-4ABA-83BD-10CCE517B172}"/>
              </a:ext>
            </a:extLst>
          </p:cNvPr>
          <p:cNvSpPr txBox="1"/>
          <p:nvPr/>
        </p:nvSpPr>
        <p:spPr>
          <a:xfrm>
            <a:off x="6425418" y="417117"/>
            <a:ext cx="6098344" cy="6126357"/>
          </a:xfrm>
          <a:prstGeom prst="rect">
            <a:avLst/>
          </a:prstGeom>
          <a:noFill/>
        </p:spPr>
        <p:txBody>
          <a:bodyPr wrap="square">
            <a:spAutoFit/>
          </a:bodyPr>
          <a:lstStyle/>
          <a:p>
            <a:pP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Principados </a:t>
            </a:r>
            <a:endParaRPr lang="es-MX" sz="40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Griego </a:t>
            </a:r>
            <a:r>
              <a:rPr lang="es-MX" sz="4000" b="1" u="sng" dirty="0" err="1">
                <a:effectLst/>
                <a:latin typeface="Times New Roman" panose="02020603050405020304" pitchFamily="18" charset="0"/>
                <a:ea typeface="Calibri" panose="020F0502020204030204" pitchFamily="34" charset="0"/>
                <a:cs typeface="Times New Roman" panose="02020603050405020304" pitchFamily="18" charset="0"/>
              </a:rPr>
              <a:t>Archai</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arcaico, primero y antiguo.</a:t>
            </a:r>
          </a:p>
          <a:p>
            <a:pPr>
              <a:lnSpc>
                <a:spcPct val="107000"/>
              </a:lnSpc>
              <a:spcAft>
                <a:spcPts val="800"/>
              </a:spcAft>
            </a:pP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4000" b="1" u="sng" dirty="0">
                <a:effectLst/>
                <a:latin typeface="Times New Roman" panose="02020603050405020304" pitchFamily="18" charset="0"/>
                <a:ea typeface="Calibri" panose="020F0502020204030204" pitchFamily="34" charset="0"/>
                <a:cs typeface="Times New Roman" panose="02020603050405020304" pitchFamily="18" charset="0"/>
              </a:rPr>
              <a:t>Potestades</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Espíritu que gobiernan continentes.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El Ángel Gabriel lo dijo príncipe de Grecia </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97543A9B-EB73-47C8-93B4-BD7A312DE3D5}"/>
              </a:ext>
            </a:extLst>
          </p:cNvPr>
          <p:cNvPicPr>
            <a:picLocks noChangeAspect="1"/>
          </p:cNvPicPr>
          <p:nvPr/>
        </p:nvPicPr>
        <p:blipFill>
          <a:blip r:embed="rId2"/>
          <a:stretch>
            <a:fillRect/>
          </a:stretch>
        </p:blipFill>
        <p:spPr>
          <a:xfrm>
            <a:off x="891997" y="1137944"/>
            <a:ext cx="4874586" cy="4582111"/>
          </a:xfrm>
          <a:prstGeom prst="rect">
            <a:avLst/>
          </a:prstGeom>
          <a:ln w="228600" cap="sq" cmpd="thickThin">
            <a:solidFill>
              <a:srgbClr val="000000"/>
            </a:solidFill>
            <a:prstDash val="solid"/>
            <a:miter lim="800000"/>
          </a:ln>
          <a:effectLst>
            <a:innerShdw blurRad="76200">
              <a:srgbClr val="000000"/>
            </a:innerShdw>
          </a:effectLst>
        </p:spPr>
      </p:pic>
      <p:pic>
        <p:nvPicPr>
          <p:cNvPr id="5" name="Imagen 4">
            <a:extLst>
              <a:ext uri="{FF2B5EF4-FFF2-40B4-BE49-F238E27FC236}">
                <a16:creationId xmlns:a16="http://schemas.microsoft.com/office/drawing/2014/main" id="{09031738-C5ED-4A47-8840-1BDE3C6D9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5572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0BE325-D6EB-4B94-BBA7-C61978E5AEEF}"/>
              </a:ext>
            </a:extLst>
          </p:cNvPr>
          <p:cNvSpPr txBox="1"/>
          <p:nvPr/>
        </p:nvSpPr>
        <p:spPr>
          <a:xfrm>
            <a:off x="5961184" y="1492765"/>
            <a:ext cx="6098344" cy="3872470"/>
          </a:xfrm>
          <a:prstGeom prst="rect">
            <a:avLst/>
          </a:prstGeom>
          <a:noFill/>
        </p:spPr>
        <p:txBody>
          <a:bodyPr wrap="square">
            <a:spAutoFit/>
          </a:bodyPr>
          <a:lstStyle/>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Potestades.</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Del griego </a:t>
            </a:r>
            <a:r>
              <a:rPr lang="es-MX" sz="4000" dirty="0" err="1">
                <a:effectLst/>
                <a:latin typeface="Times New Roman" panose="02020603050405020304" pitchFamily="18" charset="0"/>
                <a:ea typeface="Calibri" panose="020F0502020204030204" pitchFamily="34" charset="0"/>
                <a:cs typeface="Times New Roman" panose="02020603050405020304" pitchFamily="18" charset="0"/>
              </a:rPr>
              <a:t>exousias</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fuerzas o poderes asignadas por los principados y controlan naciones.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764C1ADA-2834-49DC-BF08-1C0926B0F3D1}"/>
              </a:ext>
            </a:extLst>
          </p:cNvPr>
          <p:cNvPicPr>
            <a:picLocks noChangeAspect="1"/>
          </p:cNvPicPr>
          <p:nvPr/>
        </p:nvPicPr>
        <p:blipFill>
          <a:blip r:embed="rId2"/>
          <a:stretch>
            <a:fillRect/>
          </a:stretch>
        </p:blipFill>
        <p:spPr>
          <a:xfrm>
            <a:off x="1300822" y="718972"/>
            <a:ext cx="3777615" cy="5420056"/>
          </a:xfrm>
          <a:prstGeom prst="rect">
            <a:avLst/>
          </a:prstGeom>
          <a:ln w="228600" cap="sq" cmpd="thickThin">
            <a:solidFill>
              <a:srgbClr val="000000"/>
            </a:solidFill>
            <a:prstDash val="solid"/>
            <a:miter lim="800000"/>
          </a:ln>
          <a:effectLst>
            <a:innerShdw blurRad="76200">
              <a:srgbClr val="000000"/>
            </a:innerShdw>
          </a:effectLst>
        </p:spPr>
      </p:pic>
      <p:pic>
        <p:nvPicPr>
          <p:cNvPr id="5" name="Imagen 4">
            <a:extLst>
              <a:ext uri="{FF2B5EF4-FFF2-40B4-BE49-F238E27FC236}">
                <a16:creationId xmlns:a16="http://schemas.microsoft.com/office/drawing/2014/main" id="{79D9DA57-12F7-4D2D-926F-1F26D109D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65480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516BE8-82B6-4E3F-A3E2-DB0D24101BED}"/>
              </a:ext>
            </a:extLst>
          </p:cNvPr>
          <p:cNvSpPr txBox="1"/>
          <p:nvPr/>
        </p:nvSpPr>
        <p:spPr>
          <a:xfrm>
            <a:off x="6341012" y="1805044"/>
            <a:ext cx="6098344" cy="3975063"/>
          </a:xfrm>
          <a:prstGeom prst="rect">
            <a:avLst/>
          </a:prstGeom>
          <a:noFill/>
        </p:spPr>
        <p:txBody>
          <a:bodyPr wrap="square">
            <a:spAutoFit/>
          </a:bodyPr>
          <a:lstStyle/>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Gobernadores.</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Del griego ‘</a:t>
            </a:r>
            <a:r>
              <a:rPr lang="es-MX" sz="4000" dirty="0" err="1">
                <a:effectLst/>
                <a:latin typeface="Times New Roman" panose="02020603050405020304" pitchFamily="18" charset="0"/>
                <a:ea typeface="Calibri" panose="020F0502020204030204" pitchFamily="34" charset="0"/>
                <a:cs typeface="Times New Roman" panose="02020603050405020304" pitchFamily="18" charset="0"/>
              </a:rPr>
              <a:t>cosmocrator</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‘crean culturas tendencias filosofía en los pueblos familia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CB821556-27AF-44E4-B0AC-5283225067AD}"/>
              </a:ext>
            </a:extLst>
          </p:cNvPr>
          <p:cNvPicPr>
            <a:picLocks noChangeAspect="1"/>
          </p:cNvPicPr>
          <p:nvPr/>
        </p:nvPicPr>
        <p:blipFill>
          <a:blip r:embed="rId2"/>
          <a:stretch>
            <a:fillRect/>
          </a:stretch>
        </p:blipFill>
        <p:spPr>
          <a:xfrm>
            <a:off x="984738" y="626056"/>
            <a:ext cx="4230858" cy="5605887"/>
          </a:xfrm>
          <a:prstGeom prst="rect">
            <a:avLst/>
          </a:prstGeom>
          <a:ln w="228600" cap="sq" cmpd="thickThin">
            <a:solidFill>
              <a:srgbClr val="000000"/>
            </a:solidFill>
            <a:prstDash val="solid"/>
            <a:miter lim="800000"/>
          </a:ln>
          <a:effectLst>
            <a:innerShdw blurRad="76200">
              <a:srgbClr val="000000"/>
            </a:innerShdw>
          </a:effectLst>
        </p:spPr>
      </p:pic>
      <p:pic>
        <p:nvPicPr>
          <p:cNvPr id="6" name="Imagen 5">
            <a:extLst>
              <a:ext uri="{FF2B5EF4-FFF2-40B4-BE49-F238E27FC236}">
                <a16:creationId xmlns:a16="http://schemas.microsoft.com/office/drawing/2014/main" id="{C5065CDD-202B-4ED8-AB4C-C1B4158EC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9239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BE6E67-8641-4D03-B4C2-A679BD6AD5CE}"/>
              </a:ext>
            </a:extLst>
          </p:cNvPr>
          <p:cNvSpPr txBox="1"/>
          <p:nvPr/>
        </p:nvSpPr>
        <p:spPr>
          <a:xfrm>
            <a:off x="4346916" y="0"/>
            <a:ext cx="7957625" cy="7268272"/>
          </a:xfrm>
          <a:prstGeom prst="rect">
            <a:avLst/>
          </a:prstGeom>
          <a:noFill/>
        </p:spPr>
        <p:txBody>
          <a:bodyPr wrap="square">
            <a:spAutoFit/>
          </a:bodyPr>
          <a:lstStyle/>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	Huestes de maldad.</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Del griego ‘</a:t>
            </a:r>
            <a:r>
              <a:rPr lang="es-MX" sz="4000" dirty="0" err="1">
                <a:effectLst/>
                <a:latin typeface="Times New Roman" panose="02020603050405020304" pitchFamily="18" charset="0"/>
                <a:ea typeface="Calibri" panose="020F0502020204030204" pitchFamily="34" charset="0"/>
                <a:cs typeface="Times New Roman" panose="02020603050405020304" pitchFamily="18" charset="0"/>
              </a:rPr>
              <a:t>pneuma</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poneros‘ atacan familias siempre Satanás pone espíritu que siguen familias </a:t>
            </a:r>
          </a:p>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la familias luchan con las misma enfermedad, pecado sexual, pobreza, muerte prematura, divorcio, adición, incesto, depresión, suicidio, abuso sexual; tienes que levantarte y pelear por tu familia.</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FA2E1D08-1F97-4FEC-A098-FD9E8313A6F0}"/>
              </a:ext>
            </a:extLst>
          </p:cNvPr>
          <p:cNvPicPr>
            <a:picLocks noChangeAspect="1"/>
          </p:cNvPicPr>
          <p:nvPr/>
        </p:nvPicPr>
        <p:blipFill>
          <a:blip r:embed="rId2"/>
          <a:stretch>
            <a:fillRect/>
          </a:stretch>
        </p:blipFill>
        <p:spPr>
          <a:xfrm>
            <a:off x="286410" y="2119387"/>
            <a:ext cx="3782968" cy="3029389"/>
          </a:xfrm>
          <a:prstGeom prst="rect">
            <a:avLst/>
          </a:prstGeom>
          <a:ln w="228600" cap="sq" cmpd="thickThin">
            <a:solidFill>
              <a:srgbClr val="000000"/>
            </a:solidFill>
            <a:prstDash val="solid"/>
            <a:miter lim="800000"/>
          </a:ln>
          <a:effectLst>
            <a:innerShdw blurRad="76200">
              <a:srgbClr val="000000"/>
            </a:innerShdw>
          </a:effectLst>
        </p:spPr>
      </p:pic>
      <p:pic>
        <p:nvPicPr>
          <p:cNvPr id="5" name="Imagen 4">
            <a:extLst>
              <a:ext uri="{FF2B5EF4-FFF2-40B4-BE49-F238E27FC236}">
                <a16:creationId xmlns:a16="http://schemas.microsoft.com/office/drawing/2014/main" id="{2030A2C9-D27B-4455-9D1A-7948165E1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52842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1FC0B3-CFDC-4E1C-838D-A132E686E100}"/>
              </a:ext>
            </a:extLst>
          </p:cNvPr>
          <p:cNvSpPr>
            <a:spLocks noGrp="1"/>
          </p:cNvSpPr>
          <p:nvPr>
            <p:ph idx="1"/>
          </p:nvPr>
        </p:nvSpPr>
        <p:spPr>
          <a:xfrm>
            <a:off x="1203960" y="2025747"/>
            <a:ext cx="9784080" cy="4206240"/>
          </a:xfrm>
        </p:spPr>
        <p:txBody>
          <a:bodyPr/>
          <a:lstStyle/>
          <a:p>
            <a:pPr marL="0" indent="0">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En cada continente o  nación Dios tiene Ángeles y cada Iglesia el señor puso un pastor, pero hay un ángel asignado Shekinah tiene un ángel de guerra para tomar naciones territorio, cada familia tiene un ángel al igual que cada persona.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0BC607CA-6420-44A8-A4D7-E3FB28FDF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8337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B0C9645-4979-4BD3-ACE4-C4414D91C08C}"/>
              </a:ext>
            </a:extLst>
          </p:cNvPr>
          <p:cNvSpPr>
            <a:spLocks noGrp="1"/>
          </p:cNvSpPr>
          <p:nvPr>
            <p:ph idx="1"/>
          </p:nvPr>
        </p:nvSpPr>
        <p:spPr>
          <a:xfrm>
            <a:off x="602500" y="858129"/>
            <a:ext cx="10986999" cy="5655212"/>
          </a:xfrm>
        </p:spPr>
        <p:txBody>
          <a:bodyPr>
            <a:normAutofit/>
          </a:bodyPr>
          <a:lstStyle/>
          <a:p>
            <a:pPr marL="0" indent="0">
              <a:lnSpc>
                <a:spcPct val="107000"/>
              </a:lnSpc>
              <a:spcAft>
                <a:spcPts val="800"/>
              </a:spcAft>
              <a:buNone/>
            </a:pPr>
            <a:r>
              <a:rPr lang="es-MX" sz="4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La primera Iglesia camino con revelación angelical.</a:t>
            </a:r>
            <a:endParaRPr lang="es-MX" sz="4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“Y he aquí que se presentó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un ángel del Señor</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y una luz resplandeció en la cárcel; y tocando a Pedro en el costado, le despertó, diciendo: Levántate pronto. Y las cadenas se le cayeron de las manos.” Hechos 12:7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D31CADBE-023F-463C-AA2F-8D1E20A78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3426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F031D6-3254-4CA7-A763-C7E1EF3B2328}"/>
              </a:ext>
            </a:extLst>
          </p:cNvPr>
          <p:cNvSpPr>
            <a:spLocks noGrp="1"/>
          </p:cNvSpPr>
          <p:nvPr>
            <p:ph idx="1"/>
          </p:nvPr>
        </p:nvSpPr>
        <p:spPr>
          <a:xfrm>
            <a:off x="253217" y="1856934"/>
            <a:ext cx="11662118" cy="4445391"/>
          </a:xfrm>
        </p:spPr>
        <p:txBody>
          <a:bodyPr>
            <a:normAutofit/>
          </a:bodyPr>
          <a:lstStyle/>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“Y ellos le dijeron: Estás loca. Pero ella aseguraba que así era. Entonces ellos decían: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Es su ángel!</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Hechos 12:15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Cuando estás en el espíritu y bajo autoridad profetisas y ángeles que están a tu servicio se activan.</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062E2BCB-CF31-4FD2-B8D8-50C348E28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5106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DB4E7-2C2F-4653-93D3-CFCD15F6AC34}"/>
              </a:ext>
            </a:extLst>
          </p:cNvPr>
          <p:cNvSpPr>
            <a:spLocks noGrp="1"/>
          </p:cNvSpPr>
          <p:nvPr>
            <p:ph type="title"/>
          </p:nvPr>
        </p:nvSpPr>
        <p:spPr>
          <a:xfrm>
            <a:off x="472440" y="2560320"/>
            <a:ext cx="11247120" cy="1737360"/>
          </a:xfrm>
        </p:spPr>
        <p:txBody>
          <a:bodyPr/>
          <a:lstStyle/>
          <a:p>
            <a:r>
              <a:rPr lang="es-MX" sz="7000" dirty="0">
                <a:effectLst/>
                <a:latin typeface="Times New Roman" panose="02020603050405020304" pitchFamily="18" charset="0"/>
                <a:ea typeface="Calibri" panose="020F0502020204030204" pitchFamily="34" charset="0"/>
                <a:cs typeface="Times New Roman" panose="02020603050405020304" pitchFamily="18" charset="0"/>
              </a:rPr>
              <a:t>Introducción </a:t>
            </a:r>
            <a:br>
              <a:rPr lang="es-MX" sz="7000" dirty="0">
                <a:effectLst/>
                <a:latin typeface="Calibri" panose="020F0502020204030204" pitchFamily="34" charset="0"/>
                <a:ea typeface="Calibri" panose="020F0502020204030204" pitchFamily="34" charset="0"/>
                <a:cs typeface="Times New Roman" panose="02020603050405020304" pitchFamily="18" charset="0"/>
              </a:rPr>
            </a:br>
            <a:endParaRPr lang="es-MX" sz="7000" dirty="0"/>
          </a:p>
        </p:txBody>
      </p:sp>
      <p:pic>
        <p:nvPicPr>
          <p:cNvPr id="4" name="Imagen 3">
            <a:extLst>
              <a:ext uri="{FF2B5EF4-FFF2-40B4-BE49-F238E27FC236}">
                <a16:creationId xmlns:a16="http://schemas.microsoft.com/office/drawing/2014/main" id="{1C92D63A-1FAC-463C-8C41-4DDAC9D0B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354" y="4372708"/>
            <a:ext cx="2485292" cy="2485292"/>
          </a:xfrm>
          <a:prstGeom prst="rect">
            <a:avLst/>
          </a:prstGeom>
        </p:spPr>
      </p:pic>
    </p:spTree>
    <p:extLst>
      <p:ext uri="{BB962C8B-B14F-4D97-AF65-F5344CB8AC3E}">
        <p14:creationId xmlns:p14="http://schemas.microsoft.com/office/powerpoint/2010/main" val="39248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7849836-282D-412D-8E40-51112D73E8F3}"/>
              </a:ext>
            </a:extLst>
          </p:cNvPr>
          <p:cNvSpPr>
            <a:spLocks noGrp="1"/>
          </p:cNvSpPr>
          <p:nvPr>
            <p:ph idx="1"/>
          </p:nvPr>
        </p:nvSpPr>
        <p:spPr>
          <a:xfrm>
            <a:off x="511126" y="1814731"/>
            <a:ext cx="11169747" cy="4811151"/>
          </a:xfrm>
        </p:spPr>
        <p:txBody>
          <a:bodyPr>
            <a:normAutofit/>
          </a:bodyPr>
          <a:lstStyle/>
          <a:p>
            <a:pPr marL="0" indent="0" algn="ctr">
              <a:lnSpc>
                <a:spcPct val="107000"/>
              </a:lnSpc>
              <a:spcAft>
                <a:spcPts val="800"/>
              </a:spcAft>
              <a:buNone/>
            </a:pP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“Jacob siguió su camino, y le salieron al encuentro </a:t>
            </a:r>
            <a:r>
              <a:rPr lang="es-MX" sz="4000" b="1" i="1" u="sng" dirty="0">
                <a:effectLst/>
                <a:latin typeface="Times New Roman" panose="02020603050405020304" pitchFamily="18" charset="0"/>
                <a:ea typeface="Calibri" panose="020F0502020204030204" pitchFamily="34" charset="0"/>
                <a:cs typeface="Times New Roman" panose="02020603050405020304" pitchFamily="18" charset="0"/>
              </a:rPr>
              <a:t>ángeles de Dios. Y dijo Jacob cuando los vio: Campamento de Dios es este; y llamó el nombre de aquel lugar </a:t>
            </a:r>
            <a:r>
              <a:rPr lang="es-MX" sz="4000" b="1" i="1" u="sng" dirty="0" err="1">
                <a:effectLst/>
                <a:latin typeface="Times New Roman" panose="02020603050405020304" pitchFamily="18" charset="0"/>
                <a:ea typeface="Calibri" panose="020F0502020204030204" pitchFamily="34" charset="0"/>
                <a:cs typeface="Times New Roman" panose="02020603050405020304" pitchFamily="18" charset="0"/>
              </a:rPr>
              <a:t>Mahanaim</a:t>
            </a:r>
            <a:r>
              <a:rPr lang="es-MX" sz="4000" i="1" dirty="0">
                <a:effectLst/>
                <a:latin typeface="Times New Roman" panose="02020603050405020304" pitchFamily="18" charset="0"/>
                <a:ea typeface="Calibri" panose="020F0502020204030204" pitchFamily="34" charset="0"/>
                <a:cs typeface="Times New Roman" panose="02020603050405020304" pitchFamily="18" charset="0"/>
              </a:rPr>
              <a:t>.” Génesis 32:1-2  </a:t>
            </a:r>
            <a:endParaRPr lang="es-MX"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Conocemos nuestras armas oración, ayuno, el Espíritu Santo, la palabra y el nombre de Cristo.</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A4850575-892E-4B39-A420-074C3473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22500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37AE2-2145-423B-B242-50026FD08AD0}"/>
              </a:ext>
            </a:extLst>
          </p:cNvPr>
          <p:cNvSpPr>
            <a:spLocks noGrp="1"/>
          </p:cNvSpPr>
          <p:nvPr>
            <p:ph type="ctrTitle"/>
          </p:nvPr>
        </p:nvSpPr>
        <p:spPr>
          <a:xfrm>
            <a:off x="472440" y="2433650"/>
            <a:ext cx="11247120" cy="1739347"/>
          </a:xfrm>
        </p:spPr>
        <p:txBody>
          <a:bodyPr>
            <a:noAutofit/>
          </a:bodyPr>
          <a:lstStyle/>
          <a:p>
            <a:r>
              <a:rPr lang="es-MX" sz="7000" dirty="0">
                <a:effectLst/>
                <a:latin typeface="Times New Roman" panose="02020603050405020304" pitchFamily="18" charset="0"/>
                <a:ea typeface="Calibri" panose="020F0502020204030204" pitchFamily="34" charset="0"/>
                <a:cs typeface="Times New Roman" panose="02020603050405020304" pitchFamily="18" charset="0"/>
              </a:rPr>
              <a:t>Conclusión </a:t>
            </a:r>
            <a:br>
              <a:rPr lang="es-MX" sz="7000" dirty="0">
                <a:effectLst/>
                <a:latin typeface="Calibri" panose="020F0502020204030204" pitchFamily="34" charset="0"/>
                <a:ea typeface="Calibri" panose="020F0502020204030204" pitchFamily="34" charset="0"/>
                <a:cs typeface="Times New Roman" panose="02020603050405020304" pitchFamily="18" charset="0"/>
              </a:rPr>
            </a:br>
            <a:endParaRPr lang="es-MX" sz="7000" dirty="0"/>
          </a:p>
        </p:txBody>
      </p:sp>
      <p:pic>
        <p:nvPicPr>
          <p:cNvPr id="4" name="Imagen 3">
            <a:extLst>
              <a:ext uri="{FF2B5EF4-FFF2-40B4-BE49-F238E27FC236}">
                <a16:creationId xmlns:a16="http://schemas.microsoft.com/office/drawing/2014/main" id="{B5BC7761-9E54-4898-BDCF-4B7609F8C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593" y="4403187"/>
            <a:ext cx="2454813" cy="2454813"/>
          </a:xfrm>
          <a:prstGeom prst="rect">
            <a:avLst/>
          </a:prstGeom>
        </p:spPr>
      </p:pic>
    </p:spTree>
    <p:extLst>
      <p:ext uri="{BB962C8B-B14F-4D97-AF65-F5344CB8AC3E}">
        <p14:creationId xmlns:p14="http://schemas.microsoft.com/office/powerpoint/2010/main" val="20594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59255-A0CC-4203-AEFA-9FB40A5F6B12}"/>
              </a:ext>
            </a:extLst>
          </p:cNvPr>
          <p:cNvSpPr>
            <a:spLocks noGrp="1"/>
          </p:cNvSpPr>
          <p:nvPr>
            <p:ph type="title"/>
          </p:nvPr>
        </p:nvSpPr>
        <p:spPr>
          <a:xfrm>
            <a:off x="647114" y="284176"/>
            <a:ext cx="11043138" cy="1508760"/>
          </a:xfrm>
        </p:spPr>
        <p:txBody>
          <a:bodyPr>
            <a:noAutofit/>
          </a:bodyPr>
          <a:lstStyle/>
          <a:p>
            <a:r>
              <a:rPr lang="es-MX" dirty="0">
                <a:effectLst/>
                <a:latin typeface="Times New Roman" panose="02020603050405020304" pitchFamily="18" charset="0"/>
                <a:ea typeface="Calibri" panose="020F0502020204030204" pitchFamily="34" charset="0"/>
                <a:cs typeface="Times New Roman" panose="02020603050405020304" pitchFamily="18" charset="0"/>
              </a:rPr>
              <a:t>El mundo espiritual reacciona a tres cosas puntuales:</a:t>
            </a:r>
            <a:br>
              <a:rPr lang="es-MX"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graphicFrame>
        <p:nvGraphicFramePr>
          <p:cNvPr id="4" name="Marcador de contenido 3">
            <a:extLst>
              <a:ext uri="{FF2B5EF4-FFF2-40B4-BE49-F238E27FC236}">
                <a16:creationId xmlns:a16="http://schemas.microsoft.com/office/drawing/2014/main" id="{419155EA-273C-469F-8F32-FBDC99416C98}"/>
              </a:ext>
            </a:extLst>
          </p:cNvPr>
          <p:cNvGraphicFramePr>
            <a:graphicFrameLocks noGrp="1"/>
          </p:cNvGraphicFramePr>
          <p:nvPr>
            <p:ph idx="1"/>
            <p:extLst>
              <p:ext uri="{D42A27DB-BD31-4B8C-83A1-F6EECF244321}">
                <p14:modId xmlns:p14="http://schemas.microsoft.com/office/powerpoint/2010/main" val="1046604239"/>
              </p:ext>
            </p:extLst>
          </p:nvPr>
        </p:nvGraphicFramePr>
        <p:xfrm>
          <a:off x="293077" y="1491175"/>
          <a:ext cx="11605846" cy="424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B516B889-13BE-4EF4-A3EE-8468EC2D279E}"/>
              </a:ext>
            </a:extLst>
          </p:cNvPr>
          <p:cNvSpPr txBox="1"/>
          <p:nvPr/>
        </p:nvSpPr>
        <p:spPr>
          <a:xfrm>
            <a:off x="647114" y="5855358"/>
            <a:ext cx="9752428" cy="718466"/>
          </a:xfrm>
          <a:prstGeom prst="rect">
            <a:avLst/>
          </a:prstGeom>
          <a:noFill/>
        </p:spPr>
        <p:txBody>
          <a:bodyPr wrap="square">
            <a:spAutoFit/>
          </a:bodyPr>
          <a:lstStyle/>
          <a:p>
            <a:pPr>
              <a:lnSpc>
                <a:spcPct val="107000"/>
              </a:lnSpc>
              <a:spcAft>
                <a:spcPts val="800"/>
              </a:spcAft>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Cada vez que va entrar hacer guerra </a:t>
            </a:r>
            <a:r>
              <a:rPr lang="es-MX" sz="4000" dirty="0" err="1">
                <a:effectLst/>
                <a:latin typeface="Times New Roman" panose="02020603050405020304" pitchFamily="18" charset="0"/>
                <a:ea typeface="Calibri" panose="020F0502020204030204" pitchFamily="34" charset="0"/>
                <a:cs typeface="Times New Roman" panose="02020603050405020304" pitchFamily="18" charset="0"/>
              </a:rPr>
              <a:t>humillate</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D4BDC2B1-64A5-49BE-A982-2B8E2BDD97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41444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655A54-8EEE-429A-BA52-D855D467E899}"/>
              </a:ext>
            </a:extLst>
          </p:cNvPr>
          <p:cNvSpPr>
            <a:spLocks noGrp="1"/>
          </p:cNvSpPr>
          <p:nvPr>
            <p:ph idx="1"/>
          </p:nvPr>
        </p:nvSpPr>
        <p:spPr>
          <a:xfrm>
            <a:off x="1203960" y="2082018"/>
            <a:ext cx="9784080" cy="4206240"/>
          </a:xfrm>
        </p:spPr>
        <p:txBody>
          <a:bodyPr/>
          <a:lstStyle/>
          <a:p>
            <a:pPr marL="0" indent="0" algn="jus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Quien tiene dominio de su mundo </a:t>
            </a:r>
            <a:r>
              <a:rPr lang="es-MX" sz="4000" u="sng" dirty="0">
                <a:effectLst/>
                <a:latin typeface="Times New Roman" panose="02020603050405020304" pitchFamily="18" charset="0"/>
                <a:ea typeface="Calibri" panose="020F0502020204030204" pitchFamily="34" charset="0"/>
                <a:cs typeface="Times New Roman" panose="02020603050405020304" pitchFamily="18" charset="0"/>
              </a:rPr>
              <a:t>interior  dominar su mundo exterior</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en la guerra espiritual hay niveles personales, ministeriales y territoriales.</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64486DD8-93E6-4FC3-B825-E8714E91E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72224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6212DB-5BE9-4B59-9B97-C21A7BFDBBBC}"/>
              </a:ext>
            </a:extLst>
          </p:cNvPr>
          <p:cNvSpPr>
            <a:spLocks noGrp="1"/>
          </p:cNvSpPr>
          <p:nvPr>
            <p:ph idx="1"/>
          </p:nvPr>
        </p:nvSpPr>
        <p:spPr>
          <a:xfrm>
            <a:off x="335280" y="1913206"/>
            <a:ext cx="11521440" cy="4614203"/>
          </a:xfrm>
        </p:spPr>
        <p:txBody>
          <a:bodyPr>
            <a:normAutofit fontScale="92500"/>
          </a:bodyPr>
          <a:lstStyle/>
          <a:p>
            <a:pPr marL="0" indent="0" algn="jus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El mundo espiritual responde siempre a un corazón </a:t>
            </a:r>
            <a:r>
              <a:rPr lang="es-MX" sz="4000" u="sng" dirty="0">
                <a:effectLst/>
                <a:latin typeface="Times New Roman" panose="02020603050405020304" pitchFamily="18" charset="0"/>
                <a:ea typeface="Calibri" panose="020F0502020204030204" pitchFamily="34" charset="0"/>
                <a:cs typeface="Times New Roman" panose="02020603050405020304" pitchFamily="18" charset="0"/>
              </a:rPr>
              <a:t>dispuesto y humillado, </a:t>
            </a:r>
          </a:p>
          <a:p>
            <a:pPr marL="0" indent="0" algn="jus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la guerra espiritual fue ganada en la cruz, pero a diario batallamos con algunas cosas y el señor lo sabía </a:t>
            </a:r>
            <a:r>
              <a:rPr lang="es-MX" sz="4000" u="sng" dirty="0">
                <a:effectLst/>
                <a:latin typeface="Times New Roman" panose="02020603050405020304" pitchFamily="18" charset="0"/>
                <a:ea typeface="Calibri" panose="020F0502020204030204" pitchFamily="34" charset="0"/>
                <a:cs typeface="Times New Roman" panose="02020603050405020304" pitchFamily="18" charset="0"/>
              </a:rPr>
              <a:t>y puso ángeles </a:t>
            </a:r>
            <a:r>
              <a:rPr lang="es-MX" sz="4000" u="sng" dirty="0">
                <a:latin typeface="Times New Roman" panose="02020603050405020304" pitchFamily="18" charset="0"/>
                <a:ea typeface="Calibri" panose="020F0502020204030204" pitchFamily="34" charset="0"/>
                <a:cs typeface="Times New Roman" panose="02020603050405020304" pitchFamily="18" charset="0"/>
              </a:rPr>
              <a:t>a </a:t>
            </a:r>
            <a:r>
              <a:rPr lang="es-MX" sz="4000" u="sng" dirty="0">
                <a:effectLst/>
                <a:latin typeface="Times New Roman" panose="02020603050405020304" pitchFamily="18" charset="0"/>
                <a:ea typeface="Calibri" panose="020F0502020204030204" pitchFamily="34" charset="0"/>
                <a:cs typeface="Times New Roman" panose="02020603050405020304" pitchFamily="18" charset="0"/>
              </a:rPr>
              <a:t>nuestro servicio</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en esta ocasión vino el Ángel Gabriel en respuesta a la oración de Daniel, este lucho por 21 días y fue tan fuerte la guerra que vino Miguel un ángel guerrero y con el ayuno de Daniel trajo rompimiento.</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CDBDF1F0-DCBC-478C-9206-EE3342783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31678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08A6F2-F964-4E19-92A8-568060C84571}"/>
              </a:ext>
            </a:extLst>
          </p:cNvPr>
          <p:cNvSpPr>
            <a:spLocks noGrp="1"/>
          </p:cNvSpPr>
          <p:nvPr>
            <p:ph idx="1"/>
          </p:nvPr>
        </p:nvSpPr>
        <p:spPr/>
        <p:txBody>
          <a:bodyPr/>
          <a:lstStyle/>
          <a:p>
            <a:pPr marL="0" indent="0" algn="jus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Pudo llegar respuesta a </a:t>
            </a:r>
            <a:r>
              <a:rPr lang="es-MX" sz="4000" dirty="0">
                <a:latin typeface="Times New Roman" panose="02020603050405020304" pitchFamily="18" charset="0"/>
                <a:ea typeface="Calibri" panose="020F0502020204030204" pitchFamily="34" charset="0"/>
                <a:cs typeface="Times New Roman" panose="02020603050405020304" pitchFamily="18" charset="0"/>
              </a:rPr>
              <a:t>la</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Oración de Daniel , había sido escuchada, pero tenía oposición, </a:t>
            </a:r>
            <a:r>
              <a:rPr lang="es-MX" sz="4000" u="sng" dirty="0">
                <a:effectLst/>
                <a:latin typeface="Times New Roman" panose="02020603050405020304" pitchFamily="18" charset="0"/>
                <a:ea typeface="Calibri" panose="020F0502020204030204" pitchFamily="34" charset="0"/>
                <a:cs typeface="Times New Roman" panose="02020603050405020304" pitchFamily="18" charset="0"/>
              </a:rPr>
              <a:t>las demoras en el mundo espiritual son guerras qué hay que librar</a:t>
            </a: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endParaRPr lang="es-MX"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s-MX" sz="4000" dirty="0">
                <a:effectLst/>
                <a:latin typeface="Times New Roman" panose="02020603050405020304" pitchFamily="18" charset="0"/>
                <a:ea typeface="Calibri" panose="020F0502020204030204" pitchFamily="34" charset="0"/>
                <a:cs typeface="Times New Roman" panose="02020603050405020304" pitchFamily="18" charset="0"/>
              </a:rPr>
              <a:t>hay tres diseños que Satanás intenta destruir.</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F3554EEE-F11B-4CEB-AC9E-AE33E091D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127145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2D598A3-99C6-4057-A1D7-873E49527FC6}"/>
              </a:ext>
            </a:extLst>
          </p:cNvPr>
          <p:cNvGraphicFramePr>
            <a:graphicFrameLocks noGrp="1"/>
          </p:cNvGraphicFramePr>
          <p:nvPr>
            <p:ph idx="1"/>
            <p:extLst>
              <p:ext uri="{D42A27DB-BD31-4B8C-83A1-F6EECF244321}">
                <p14:modId xmlns:p14="http://schemas.microsoft.com/office/powerpoint/2010/main" val="3907426719"/>
              </p:ext>
            </p:extLst>
          </p:nvPr>
        </p:nvGraphicFramePr>
        <p:xfrm>
          <a:off x="-182880" y="225083"/>
          <a:ext cx="12374879" cy="628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42E91322-C91F-4DEB-B44B-025C9BB6FA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34799" y="0"/>
            <a:ext cx="457201" cy="457201"/>
          </a:xfrm>
          <a:prstGeom prst="rect">
            <a:avLst/>
          </a:prstGeom>
        </p:spPr>
      </p:pic>
    </p:spTree>
    <p:extLst>
      <p:ext uri="{BB962C8B-B14F-4D97-AF65-F5344CB8AC3E}">
        <p14:creationId xmlns:p14="http://schemas.microsoft.com/office/powerpoint/2010/main" val="6365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2B43E-40F3-431A-B250-9B7F838334A2}"/>
              </a:ext>
            </a:extLst>
          </p:cNvPr>
          <p:cNvSpPr>
            <a:spLocks noGrp="1"/>
          </p:cNvSpPr>
          <p:nvPr>
            <p:ph type="title"/>
          </p:nvPr>
        </p:nvSpPr>
        <p:spPr/>
        <p:txBody>
          <a:bodyPr/>
          <a:lstStyle/>
          <a:p>
            <a:r>
              <a:rPr lang="es-MX" sz="7000" dirty="0">
                <a:effectLst/>
                <a:latin typeface="Times New Roman" panose="02020603050405020304" pitchFamily="18" charset="0"/>
                <a:ea typeface="Calibri" panose="020F0502020204030204" pitchFamily="34" charset="0"/>
              </a:rPr>
              <a:t>Desarrollo</a:t>
            </a:r>
            <a:r>
              <a:rPr lang="es-MX" sz="1800" dirty="0">
                <a:effectLst/>
                <a:latin typeface="Times New Roman" panose="02020603050405020304" pitchFamily="18" charset="0"/>
                <a:ea typeface="Calibri" panose="020F0502020204030204" pitchFamily="34" charset="0"/>
              </a:rPr>
              <a:t> </a:t>
            </a:r>
            <a:endParaRPr lang="es-MX" dirty="0"/>
          </a:p>
        </p:txBody>
      </p:sp>
      <p:pic>
        <p:nvPicPr>
          <p:cNvPr id="4" name="Imagen 3">
            <a:extLst>
              <a:ext uri="{FF2B5EF4-FFF2-40B4-BE49-F238E27FC236}">
                <a16:creationId xmlns:a16="http://schemas.microsoft.com/office/drawing/2014/main" id="{F733EAEC-07E3-4E47-B78F-EE24607FB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424" y="4332849"/>
            <a:ext cx="2525151" cy="2525151"/>
          </a:xfrm>
          <a:prstGeom prst="rect">
            <a:avLst/>
          </a:prstGeom>
        </p:spPr>
      </p:pic>
    </p:spTree>
    <p:extLst>
      <p:ext uri="{BB962C8B-B14F-4D97-AF65-F5344CB8AC3E}">
        <p14:creationId xmlns:p14="http://schemas.microsoft.com/office/powerpoint/2010/main" val="154042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Con bandas">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Con ba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 banda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emplate>Con bandas</Template>
  <TotalTime>122</TotalTime>
  <Words>1990</Words>
  <Application>Microsoft Office PowerPoint</Application>
  <PresentationFormat>Panorámica</PresentationFormat>
  <Paragraphs>103</Paragraphs>
  <Slides>42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Calibri</vt:lpstr>
      <vt:lpstr>Corbel</vt:lpstr>
      <vt:lpstr>Times New Roman</vt:lpstr>
      <vt:lpstr>Wingdings</vt:lpstr>
      <vt:lpstr>Con bandas</vt:lpstr>
      <vt:lpstr>Tema: Tres niveles de la guerra espiritual.  </vt:lpstr>
      <vt:lpstr>Presentación de PowerPoint</vt:lpstr>
      <vt:lpstr>Presentación de PowerPoint</vt:lpstr>
      <vt:lpstr>Introducción  </vt:lpstr>
      <vt:lpstr>Presentación de PowerPoint</vt:lpstr>
      <vt:lpstr>Presentación de PowerPoint</vt:lpstr>
      <vt:lpstr>Presentación de PowerPoint</vt:lpstr>
      <vt:lpstr>Presentación de PowerPoint</vt:lpstr>
      <vt:lpstr>Desarrollo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Muchos les temen a los demonios por que desconocen la revelación de 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  </vt:lpstr>
      <vt:lpstr>El mundo espiritual reacciona a tres cosas puntuales: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Tres niveles de la guerra espiritual.</dc:title>
  <dc:creator>Shekinah Liberia</dc:creator>
  <cp:lastModifiedBy>Shekinah Liberia</cp:lastModifiedBy>
  <cp:revision>14</cp:revision>
  <dcterms:created xsi:type="dcterms:W3CDTF">2021-04-27T22:17:23Z</dcterms:created>
  <dcterms:modified xsi:type="dcterms:W3CDTF">2021-04-28T00:20:20Z</dcterms:modified>
</cp:coreProperties>
</file>