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3" r:id="rId28"/>
    <p:sldId id="281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F494-00DD-407B-847D-FFDA2716D472}" type="datetimeFigureOut">
              <a:rPr lang="es-MX" smtClean="0"/>
              <a:t>25/08/2020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12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38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47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07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4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2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00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99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2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B0CDACD-E0A3-44C1-B0EA-777CB839B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01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99A2F-C0C8-4485-8550-DD3EC485C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426" y="361951"/>
            <a:ext cx="8770408" cy="3067050"/>
          </a:xfrm>
        </p:spPr>
        <p:txBody>
          <a:bodyPr>
            <a:normAutofit/>
          </a:bodyPr>
          <a:lstStyle/>
          <a:p>
            <a:r>
              <a:rPr lang="es-MX" dirty="0"/>
              <a:t>Tema: Preparando el corazón de los guerrero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B5371D-15C5-47E4-9B0F-5B379D903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0423" y="4724396"/>
            <a:ext cx="2851152" cy="685803"/>
          </a:xfrm>
        </p:spPr>
        <p:txBody>
          <a:bodyPr>
            <a:normAutofit fontScale="92500"/>
          </a:bodyPr>
          <a:lstStyle/>
          <a:p>
            <a:r>
              <a:rPr lang="es-MX" dirty="0"/>
              <a:t>Pastor Alberto Bustos.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9AE2D44-4620-4B3C-BCCC-9014AA0DB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686" y="361951"/>
            <a:ext cx="974677" cy="95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1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EF4A1-5CDD-4E71-A097-F8DC5D334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3900"/>
            <a:ext cx="9603275" cy="733426"/>
          </a:xfrm>
        </p:spPr>
        <p:txBody>
          <a:bodyPr>
            <a:normAutofit/>
          </a:bodyPr>
          <a:lstStyle/>
          <a:p>
            <a:r>
              <a:rPr lang="es-MX" dirty="0"/>
              <a:t>1. Jacob peleó por su bendición.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6756F-99FD-4A99-ABFA-3AFEF0C0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924050"/>
            <a:ext cx="11163300" cy="37994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Génesis‬ ‭32:24-26‬ ‭</a:t>
            </a:r>
          </a:p>
          <a:p>
            <a:pPr algn="ctr"/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“Así se quedó Jacob solo; </a:t>
            </a:r>
            <a:r>
              <a:rPr lang="es-MX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y luchó con él un varón hasta que rayaba el alba</a:t>
            </a:r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. Y cuando el varón vio que no podía con él, tocó en el sitio del encaje de su muslo, y se descoyuntó el muslo de Jacob mientras con él luchaba. Y dijo: Déjame, porque raya el alba. Y Jacob le respondió: No te dejaré, si no me bendices.”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4984D95-7C91-4C05-B301-4D3A026BC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6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2C7FF-D043-4E6B-8A6C-5B5B5B33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20328"/>
            <a:ext cx="9603275" cy="733426"/>
          </a:xfrm>
        </p:spPr>
        <p:txBody>
          <a:bodyPr/>
          <a:lstStyle/>
          <a:p>
            <a:r>
              <a:rPr lang="es-MX" dirty="0"/>
              <a:t>2. La viuda oro día y noche por su milagro.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3E68E2-BE45-48A8-BE27-3345D45B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1933575"/>
            <a:ext cx="10991850" cy="3799418"/>
          </a:xfrm>
        </p:spPr>
        <p:txBody>
          <a:bodyPr>
            <a:normAutofit fontScale="92500"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S. Lucas‬ ‭18:1-3‬ ‭</a:t>
            </a:r>
          </a:p>
          <a:p>
            <a:pPr algn="ctr"/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“También les refirió Jesús una parábola sobre la necesidad de orar siempre, y no desmayar, diciendo: Había en una ciudad un juez, que ni temía a Dios, ni respetaba a hombre. Había también en aquella ciudad una viuda, la cual venía a él, diciendo: Hazme justicia de mi adversario.”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506523C-7883-482C-B215-729E93B5B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0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D07C1-FC29-4F85-A960-F7104EC6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6" y="95250"/>
            <a:ext cx="10487024" cy="219074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3.Isaac resistió a sus enemigos en el desierto hasta que encontró el poso de agua viva.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4E6A0C-6CEA-43AA-9708-1D7FAB992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1869014"/>
            <a:ext cx="11191875" cy="3902079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Génesis‬ ‭26:18-22‬ ‭ </a:t>
            </a:r>
          </a:p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“Y volvió a abrir Isaac los pozos de agua que habían abierto en los días de Abraham su padre, y que los filisteos habían cegado después de la muerte de Abraham; </a:t>
            </a:r>
            <a:endParaRPr lang="es-MX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EDFC38-FA5B-4446-BA4E-4522D5853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1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AEB88-0D25-42BC-A354-95893638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/>
              <a:t>Versículo Génesis‬ ‭26:18-22‬ ‭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CA2D67-30AB-40DD-AFC0-958A1F2CC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771650"/>
            <a:ext cx="10858500" cy="4104218"/>
          </a:xfrm>
        </p:spPr>
        <p:txBody>
          <a:bodyPr>
            <a:normAutofit/>
          </a:bodyPr>
          <a:lstStyle/>
          <a:p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los llamó por los nombres que su padre los había llamado. Pero cuando los siervos de Isaac cavaron en el valle, y hallaron allí un pozo de aguas vivas,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pastores de </a:t>
            </a:r>
            <a:r>
              <a:rPr lang="es-MX" sz="3200" b="1" i="1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Gerar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riñeron con los pastores de Isaac,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diciendo:</a:t>
            </a:r>
            <a:endParaRPr lang="es-MX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689A6A8-E939-4526-9486-6DDB9598E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9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329DD-239C-47AC-9B3B-7BF249CC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/>
              <a:t>Versículo Génesis‬ ‭26:18-22‬ ‭</a:t>
            </a:r>
            <a:r>
              <a:rPr lang="es-MX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467FCB-9F90-4BC6-8DC5-18D4CAC94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853754"/>
            <a:ext cx="11010900" cy="3318936"/>
          </a:xfrm>
        </p:spPr>
        <p:txBody>
          <a:bodyPr>
            <a:normAutofit/>
          </a:bodyPr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agua es nuestra. Por eso llamó el nombre del pozo </a:t>
            </a:r>
            <a:r>
              <a:rPr lang="es-MX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Esek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porque habían altercado con él. Y abrieron otro pozo, y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también riñeron sobre él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y llamó su nombre </a:t>
            </a:r>
            <a:r>
              <a:rPr lang="es-MX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Sitna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Y se apartó de allí,</a:t>
            </a:r>
            <a:endParaRPr lang="es-MX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F486B70-A6B9-4541-AE10-92B2CD395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1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DEADDB-5250-4140-B7BD-281274D5C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95275"/>
            <a:ext cx="9603275" cy="1543051"/>
          </a:xfrm>
        </p:spPr>
        <p:txBody>
          <a:bodyPr>
            <a:normAutofit fontScale="90000"/>
          </a:bodyPr>
          <a:lstStyle/>
          <a:p>
            <a:br>
              <a:rPr lang="es-MX" dirty="0"/>
            </a:br>
            <a:br>
              <a:rPr lang="es-MX" dirty="0"/>
            </a:br>
            <a:r>
              <a:rPr lang="es-MX" sz="4900" dirty="0"/>
              <a:t>Versículo Génesis‬ ‭26:18-22‬ ‭ </a:t>
            </a:r>
            <a:r>
              <a:rPr lang="es-MX" dirty="0"/>
              <a:t>‬‬</a:t>
            </a: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2BEE5-D8F7-4300-A7D3-09BE72374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abrió otro pozo, y no riñeron sobre él; y llamó su nombre </a:t>
            </a:r>
            <a:r>
              <a:rPr lang="es-MX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Rehobot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dijo: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Porque ahora Jehová nos ha prosperado, y fructificaremos en la tierra.”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8F6A0E0-7313-4CB6-B0CA-F812C850C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7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B8233-EB76-4116-991E-C45C8B5F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28725"/>
            <a:ext cx="9603275" cy="625029"/>
          </a:xfrm>
        </p:spPr>
        <p:txBody>
          <a:bodyPr/>
          <a:lstStyle/>
          <a:p>
            <a:r>
              <a:rPr lang="es-MX" dirty="0"/>
              <a:t>B. Armas para la guerra espiritual.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2E4DEB-C2AD-4C08-BCAF-1070DD1E1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853754"/>
            <a:ext cx="10953750" cy="3879239"/>
          </a:xfrm>
        </p:spPr>
        <p:txBody>
          <a:bodyPr/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1.Hay batallas que no la vamos a ganar sólo orando es </a:t>
            </a:r>
            <a:r>
              <a:rPr lang="es-MX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accionando y avanzando.</a:t>
            </a:r>
          </a:p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Éxodo‬ ‭14:15‬ ‭</a:t>
            </a:r>
          </a:p>
          <a:p>
            <a:pPr algn="ctr"/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“Entonces Jehová dijo a Moisés: ¿Por qué clamas a mí? Di a los hijos de Israel que marchen.” ‭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D458E1-C229-467E-8CDC-2B8192954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F878-A74B-49C5-9C7A-CC18C48B0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48845"/>
            <a:ext cx="9603275" cy="504909"/>
          </a:xfrm>
        </p:spPr>
        <p:txBody>
          <a:bodyPr>
            <a:normAutofit fontScale="90000"/>
          </a:bodyPr>
          <a:lstStyle/>
          <a:p>
            <a:r>
              <a:rPr lang="es-MX" dirty="0"/>
              <a:t>Versículo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Efesios 6:12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0C2645-29B5-4EA8-8D87-CA47DB763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7" y="1853754"/>
            <a:ext cx="10791825" cy="3318936"/>
          </a:xfrm>
        </p:spPr>
        <p:txBody>
          <a:bodyPr>
            <a:normAutofit/>
          </a:bodyPr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“Porque no tenemos lucha contra sangre y carne, sino contra principados, contra potestades, contra los gobernadores de las tinieblas de este siglo, contra huestes espirituales de maldad en las regiones celestes.” </a:t>
            </a:r>
            <a:endParaRPr lang="es-MX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7292060-1F7A-4B8F-8015-8C682FE61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24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2ADB65-69BD-46B8-B6F6-F1ACF5D9B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1914525"/>
            <a:ext cx="10525125" cy="3827993"/>
          </a:xfrm>
        </p:spPr>
        <p:txBody>
          <a:bodyPr/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Hay un día malo, donde Satanás se levanta a robarnos paz, los sueños, el ánimo y nuestra lucha no es carnal debemos saber adónde atacar. 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9D47D7-5324-4F61-A722-80DC1AC23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0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1F250-8034-4BC8-913D-24782205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El arma de </a:t>
            </a:r>
            <a:r>
              <a:rPr lang="es-MX" sz="49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alabanza</a:t>
            </a: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9AD9A1-C257-4166-B2BA-30182847A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853754"/>
            <a:ext cx="10829925" cy="3879239"/>
          </a:xfrm>
        </p:spPr>
        <p:txBody>
          <a:bodyPr/>
          <a:lstStyle/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El diablo quiere hoy controlar la alabanza del pueblo del señor, puerta adentro no podemos aceptar que nos digan cómo adorar.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9441E3B-4D2D-42B7-8135-9B807079C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C4498-6BE1-40BA-B104-2269A7FBA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dirty="0"/>
              <a:t>Versículo</a:t>
            </a:r>
            <a:r>
              <a:rPr lang="es-MX" dirty="0"/>
              <a:t> </a:t>
            </a:r>
            <a:r>
              <a:rPr lang="es-MX" sz="4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Efesios 6:10-13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46ADA-D46A-462F-9312-5CA0340B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1853754"/>
            <a:ext cx="11029950" cy="3879239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“Por lo demás, hermanos míos, fortaleceos en el Señor, y en el poder de su fuerza. </a:t>
            </a:r>
            <a:r>
              <a:rPr lang="es-MX" sz="28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Vestíos de toda la armadura de Dios</a:t>
            </a:r>
            <a:r>
              <a:rPr lang="es-MX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para que podáis estar firmes contra las asechanzas del diablo. 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74257-AE69-416D-9CC5-4F19220DB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6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12F73-356D-4391-8B05-D71869FC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Versículo Salmos 149:1-3 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9C4AB6-66FF-4550-8D87-4D76411E8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53754"/>
            <a:ext cx="10953750" cy="402211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“Cantad a Jehová cántico nuevo; </a:t>
            </a:r>
            <a:r>
              <a:rPr lang="es-MX" sz="3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 alabanza </a:t>
            </a: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 en la congregación de los santos. Alégrese Israel en su Hacedor; Los hijos de Sion se gocen en su Rey. </a:t>
            </a:r>
            <a:r>
              <a:rPr lang="es-MX" sz="3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Alaben su nombre con danza;</a:t>
            </a: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pandero y arpa a él canten.”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01C6F0-0474-4188-9C24-B5FFF4CB1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9ED67D-303E-4468-863D-5F6359563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90700"/>
            <a:ext cx="9603275" cy="3675645"/>
          </a:xfrm>
        </p:spPr>
        <p:txBody>
          <a:bodyPr/>
          <a:lstStyle/>
          <a:p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lucha nuestra no es con los gobernantes es tiempo de buscar al señor en lo íntimo y el evangelismo. 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F2009D3-3F98-43A3-9096-25C8FC2BDE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3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09CD6-5BD0-4694-9475-0574A59FE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6251"/>
            <a:ext cx="9603275" cy="1377504"/>
          </a:xfrm>
        </p:spPr>
        <p:txBody>
          <a:bodyPr>
            <a:noAutofit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MX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palabra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 otra arma de guerra.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C1182C-61D0-490D-A3D0-37CDF645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853754"/>
            <a:ext cx="11258549" cy="3841139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Versículo Ezequiel 37:3-5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“Y me dijo: Hijo de hombre, ¿vivirán estos huesos? Y dije: Señor Jehová, tú lo sabes. Me dijo entonces: </a:t>
            </a:r>
            <a:r>
              <a:rPr lang="es-MX" sz="30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Profetiza sobre estos huesos, y diles: Huesos secos, oíd palabra de Jehová. Así ha dicho Jehová el Señor a estos huesos: He aquí, yo hago entrar espíritu en vosotros, y viviréis</a:t>
            </a:r>
            <a:r>
              <a:rPr lang="es-MX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B852B48-DD95-46BE-B49A-B4DFC8E47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8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C1C869-240D-4943-9715-7BEE34649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El arma del </a:t>
            </a:r>
            <a:r>
              <a:rPr lang="es-MX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ayuno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2028AB-B0AD-4ACF-B0AD-A15C3FDAF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 S. Mateo‬ ‭17:21‬ ‭</a:t>
            </a:r>
          </a:p>
          <a:p>
            <a:pPr algn="ctr"/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“Pero este género no sale sino con oración y </a:t>
            </a:r>
            <a:r>
              <a:rPr lang="es-MX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ayuno</a:t>
            </a:r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FC64C1-ACE7-4484-BBCF-40D52AA33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2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D4AC3-1F53-485F-8AF8-5B11D4541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8125"/>
            <a:ext cx="9603275" cy="1615629"/>
          </a:xfrm>
        </p:spPr>
        <p:txBody>
          <a:bodyPr>
            <a:noAutofit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La </a:t>
            </a:r>
            <a:r>
              <a:rPr lang="es-MX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ofrenda de sacrificio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altar.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229505-B78D-4EF6-BAE0-39ADACF07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781175"/>
            <a:ext cx="11058525" cy="3961343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</a:t>
            </a: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Samuel 7:7-10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32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“Cuando oyeron los filisteos que los hijos de Israel estaban reunidos en Mizpa, subieron los príncipes de los filisteos contra Israel; y al oír esto los hijos de Israel, tuvieron temor de los filisteos. </a:t>
            </a:r>
            <a:endParaRPr lang="es-MX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C7483D8-8AEB-4E7B-A8CA-5F39F5362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184AD-9541-44C3-BC5D-39F85F639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38250"/>
            <a:ext cx="9603275" cy="615504"/>
          </a:xfrm>
        </p:spPr>
        <p:txBody>
          <a:bodyPr/>
          <a:lstStyle/>
          <a:p>
            <a:r>
              <a:rPr lang="es-MX" dirty="0"/>
              <a:t>Versículo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Samuel 7:7-10</a:t>
            </a:r>
            <a:r>
              <a:rPr lang="es-MX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8F1DD0-C7BB-434E-828B-9A331BE7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50" y="1853754"/>
            <a:ext cx="10306050" cy="4022114"/>
          </a:xfrm>
        </p:spPr>
        <p:txBody>
          <a:bodyPr>
            <a:normAutofit/>
          </a:bodyPr>
          <a:lstStyle/>
          <a:p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Entonces dijeron los hijos de Israel a Samuel: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ceses de clamar por nosotros a Jehová nuestro Dios, para que nos guarde de la mano de los filisteos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A9E9A5C-A89F-4B73-9FB0-1A5B4F5BF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6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51977-8301-4609-937E-C62541111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48845"/>
            <a:ext cx="9603275" cy="504909"/>
          </a:xfrm>
        </p:spPr>
        <p:txBody>
          <a:bodyPr>
            <a:normAutofit fontScale="90000"/>
          </a:bodyPr>
          <a:lstStyle/>
          <a:p>
            <a:r>
              <a:rPr lang="es-MX" dirty="0"/>
              <a:t>Versículo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Samuel 7:7-10</a:t>
            </a:r>
            <a:r>
              <a:rPr lang="es-MX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3BF64D-6A43-46EC-AF65-22C9E50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853754"/>
            <a:ext cx="10191750" cy="3917339"/>
          </a:xfrm>
        </p:spPr>
        <p:txBody>
          <a:bodyPr>
            <a:noAutofit/>
          </a:bodyPr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Samuel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tomó un cordero de leche y lo sacrificó entero en holocausto a Jehová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y clamó Samuel a Jehová por Israel, y Jehová le oyó</a:t>
            </a:r>
            <a:endParaRPr lang="es-MX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7D5AE6B-6F14-4CEC-AAEF-627CD8C8D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6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6757F-F1A3-442E-9EBD-0318A8DA0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48845"/>
            <a:ext cx="9603275" cy="504909"/>
          </a:xfrm>
        </p:spPr>
        <p:txBody>
          <a:bodyPr>
            <a:normAutofit fontScale="90000"/>
          </a:bodyPr>
          <a:lstStyle/>
          <a:p>
            <a:r>
              <a:rPr lang="es-MX" dirty="0"/>
              <a:t>Versículo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Samuel 7:7-10</a:t>
            </a:r>
            <a:r>
              <a:rPr lang="es-MX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0C5DA7-6AF8-4506-86B5-E643C25E5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53754"/>
            <a:ext cx="10858500" cy="4022114"/>
          </a:xfrm>
        </p:spPr>
        <p:txBody>
          <a:bodyPr>
            <a:normAutofit/>
          </a:bodyPr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aconteció que mientras Samuel sacrificaba el holocausto, los filisteos llegaron para pelear con los hijos de Israel.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 Jehová tronó aquel día con gran estruendo sobre los filisteos, y los atemorizó, y fueron vencidos delante de Israel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s-MX" sz="3200" i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B1EABF8-1A57-43E3-81A7-282CCBCB0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7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5CE03-5A4F-4DFB-A168-740DD30CE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430" y="142876"/>
            <a:ext cx="7987696" cy="168222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7.La </a:t>
            </a:r>
            <a:r>
              <a:rPr lang="es-MX" sz="49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sangre</a:t>
            </a: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Jesús.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781FB2-F9C4-4B53-9321-5E2D86EFA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095"/>
            <a:ext cx="10896600" cy="3879323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Versículo 1 Pedro 1:18-19 </a:t>
            </a:r>
          </a:p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“sabiendo que fuisteis rescatados de vuestra vana manera de vivir, la cual recibisteis de vuestros padres, no con cosas corruptibles, como oro o plata,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 con la sangre preciosa de Cristo, 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 de un cordero sin mancha y sin contaminación,” </a:t>
            </a:r>
            <a:endParaRPr lang="es-MX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7063B7-562C-414C-B255-B5D1A8CF7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13361-CFD4-4ECF-94CC-B21040EA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4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Conclusión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C78B7E-72B2-4DED-BDC4-859842A04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Hoy debemos tomar acción y pelear como buenos soldados de la fe sabiendo que nuestras armas son poderosas en Dios. 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399DC72-DD6F-4667-B3F0-49155F7E6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1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CD5F0-8AC7-460B-A58E-1D6DE47B9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57226"/>
            <a:ext cx="9603275" cy="581026"/>
          </a:xfrm>
        </p:spPr>
        <p:txBody>
          <a:bodyPr>
            <a:normAutofit fontScale="90000"/>
          </a:bodyPr>
          <a:lstStyle/>
          <a:p>
            <a:r>
              <a:rPr lang="es-MX" sz="4800" dirty="0"/>
              <a:t>Versículo</a:t>
            </a:r>
            <a:r>
              <a:rPr lang="es-MX" dirty="0"/>
              <a:t> </a:t>
            </a:r>
            <a:r>
              <a:rPr lang="es-MX" sz="4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Efesios 6:10-13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8CDD9-8BD5-4860-BDB9-26737B507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90700"/>
            <a:ext cx="11068050" cy="3942294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Porque no tenemos </a:t>
            </a:r>
            <a:r>
              <a:rPr lang="es-MX" sz="28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lucha </a:t>
            </a:r>
            <a:r>
              <a:rPr lang="es-MX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 sangre y carne, sino contra principados, contra potestades, contra los gobernadores de las tinieblas de este siglo, contra huestes espirituales de maldad en las regiones celestes. Por tanto, </a:t>
            </a:r>
            <a:r>
              <a:rPr lang="es-MX" sz="28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tomad toda la armadura de Dios, para que podáis resistir en el día malo, y habiendo acabado todo, estar firmes.”</a:t>
            </a:r>
            <a:endParaRPr lang="es-MX" sz="2800" b="1" i="1" u="sng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A50BA3-6FA3-4CFB-A06B-C3DC198B0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325" y="3106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5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AD67A-3126-4F86-91DC-7B918538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Versículo 2 Corintios 10:4 </a:t>
            </a:r>
            <a:endParaRPr lang="es-MX" sz="8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6F1D24-910B-4D76-A8EA-F53625FE5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“porque las armas de nuestra milicia no son carnales, sino poderosas en Dios para la destrucción de fortalezas,” </a:t>
            </a:r>
            <a:endParaRPr lang="es-MX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0035B5D-6702-4C14-A27E-1564F4306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0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B5E65-BDBC-4656-B1ED-9363DF257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Introducción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859CF-4AA7-4454-9ED9-3C222C03E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87" y="1853754"/>
            <a:ext cx="10868025" cy="3898289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Estamos en una </a:t>
            </a:r>
            <a:r>
              <a:rPr lang="es-MX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guerra espiritual 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más real de lo que está a tu alrededor, somos hijo del </a:t>
            </a:r>
            <a:r>
              <a:rPr lang="es-MX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señor de los ejércitos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y la naturaleza de todo cristiano es ser un guerrero valiente.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BB34AC-0E84-47FA-8DDA-9654552B1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B5DEB-392E-4AD2-9030-33235CC1D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66825"/>
            <a:ext cx="9603275" cy="586929"/>
          </a:xfrm>
        </p:spPr>
        <p:txBody>
          <a:bodyPr/>
          <a:lstStyle/>
          <a:p>
            <a:r>
              <a:rPr lang="es-MX" dirty="0"/>
              <a:t>Versículo Jueces‬ ‭3:1-2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40AEB-EB1C-4CE1-B236-8B803DEED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1962150"/>
            <a:ext cx="11029950" cy="3799418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“Estas, pues, son las naciones que dejó Jehová </a:t>
            </a:r>
            <a:r>
              <a:rPr lang="es-MX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para probar con ellas a Israel, a todos aquellos que no habían conocido todas las guerras de Canaán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; solamente para que el linaje de los hijos de Israel </a:t>
            </a:r>
            <a:r>
              <a:rPr lang="es-MX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conociese la guerra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, para que la enseñasen a los que antes no la habían conocido:”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BDFF4CA-51AE-41F3-B019-00EA2C74D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4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82CAA1-38DD-4889-81A3-77C31F194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924050"/>
            <a:ext cx="10591800" cy="3885143"/>
          </a:xfrm>
        </p:spPr>
        <p:txBody>
          <a:bodyPr/>
          <a:lstStyle/>
          <a:p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Nosotros estamos en guerra desde que venimos al señor y nuestra </a:t>
            </a:r>
            <a:r>
              <a:rPr lang="es-MX" sz="3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responsabilidad es enseñar a esta generación a pelear sus batallas y estar firme.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A119B-9E14-4DAC-9D13-58F33B994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6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EC27D-F4E9-4011-9AF5-278DBB4B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s-MX" dirty="0"/>
            </a:br>
            <a:r>
              <a:rPr lang="es-MX" dirty="0"/>
              <a:t>Versículo </a:t>
            </a: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Josué 11:18-19 </a:t>
            </a:r>
            <a:b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D02D6B-D4CE-4AB4-8908-B4A3B604B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33575"/>
            <a:ext cx="10791825" cy="3799418"/>
          </a:xfrm>
        </p:spPr>
        <p:txBody>
          <a:bodyPr/>
          <a:lstStyle/>
          <a:p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“Por mucho tiempo tuvo guerra Josué con estos reyes. No hubo ciudad que hiciese paz con los hijos de Israel, salvo los </a:t>
            </a:r>
            <a:r>
              <a:rPr lang="es-MX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heveos</a:t>
            </a: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moraban en Gabaón; </a:t>
            </a:r>
            <a:r>
              <a:rPr lang="es-MX" sz="3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 lo tomaron en guerra.”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6DF59A3-53CB-4690-9ACE-B7FC21BF6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1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5E384-46DC-4827-8635-A2D0677C2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2" y="1924050"/>
            <a:ext cx="9601196" cy="2456921"/>
          </a:xfrm>
        </p:spPr>
        <p:txBody>
          <a:bodyPr>
            <a:normAutofit/>
          </a:bodyPr>
          <a:lstStyle/>
          <a:p>
            <a:r>
              <a:rPr lang="es-MX" sz="9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Desarrollo</a:t>
            </a: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2F8D144-0BC2-4845-852A-2DBD7FDB2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237" y="186793"/>
            <a:ext cx="1450925" cy="142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1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24471-8A3F-4E80-AC1C-753408AAD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6201"/>
            <a:ext cx="9603275" cy="1485900"/>
          </a:xfrm>
        </p:spPr>
        <p:txBody>
          <a:bodyPr>
            <a:normAutofit fontScale="90000"/>
          </a:bodyPr>
          <a:lstStyle/>
          <a:p>
            <a:br>
              <a:rPr lang="es-MX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MX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5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La buena batalla de la fe. </a:t>
            </a:r>
            <a:br>
              <a:rPr lang="es-MX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63EEC0-7DCF-4CA7-AD3C-152ADA5E8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88064"/>
            <a:ext cx="9603275" cy="3578282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Versículo </a:t>
            </a:r>
            <a:r>
              <a:rPr lang="es-MX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Timoteo 4:7 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“He peleado </a:t>
            </a:r>
            <a:r>
              <a:rPr lang="es-MX" sz="32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buena batalla</a:t>
            </a:r>
            <a:r>
              <a:rPr lang="es-MX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he acabado la carrera, he guardado la fe.”</a:t>
            </a:r>
            <a:endParaRPr lang="es-MX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4065E2-E56B-4B86-A5BC-6C4535D66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00" y="615419"/>
            <a:ext cx="749200" cy="73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6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224</TotalTime>
  <Words>1329</Words>
  <Application>Microsoft Office PowerPoint</Application>
  <PresentationFormat>Panorámica</PresentationFormat>
  <Paragraphs>66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Galería</vt:lpstr>
      <vt:lpstr>Tema: Preparando el corazón de los guerrero </vt:lpstr>
      <vt:lpstr>Versículo Efesios 6:10-13 </vt:lpstr>
      <vt:lpstr>Versículo Efesios 6:10-13 </vt:lpstr>
      <vt:lpstr> Introducción  </vt:lpstr>
      <vt:lpstr>Versículo Jueces‬ ‭3:1-2</vt:lpstr>
      <vt:lpstr>Presentación de PowerPoint</vt:lpstr>
      <vt:lpstr> Versículo Josué 11:18-19  </vt:lpstr>
      <vt:lpstr>Desarrollo  </vt:lpstr>
      <vt:lpstr>  A. La buena batalla de la fe.  </vt:lpstr>
      <vt:lpstr>1. Jacob peleó por su bendición. </vt:lpstr>
      <vt:lpstr>2. La viuda oro día y noche por su milagro.</vt:lpstr>
      <vt:lpstr>  3.Isaac resistió a sus enemigos en el desierto hasta que encontró el poso de agua viva. </vt:lpstr>
      <vt:lpstr>Versículo Génesis‬ ‭26:18-22‬ ‭</vt:lpstr>
      <vt:lpstr>Versículo Génesis‬ ‭26:18-22‬ ‭ </vt:lpstr>
      <vt:lpstr>  Versículo Génesis‬ ‭26:18-22‬ ‭ ‬‬  </vt:lpstr>
      <vt:lpstr>B. Armas para la guerra espiritual.</vt:lpstr>
      <vt:lpstr>Versículo Efesios 6:12 </vt:lpstr>
      <vt:lpstr>Presentación de PowerPoint</vt:lpstr>
      <vt:lpstr> 2. El arma de alabanza.  </vt:lpstr>
      <vt:lpstr> Versículo Salmos 149:1-3  </vt:lpstr>
      <vt:lpstr>Presentación de PowerPoint</vt:lpstr>
      <vt:lpstr> 3. La palabra es otra arma de guerra. </vt:lpstr>
      <vt:lpstr> 5. El arma del ayuno. </vt:lpstr>
      <vt:lpstr> 6. La ofrenda de sacrificio en el altar. </vt:lpstr>
      <vt:lpstr>Versículo 1 Samuel 7:7-10 </vt:lpstr>
      <vt:lpstr>Versículo 1 Samuel 7:7-10 </vt:lpstr>
      <vt:lpstr>Versículo 1 Samuel 7:7-10 </vt:lpstr>
      <vt:lpstr>  7.La sangre de Jesús.  </vt:lpstr>
      <vt:lpstr> Conclusión  </vt:lpstr>
      <vt:lpstr>Versículo 2 Corintios 10:4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Preparando el corazón de un guerrero</dc:title>
  <dc:creator>Jose Bustos</dc:creator>
  <cp:lastModifiedBy>Jose Bustos</cp:lastModifiedBy>
  <cp:revision>11</cp:revision>
  <dcterms:created xsi:type="dcterms:W3CDTF">2020-08-25T14:44:15Z</dcterms:created>
  <dcterms:modified xsi:type="dcterms:W3CDTF">2020-08-26T00:19:02Z</dcterms:modified>
</cp:coreProperties>
</file>