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74" r:id="rId4"/>
    <p:sldId id="262" r:id="rId5"/>
    <p:sldId id="272" r:id="rId6"/>
    <p:sldId id="271" r:id="rId7"/>
    <p:sldId id="270" r:id="rId8"/>
    <p:sldId id="269" r:id="rId9"/>
    <p:sldId id="268" r:id="rId10"/>
    <p:sldId id="263" r:id="rId11"/>
    <p:sldId id="267" r:id="rId12"/>
    <p:sldId id="266" r:id="rId13"/>
    <p:sldId id="265" r:id="rId14"/>
    <p:sldId id="282" r:id="rId15"/>
    <p:sldId id="264" r:id="rId16"/>
    <p:sldId id="281" r:id="rId17"/>
    <p:sldId id="280" r:id="rId18"/>
    <p:sldId id="279" r:id="rId19"/>
    <p:sldId id="278" r:id="rId20"/>
    <p:sldId id="277" r:id="rId21"/>
    <p:sldId id="276" r:id="rId22"/>
    <p:sldId id="275"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1" d="100"/>
          <a:sy n="101" d="100"/>
        </p:scale>
        <p:origin x="15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4C69F-6F6B-40C7-ACB7-B6B2E4904A4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F5CBBF8-7A78-43DB-AAB9-79A303907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2EA5AE1-5487-4CF9-8BD1-FE3CD531CF93}"/>
              </a:ext>
            </a:extLst>
          </p:cNvPr>
          <p:cNvSpPr>
            <a:spLocks noGrp="1"/>
          </p:cNvSpPr>
          <p:nvPr>
            <p:ph type="dt" sz="half" idx="10"/>
          </p:nvPr>
        </p:nvSpPr>
        <p:spPr/>
        <p:txBody>
          <a:bodyPr/>
          <a:lstStyle/>
          <a:p>
            <a:fld id="{3C7357A1-D941-441B-87FA-FBD552599F89}" type="datetimeFigureOut">
              <a:rPr lang="es-MX" smtClean="0"/>
              <a:t>21/07/2020</a:t>
            </a:fld>
            <a:endParaRPr lang="es-MX"/>
          </a:p>
        </p:txBody>
      </p:sp>
      <p:sp>
        <p:nvSpPr>
          <p:cNvPr id="5" name="Marcador de pie de página 4">
            <a:extLst>
              <a:ext uri="{FF2B5EF4-FFF2-40B4-BE49-F238E27FC236}">
                <a16:creationId xmlns:a16="http://schemas.microsoft.com/office/drawing/2014/main" id="{E71A9EA8-6225-4512-81A1-ACAC7F9CCE9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D1CDA52-1649-4497-A4A1-B36BC2BCABA6}"/>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408932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D3E8F-1959-4588-846E-0D76BB1ADA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19BEEEF-79F8-4F03-B635-FDF787CBA5F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26B05FC-0E1B-4135-950A-CC486C03D03D}"/>
              </a:ext>
            </a:extLst>
          </p:cNvPr>
          <p:cNvSpPr>
            <a:spLocks noGrp="1"/>
          </p:cNvSpPr>
          <p:nvPr>
            <p:ph type="dt" sz="half" idx="10"/>
          </p:nvPr>
        </p:nvSpPr>
        <p:spPr/>
        <p:txBody>
          <a:bodyPr/>
          <a:lstStyle/>
          <a:p>
            <a:fld id="{4CD73815-2707-4475-8F1A-B873CB631BB4}" type="datetimeFigureOut">
              <a:rPr lang="en-US" smtClean="0"/>
              <a:t>7/21/2020</a:t>
            </a:fld>
            <a:endParaRPr lang="en-US" dirty="0"/>
          </a:p>
        </p:txBody>
      </p:sp>
      <p:sp>
        <p:nvSpPr>
          <p:cNvPr id="5" name="Marcador de pie de página 4">
            <a:extLst>
              <a:ext uri="{FF2B5EF4-FFF2-40B4-BE49-F238E27FC236}">
                <a16:creationId xmlns:a16="http://schemas.microsoft.com/office/drawing/2014/main" id="{EFABF05C-BF44-4130-8D9B-CCD4E7390D5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7023780-D476-4BE1-9930-707D7E487F06}"/>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382522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AA6D41-27EA-4CEA-882A-4D407438A0C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86D77E0-13DB-4AB2-8E90-24F9723D07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0025D0-E542-413F-A3D8-B135ABCA3696}"/>
              </a:ext>
            </a:extLst>
          </p:cNvPr>
          <p:cNvSpPr>
            <a:spLocks noGrp="1"/>
          </p:cNvSpPr>
          <p:nvPr>
            <p:ph type="dt" sz="half" idx="10"/>
          </p:nvPr>
        </p:nvSpPr>
        <p:spPr/>
        <p:txBody>
          <a:bodyPr/>
          <a:lstStyle/>
          <a:p>
            <a:fld id="{2A4AFB99-0EAB-4182-AFF8-E214C82A68F6}" type="datetimeFigureOut">
              <a:rPr lang="en-US" smtClean="0"/>
              <a:t>7/21/2020</a:t>
            </a:fld>
            <a:endParaRPr lang="en-US" dirty="0"/>
          </a:p>
        </p:txBody>
      </p:sp>
      <p:sp>
        <p:nvSpPr>
          <p:cNvPr id="5" name="Marcador de pie de página 4">
            <a:extLst>
              <a:ext uri="{FF2B5EF4-FFF2-40B4-BE49-F238E27FC236}">
                <a16:creationId xmlns:a16="http://schemas.microsoft.com/office/drawing/2014/main" id="{BC84C096-5C4D-4FE6-9BA7-CD01B4111AC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E582773-DBD5-4BEA-A28C-E2ED85AE3224}"/>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172894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2E82F-9361-41B5-89E3-B33968DC89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F732E02-8DC4-419D-B364-C61A265DDF3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A5AD2A1-76F8-472B-B30F-A0853C683A98}"/>
              </a:ext>
            </a:extLst>
          </p:cNvPr>
          <p:cNvSpPr>
            <a:spLocks noGrp="1"/>
          </p:cNvSpPr>
          <p:nvPr>
            <p:ph type="dt" sz="half" idx="10"/>
          </p:nvPr>
        </p:nvSpPr>
        <p:spPr/>
        <p:txBody>
          <a:bodyPr/>
          <a:lstStyle/>
          <a:p>
            <a:fld id="{A5D3794B-289A-4A80-97D7-111025398D45}" type="datetimeFigureOut">
              <a:rPr lang="en-US" smtClean="0"/>
              <a:t>7/21/2020</a:t>
            </a:fld>
            <a:endParaRPr lang="en-US" dirty="0"/>
          </a:p>
        </p:txBody>
      </p:sp>
      <p:sp>
        <p:nvSpPr>
          <p:cNvPr id="5" name="Marcador de pie de página 4">
            <a:extLst>
              <a:ext uri="{FF2B5EF4-FFF2-40B4-BE49-F238E27FC236}">
                <a16:creationId xmlns:a16="http://schemas.microsoft.com/office/drawing/2014/main" id="{554E9657-F106-487B-9F6D-CCDE0A66400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6BEB231-C506-47D1-81C2-F6450B50305C}"/>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364621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08941-E5DE-480C-9DAF-09213A100BF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2D20FE4-2148-4D41-9392-D968A6379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716BFC-0BE8-495E-A90A-0B35BF701EF8}"/>
              </a:ext>
            </a:extLst>
          </p:cNvPr>
          <p:cNvSpPr>
            <a:spLocks noGrp="1"/>
          </p:cNvSpPr>
          <p:nvPr>
            <p:ph type="dt" sz="half" idx="10"/>
          </p:nvPr>
        </p:nvSpPr>
        <p:spPr/>
        <p:txBody>
          <a:bodyPr/>
          <a:lstStyle/>
          <a:p>
            <a:fld id="{5A61015F-7CC6-4D0A-9D87-873EA4C304CC}" type="datetimeFigureOut">
              <a:rPr lang="en-US" smtClean="0"/>
              <a:t>7/21/2020</a:t>
            </a:fld>
            <a:endParaRPr lang="en-US" dirty="0"/>
          </a:p>
        </p:txBody>
      </p:sp>
      <p:sp>
        <p:nvSpPr>
          <p:cNvPr id="5" name="Marcador de pie de página 4">
            <a:extLst>
              <a:ext uri="{FF2B5EF4-FFF2-40B4-BE49-F238E27FC236}">
                <a16:creationId xmlns:a16="http://schemas.microsoft.com/office/drawing/2014/main" id="{0E09F465-BB09-496E-AB3A-A257AA6DD0E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333780E-0C01-47C6-ADCB-A144F38EFB94}"/>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244430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C8F11-27B6-44FF-8CC7-671FED33D3F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5387C98-0855-4975-A41C-1B5AEE040D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F0CC537-294C-4017-9733-CFAF7D4808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C52877B-09B1-4669-B1A7-C78900B8D0C5}"/>
              </a:ext>
            </a:extLst>
          </p:cNvPr>
          <p:cNvSpPr>
            <a:spLocks noGrp="1"/>
          </p:cNvSpPr>
          <p:nvPr>
            <p:ph type="dt" sz="half" idx="10"/>
          </p:nvPr>
        </p:nvSpPr>
        <p:spPr/>
        <p:txBody>
          <a:bodyPr/>
          <a:lstStyle/>
          <a:p>
            <a:fld id="{93C6A301-0538-44EC-B09D-202E1042A48B}" type="datetimeFigureOut">
              <a:rPr lang="en-US" smtClean="0"/>
              <a:t>7/21/2020</a:t>
            </a:fld>
            <a:endParaRPr lang="en-US" dirty="0"/>
          </a:p>
        </p:txBody>
      </p:sp>
      <p:sp>
        <p:nvSpPr>
          <p:cNvPr id="6" name="Marcador de pie de página 5">
            <a:extLst>
              <a:ext uri="{FF2B5EF4-FFF2-40B4-BE49-F238E27FC236}">
                <a16:creationId xmlns:a16="http://schemas.microsoft.com/office/drawing/2014/main" id="{AC60531D-10E2-498C-9F92-08259231081C}"/>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22AFE6D-26B0-42D9-A079-55C87A5C32E1}"/>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393630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661AF-3C9C-46F0-9F0C-555188248F9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AA2E54C-0915-482D-9012-17E7B511D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976FC2F-F649-41BF-A07D-954FBE9673D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D293435-DDF9-4630-A0EC-EABD5B186A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A89DC18-F4DF-4F27-95F7-CEC5A88D01A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AC7D83C-CC00-4AEA-AE57-5B0BED727C70}"/>
              </a:ext>
            </a:extLst>
          </p:cNvPr>
          <p:cNvSpPr>
            <a:spLocks noGrp="1"/>
          </p:cNvSpPr>
          <p:nvPr>
            <p:ph type="dt" sz="half" idx="10"/>
          </p:nvPr>
        </p:nvSpPr>
        <p:spPr/>
        <p:txBody>
          <a:bodyPr/>
          <a:lstStyle/>
          <a:p>
            <a:fld id="{D789574A-8875-45EF-8EA2-3CAA0F7ABC4C}" type="datetimeFigureOut">
              <a:rPr lang="en-US" smtClean="0"/>
              <a:t>7/21/2020</a:t>
            </a:fld>
            <a:endParaRPr lang="en-US" dirty="0"/>
          </a:p>
        </p:txBody>
      </p:sp>
      <p:sp>
        <p:nvSpPr>
          <p:cNvPr id="8" name="Marcador de pie de página 7">
            <a:extLst>
              <a:ext uri="{FF2B5EF4-FFF2-40B4-BE49-F238E27FC236}">
                <a16:creationId xmlns:a16="http://schemas.microsoft.com/office/drawing/2014/main" id="{0E5956F8-62E2-444F-B6C7-0F762AC9E7D0}"/>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A34BF255-FC5A-4D4F-81BB-26D376C61895}"/>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193833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BA65E-728A-49A8-8B46-7A8EC19178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FFC0A2F-B184-4038-9F04-A055B85A081B}"/>
              </a:ext>
            </a:extLst>
          </p:cNvPr>
          <p:cNvSpPr>
            <a:spLocks noGrp="1"/>
          </p:cNvSpPr>
          <p:nvPr>
            <p:ph type="dt" sz="half" idx="10"/>
          </p:nvPr>
        </p:nvSpPr>
        <p:spPr/>
        <p:txBody>
          <a:bodyPr/>
          <a:lstStyle/>
          <a:p>
            <a:fld id="{67EF4D4C-5367-4C26-9E2B-D8088D7FCA81}" type="datetimeFigureOut">
              <a:rPr lang="en-US" smtClean="0"/>
              <a:t>7/21/2020</a:t>
            </a:fld>
            <a:endParaRPr lang="en-US" dirty="0"/>
          </a:p>
        </p:txBody>
      </p:sp>
      <p:sp>
        <p:nvSpPr>
          <p:cNvPr id="4" name="Marcador de pie de página 3">
            <a:extLst>
              <a:ext uri="{FF2B5EF4-FFF2-40B4-BE49-F238E27FC236}">
                <a16:creationId xmlns:a16="http://schemas.microsoft.com/office/drawing/2014/main" id="{AA7E4EDF-DAC8-4DAE-9135-CE9355EFF2DB}"/>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01A29B2B-E618-48EA-B5CF-E55E944CC249}"/>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239820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58E6F7-30AD-47E9-8FAF-B21C1944A978}"/>
              </a:ext>
            </a:extLst>
          </p:cNvPr>
          <p:cNvSpPr>
            <a:spLocks noGrp="1"/>
          </p:cNvSpPr>
          <p:nvPr>
            <p:ph type="dt" sz="half" idx="10"/>
          </p:nvPr>
        </p:nvSpPr>
        <p:spPr/>
        <p:txBody>
          <a:bodyPr/>
          <a:lstStyle/>
          <a:p>
            <a:fld id="{56E91E96-98B0-4413-9547-46F3504108EF}" type="datetimeFigureOut">
              <a:rPr lang="en-US" smtClean="0"/>
              <a:t>7/21/2020</a:t>
            </a:fld>
            <a:endParaRPr lang="en-US" dirty="0"/>
          </a:p>
        </p:txBody>
      </p:sp>
      <p:sp>
        <p:nvSpPr>
          <p:cNvPr id="3" name="Marcador de pie de página 2">
            <a:extLst>
              <a:ext uri="{FF2B5EF4-FFF2-40B4-BE49-F238E27FC236}">
                <a16:creationId xmlns:a16="http://schemas.microsoft.com/office/drawing/2014/main" id="{429E829B-0944-441B-9B58-E69B7360DD82}"/>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618D555D-3366-4FCE-8F67-504139AABB95}"/>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235821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6D3A7-903D-475A-BC0E-9C4BA42C8F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36DD513-B6B2-4F1C-A33E-9327D8AFB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6D8919C-127B-4820-9130-F44D782E4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3D16D2-6E32-4DDB-83AF-6E76CD5F4429}"/>
              </a:ext>
            </a:extLst>
          </p:cNvPr>
          <p:cNvSpPr>
            <a:spLocks noGrp="1"/>
          </p:cNvSpPr>
          <p:nvPr>
            <p:ph type="dt" sz="half" idx="10"/>
          </p:nvPr>
        </p:nvSpPr>
        <p:spPr/>
        <p:txBody>
          <a:bodyPr/>
          <a:lstStyle/>
          <a:p>
            <a:fld id="{05C68B11-C5A8-448C-8CE9-B1A273C79CFC}" type="datetimeFigureOut">
              <a:rPr lang="en-US" smtClean="0"/>
              <a:t>7/21/2020</a:t>
            </a:fld>
            <a:endParaRPr lang="en-US" dirty="0"/>
          </a:p>
        </p:txBody>
      </p:sp>
      <p:sp>
        <p:nvSpPr>
          <p:cNvPr id="6" name="Marcador de pie de página 5">
            <a:extLst>
              <a:ext uri="{FF2B5EF4-FFF2-40B4-BE49-F238E27FC236}">
                <a16:creationId xmlns:a16="http://schemas.microsoft.com/office/drawing/2014/main" id="{FCADF8D8-C18C-496E-9D1F-886D81446A1C}"/>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28BF3053-2F1C-4834-A040-1EFE403CDFBA}"/>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345981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18856-A04E-483B-A96F-1934993B4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D03D312-7A47-4E7A-AD84-2DC440A75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93BC29C-CF87-49AD-A2B3-079C02BBA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D53B802-9923-46F3-872F-7E6DD048A752}"/>
              </a:ext>
            </a:extLst>
          </p:cNvPr>
          <p:cNvSpPr>
            <a:spLocks noGrp="1"/>
          </p:cNvSpPr>
          <p:nvPr>
            <p:ph type="dt" sz="half" idx="10"/>
          </p:nvPr>
        </p:nvSpPr>
        <p:spPr/>
        <p:txBody>
          <a:bodyPr/>
          <a:lstStyle/>
          <a:p>
            <a:fld id="{C7616CA0-919D-4A49-9C8A-62FDFB3A5183}" type="datetimeFigureOut">
              <a:rPr lang="en-US" smtClean="0"/>
              <a:t>7/21/2020</a:t>
            </a:fld>
            <a:endParaRPr lang="en-US" dirty="0"/>
          </a:p>
        </p:txBody>
      </p:sp>
      <p:sp>
        <p:nvSpPr>
          <p:cNvPr id="6" name="Marcador de pie de página 5">
            <a:extLst>
              <a:ext uri="{FF2B5EF4-FFF2-40B4-BE49-F238E27FC236}">
                <a16:creationId xmlns:a16="http://schemas.microsoft.com/office/drawing/2014/main" id="{334BDB94-91D0-4CBE-9BC5-DB6D9D3F9A8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24217FA-1B70-4F50-BFC3-E1990BD0593D}"/>
              </a:ext>
            </a:extLst>
          </p:cNvPr>
          <p:cNvSpPr>
            <a:spLocks noGrp="1"/>
          </p:cNvSpPr>
          <p:nvPr>
            <p:ph type="sldNum" sz="quarter" idx="12"/>
          </p:nvPr>
        </p:nvSpPr>
        <p:spPr/>
        <p:txBody>
          <a:bodyPr/>
          <a:lstStyle/>
          <a:p>
            <a:fld id="{6CC33711-8B83-447C-946A-A80DB72670FD}" type="slidenum">
              <a:rPr lang="es-MX" smtClean="0"/>
              <a:t>‹Nº›</a:t>
            </a:fld>
            <a:endParaRPr lang="es-MX"/>
          </a:p>
        </p:txBody>
      </p:sp>
    </p:spTree>
    <p:extLst>
      <p:ext uri="{BB962C8B-B14F-4D97-AF65-F5344CB8AC3E}">
        <p14:creationId xmlns:p14="http://schemas.microsoft.com/office/powerpoint/2010/main" val="298199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3000"/>
            <a:lum/>
          </a:blip>
          <a:srcRect/>
          <a:stretch>
            <a:fillRect t="-9000" b="-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D887FA-E0E1-46AB-A893-FA04195AA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2EADFED-E321-4284-8F3C-61CBA7CA7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F6D0BE2-1729-4218-9D07-489773217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7/21/2020</a:t>
            </a:fld>
            <a:endParaRPr lang="en-US" dirty="0"/>
          </a:p>
        </p:txBody>
      </p:sp>
      <p:sp>
        <p:nvSpPr>
          <p:cNvPr id="5" name="Marcador de pie de página 4">
            <a:extLst>
              <a:ext uri="{FF2B5EF4-FFF2-40B4-BE49-F238E27FC236}">
                <a16:creationId xmlns:a16="http://schemas.microsoft.com/office/drawing/2014/main" id="{79B1B492-DB8E-46BD-936C-596F5CE9B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F98D86CD-E10A-463E-9252-C9AA11D76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33711-8B83-447C-946A-A80DB72670FD}" type="slidenum">
              <a:rPr lang="es-MX" smtClean="0"/>
              <a:t>‹Nº›</a:t>
            </a:fld>
            <a:endParaRPr lang="es-MX"/>
          </a:p>
        </p:txBody>
      </p:sp>
    </p:spTree>
    <p:extLst>
      <p:ext uri="{BB962C8B-B14F-4D97-AF65-F5344CB8AC3E}">
        <p14:creationId xmlns:p14="http://schemas.microsoft.com/office/powerpoint/2010/main" val="37142583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A6394-7121-4AEF-9473-1605E8721658}"/>
              </a:ext>
            </a:extLst>
          </p:cNvPr>
          <p:cNvSpPr>
            <a:spLocks noGrp="1"/>
          </p:cNvSpPr>
          <p:nvPr>
            <p:ph type="ctrTitle"/>
          </p:nvPr>
        </p:nvSpPr>
        <p:spPr>
          <a:xfrm>
            <a:off x="490958" y="360141"/>
            <a:ext cx="10880203" cy="3068859"/>
          </a:xfrm>
        </p:spPr>
        <p:txBody>
          <a:bodyPr>
            <a:normAutofit/>
          </a:bodyPr>
          <a:lstStyle/>
          <a:p>
            <a:r>
              <a:rPr lang="es-MX" sz="8800" dirty="0">
                <a:latin typeface="Arial Black" panose="020B0A04020102020204" pitchFamily="34" charset="0"/>
              </a:rPr>
              <a:t>Tema: cristianos de cristal. </a:t>
            </a:r>
          </a:p>
        </p:txBody>
      </p:sp>
      <p:sp>
        <p:nvSpPr>
          <p:cNvPr id="3" name="Subtítulo 2">
            <a:extLst>
              <a:ext uri="{FF2B5EF4-FFF2-40B4-BE49-F238E27FC236}">
                <a16:creationId xmlns:a16="http://schemas.microsoft.com/office/drawing/2014/main" id="{A6CB001E-B4C3-4F07-8D22-9D77EC045F7A}"/>
              </a:ext>
            </a:extLst>
          </p:cNvPr>
          <p:cNvSpPr>
            <a:spLocks noGrp="1"/>
          </p:cNvSpPr>
          <p:nvPr>
            <p:ph type="subTitle" idx="1"/>
          </p:nvPr>
        </p:nvSpPr>
        <p:spPr>
          <a:xfrm>
            <a:off x="-133350" y="6247446"/>
            <a:ext cx="3943350" cy="526627"/>
          </a:xfrm>
        </p:spPr>
        <p:txBody>
          <a:bodyPr/>
          <a:lstStyle/>
          <a:p>
            <a:r>
              <a:rPr lang="es-MX" b="1" dirty="0">
                <a:latin typeface="Bahnschrift Condensed" panose="020B0502040204020203" pitchFamily="34" charset="0"/>
              </a:rPr>
              <a:t>Pastor Alberto Bustos. </a:t>
            </a:r>
          </a:p>
        </p:txBody>
      </p:sp>
      <p:pic>
        <p:nvPicPr>
          <p:cNvPr id="6" name="Imagen 5">
            <a:extLst>
              <a:ext uri="{FF2B5EF4-FFF2-40B4-BE49-F238E27FC236}">
                <a16:creationId xmlns:a16="http://schemas.microsoft.com/office/drawing/2014/main" id="{65C79605-F3D0-4F91-8AA4-8904B655E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125" y="103870"/>
            <a:ext cx="1123950" cy="1123950"/>
          </a:xfrm>
          <a:prstGeom prst="rect">
            <a:avLst/>
          </a:prstGeom>
        </p:spPr>
      </p:pic>
      <p:sp>
        <p:nvSpPr>
          <p:cNvPr id="7" name="CuadroTexto 6">
            <a:extLst>
              <a:ext uri="{FF2B5EF4-FFF2-40B4-BE49-F238E27FC236}">
                <a16:creationId xmlns:a16="http://schemas.microsoft.com/office/drawing/2014/main" id="{F59C7DAA-9F0E-43D7-BEE7-0D6F68E3046D}"/>
              </a:ext>
            </a:extLst>
          </p:cNvPr>
          <p:cNvSpPr txBox="1"/>
          <p:nvPr/>
        </p:nvSpPr>
        <p:spPr>
          <a:xfrm>
            <a:off x="290687" y="3914893"/>
            <a:ext cx="11280743" cy="2031325"/>
          </a:xfrm>
          <a:prstGeom prst="rect">
            <a:avLst/>
          </a:prstGeom>
          <a:noFill/>
        </p:spPr>
        <p:txBody>
          <a:bodyPr wrap="square" rtlCol="0">
            <a:spAutoFit/>
          </a:bodyPr>
          <a:lstStyle/>
          <a:p>
            <a:r>
              <a:rPr lang="es-MX" sz="3600" i="1" dirty="0">
                <a:latin typeface="Arial" panose="020B0604020202020204" pitchFamily="34" charset="0"/>
                <a:cs typeface="Arial" panose="020B0604020202020204" pitchFamily="34" charset="0"/>
              </a:rPr>
              <a:t>“El testigo mentiroso perecerá; Mas el hombre que oye, permanecerá en su dicho.”</a:t>
            </a:r>
          </a:p>
          <a:p>
            <a:r>
              <a:rPr lang="es-MX" sz="3600" i="1" dirty="0">
                <a:latin typeface="Arial" panose="020B0604020202020204" pitchFamily="34" charset="0"/>
                <a:cs typeface="Arial" panose="020B0604020202020204" pitchFamily="34" charset="0"/>
              </a:rPr>
              <a:t>Proverbios 21:28 RVR1960</a:t>
            </a:r>
          </a:p>
          <a:p>
            <a:endParaRPr lang="es-MX" dirty="0"/>
          </a:p>
        </p:txBody>
      </p:sp>
    </p:spTree>
    <p:extLst>
      <p:ext uri="{BB962C8B-B14F-4D97-AF65-F5344CB8AC3E}">
        <p14:creationId xmlns:p14="http://schemas.microsoft.com/office/powerpoint/2010/main" val="34459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219074" y="339724"/>
            <a:ext cx="10716720" cy="5794376"/>
          </a:xfrm>
        </p:spPr>
        <p:txBody>
          <a:bodyPr>
            <a:normAutofit fontScale="92500" lnSpcReduction="20000"/>
          </a:bodyPr>
          <a:lstStyle/>
          <a:p>
            <a:pPr marL="0" lvl="0" indent="0">
              <a:buNone/>
            </a:pPr>
            <a:r>
              <a:rPr lang="es-MX" sz="3900" b="1" i="1" u="sng" dirty="0">
                <a:latin typeface="Arial" panose="020B0604020202020204" pitchFamily="34" charset="0"/>
                <a:cs typeface="Arial" panose="020B0604020202020204" pitchFamily="34" charset="0"/>
              </a:rPr>
              <a:t>b</a:t>
            </a:r>
            <a:r>
              <a:rPr lang="es-MX" sz="3500" b="1" i="1" u="sng" dirty="0">
                <a:latin typeface="Arial" panose="020B0604020202020204" pitchFamily="34" charset="0"/>
                <a:cs typeface="Arial" panose="020B0604020202020204" pitchFamily="34" charset="0"/>
              </a:rPr>
              <a:t>. </a:t>
            </a:r>
            <a:r>
              <a:rPr lang="es-MX" sz="3900" b="1" i="1" u="sng" dirty="0">
                <a:latin typeface="Arial" panose="020B0604020202020204" pitchFamily="34" charset="0"/>
                <a:cs typeface="Arial" panose="020B0604020202020204" pitchFamily="34" charset="0"/>
              </a:rPr>
              <a:t>Un testigo fiel. </a:t>
            </a:r>
          </a:p>
          <a:p>
            <a:pPr marL="0" indent="0" algn="ctr">
              <a:buNone/>
            </a:pPr>
            <a:endParaRPr lang="es-MX" sz="3500" b="1" dirty="0">
              <a:latin typeface="Arial" panose="020B0604020202020204" pitchFamily="34" charset="0"/>
              <a:cs typeface="Arial" panose="020B0604020202020204" pitchFamily="34" charset="0"/>
            </a:endParaRPr>
          </a:p>
          <a:p>
            <a:pPr marL="0" indent="0" algn="ctr">
              <a:buNone/>
            </a:pPr>
            <a:r>
              <a:rPr lang="es-MX" sz="3500" b="1" dirty="0">
                <a:latin typeface="Arial" panose="020B0604020202020204" pitchFamily="34" charset="0"/>
                <a:cs typeface="Arial" panose="020B0604020202020204" pitchFamily="34" charset="0"/>
              </a:rPr>
              <a:t>“El testigo mentiroso perecerá; Mas el hombre que oye, permanecerá en su dicho.”</a:t>
            </a:r>
          </a:p>
          <a:p>
            <a:pPr marL="0" indent="0" algn="ctr">
              <a:buNone/>
            </a:pPr>
            <a:r>
              <a:rPr lang="es-MX" sz="3500" b="1" dirty="0">
                <a:latin typeface="Arial" panose="020B0604020202020204" pitchFamily="34" charset="0"/>
                <a:cs typeface="Arial" panose="020B0604020202020204" pitchFamily="34" charset="0"/>
              </a:rPr>
              <a:t>Proverbios 21:28 RVR1960</a:t>
            </a:r>
          </a:p>
          <a:p>
            <a:pPr marL="0" lvl="0" indent="0">
              <a:buNone/>
            </a:pPr>
            <a:endParaRPr lang="es-MX" sz="3900" b="1" i="1" dirty="0">
              <a:latin typeface="Arial" panose="020B0604020202020204" pitchFamily="34" charset="0"/>
              <a:cs typeface="Arial" panose="020B0604020202020204" pitchFamily="34" charset="0"/>
            </a:endParaRPr>
          </a:p>
          <a:p>
            <a:pPr marL="0" lvl="0" indent="0">
              <a:buNone/>
            </a:pPr>
            <a:r>
              <a:rPr lang="es-MX" sz="3500" b="1" i="1" dirty="0">
                <a:latin typeface="Arial" panose="020B0604020202020204" pitchFamily="34" charset="0"/>
                <a:cs typeface="Arial" panose="020B0604020202020204" pitchFamily="34" charset="0"/>
              </a:rPr>
              <a:t>1. Saber escuchar.</a:t>
            </a:r>
          </a:p>
          <a:p>
            <a:pPr marL="0" indent="0">
              <a:buNone/>
            </a:pPr>
            <a:r>
              <a:rPr lang="es-MX" sz="3500" b="1" dirty="0">
                <a:latin typeface="Arial" panose="020B0604020202020204" pitchFamily="34" charset="0"/>
                <a:cs typeface="Arial" panose="020B0604020202020204" pitchFamily="34" charset="0"/>
              </a:rPr>
              <a:t>Mis ovejas oyen mi voz, y yo las conozco, y me siguen,”</a:t>
            </a:r>
          </a:p>
          <a:p>
            <a:pPr marL="0" indent="0" algn="ctr">
              <a:buNone/>
            </a:pPr>
            <a:r>
              <a:rPr lang="es-MX" sz="3500" b="1" dirty="0">
                <a:latin typeface="Arial" panose="020B0604020202020204" pitchFamily="34" charset="0"/>
                <a:cs typeface="Arial" panose="020B0604020202020204" pitchFamily="34" charset="0"/>
              </a:rPr>
              <a:t>S. Juan 10:27 RVR1960</a:t>
            </a:r>
          </a:p>
          <a:p>
            <a:pPr marL="0" indent="0">
              <a:buNone/>
            </a:pPr>
            <a:endParaRPr lang="es-MX" sz="3500" b="1" dirty="0">
              <a:latin typeface="Arial" panose="020B0604020202020204" pitchFamily="34" charset="0"/>
              <a:cs typeface="Arial" panose="020B0604020202020204" pitchFamily="34" charset="0"/>
            </a:endParaRPr>
          </a:p>
          <a:p>
            <a:r>
              <a:rPr lang="es-MX" sz="3500" b="1" dirty="0">
                <a:latin typeface="Arial" panose="020B0604020202020204" pitchFamily="34" charset="0"/>
                <a:cs typeface="Arial" panose="020B0604020202020204" pitchFamily="34" charset="0"/>
              </a:rPr>
              <a:t>Podríamos decir que el señor, no conoce a nadie que no escucha su voz.</a:t>
            </a:r>
          </a:p>
          <a:p>
            <a:endParaRPr lang="es-MX" sz="3200"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200321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134445" y="57150"/>
            <a:ext cx="10258424" cy="6229350"/>
          </a:xfrm>
        </p:spPr>
        <p:txBody>
          <a:bodyPr>
            <a:normAutofit fontScale="92500" lnSpcReduction="10000"/>
          </a:bodyPr>
          <a:lstStyle/>
          <a:p>
            <a:pPr marL="0" indent="0" algn="ctr">
              <a:buNone/>
            </a:pPr>
            <a:r>
              <a:rPr lang="es-MX" sz="3200" b="1" i="1" dirty="0">
                <a:latin typeface="Arial" panose="020B0604020202020204" pitchFamily="34" charset="0"/>
                <a:cs typeface="Arial" panose="020B0604020202020204" pitchFamily="34" charset="0"/>
              </a:rPr>
              <a:t>“Le dijo entonces Pilato: ¿Luego, eres tú rey? Respondió Jesús: Tú dices que yo soy rey. Yo para esto he nacido, y para esto he venido al mundo, para dar testimonio a la verdad. Todo aquel que es de la verdad, oye mi voz.”</a:t>
            </a:r>
          </a:p>
          <a:p>
            <a:pPr marL="0" indent="0" algn="ctr">
              <a:buNone/>
            </a:pPr>
            <a:r>
              <a:rPr lang="es-MX" sz="3200" b="1" i="1" dirty="0">
                <a:latin typeface="Arial" panose="020B0604020202020204" pitchFamily="34" charset="0"/>
                <a:cs typeface="Arial" panose="020B0604020202020204" pitchFamily="34" charset="0"/>
              </a:rPr>
              <a:t>S. Juan 18:37 RVR196 </a:t>
            </a:r>
          </a:p>
          <a:p>
            <a:pPr marL="0" indent="0">
              <a:buNone/>
            </a:pPr>
            <a:endParaRPr lang="es-MX" sz="3200" b="1" dirty="0">
              <a:latin typeface="Arial" panose="020B0604020202020204" pitchFamily="34" charset="0"/>
              <a:cs typeface="Arial" panose="020B0604020202020204" pitchFamily="34" charset="0"/>
            </a:endParaRPr>
          </a:p>
          <a:p>
            <a:pPr marL="0" indent="0">
              <a:buNone/>
            </a:pPr>
            <a:r>
              <a:rPr lang="es-MX" sz="3200" b="1" dirty="0">
                <a:latin typeface="Arial" panose="020B0604020202020204" pitchFamily="34" charset="0"/>
                <a:cs typeface="Arial" panose="020B0604020202020204" pitchFamily="34" charset="0"/>
              </a:rPr>
              <a:t>Un testigo fiel oye su palabra </a:t>
            </a:r>
          </a:p>
          <a:p>
            <a:pPr marL="0" indent="0">
              <a:buNone/>
            </a:pPr>
            <a:r>
              <a:rPr lang="es-MX" sz="3200" b="1" dirty="0">
                <a:latin typeface="Arial" panose="020B0604020202020204" pitchFamily="34" charset="0"/>
                <a:cs typeface="Arial" panose="020B0604020202020204" pitchFamily="34" charset="0"/>
              </a:rPr>
              <a:t> 	•	</a:t>
            </a:r>
            <a:r>
              <a:rPr lang="es-MX" sz="3200" b="1" i="1" u="sng" dirty="0">
                <a:latin typeface="Arial" panose="020B0604020202020204" pitchFamily="34" charset="0"/>
                <a:cs typeface="Arial" panose="020B0604020202020204" pitchFamily="34" charset="0"/>
              </a:rPr>
              <a:t>La palabra produce fe.</a:t>
            </a:r>
          </a:p>
          <a:p>
            <a:pPr marL="0" indent="0">
              <a:buNone/>
            </a:pPr>
            <a:endParaRPr lang="es-MX" sz="3200" b="1" dirty="0">
              <a:latin typeface="Arial" panose="020B0604020202020204" pitchFamily="34" charset="0"/>
              <a:cs typeface="Arial" panose="020B0604020202020204" pitchFamily="34" charset="0"/>
            </a:endParaRPr>
          </a:p>
          <a:p>
            <a:pPr marL="0" indent="0" algn="ctr">
              <a:buNone/>
            </a:pPr>
            <a:r>
              <a:rPr lang="es-MX" sz="3200" b="1" i="1" dirty="0">
                <a:latin typeface="Arial" panose="020B0604020202020204" pitchFamily="34" charset="0"/>
                <a:cs typeface="Arial" panose="020B0604020202020204" pitchFamily="34" charset="0"/>
              </a:rPr>
              <a:t>“Así que la fe es por el oír, y el oír, por la palabra de Dios.”</a:t>
            </a:r>
          </a:p>
          <a:p>
            <a:pPr marL="0" indent="0" algn="ctr">
              <a:buNone/>
            </a:pPr>
            <a:r>
              <a:rPr lang="es-MX" sz="3200" b="1" i="1" dirty="0">
                <a:latin typeface="Arial" panose="020B0604020202020204" pitchFamily="34" charset="0"/>
                <a:cs typeface="Arial" panose="020B0604020202020204" pitchFamily="34" charset="0"/>
              </a:rPr>
              <a:t>Romanos 10:17 RVR1960</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24179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134445" y="409575"/>
            <a:ext cx="11182350" cy="5438775"/>
          </a:xfrm>
        </p:spPr>
        <p:txBody>
          <a:bodyPr>
            <a:normAutofit lnSpcReduction="10000"/>
          </a:bodyPr>
          <a:lstStyle/>
          <a:p>
            <a:r>
              <a:rPr lang="es-MX" sz="3200" b="1" i="1" u="sng" dirty="0">
                <a:latin typeface="Arial" panose="020B0604020202020204" pitchFamily="34" charset="0"/>
                <a:cs typeface="Arial" panose="020B0604020202020204" pitchFamily="34" charset="0"/>
              </a:rPr>
              <a:t>La palabra traerá crecimiento. </a:t>
            </a:r>
          </a:p>
          <a:p>
            <a:pPr marL="0" indent="0">
              <a:buNone/>
            </a:pPr>
            <a:endParaRPr lang="es-MX" sz="3200" dirty="0">
              <a:latin typeface="Arial" panose="020B0604020202020204" pitchFamily="34" charset="0"/>
              <a:cs typeface="Arial" panose="020B0604020202020204" pitchFamily="34" charset="0"/>
            </a:endParaRPr>
          </a:p>
          <a:p>
            <a:pPr marL="0" indent="0" algn="ctr">
              <a:buNone/>
            </a:pPr>
            <a:r>
              <a:rPr lang="es-MX" sz="3200" b="1" i="1" dirty="0">
                <a:latin typeface="Arial" panose="020B0604020202020204" pitchFamily="34" charset="0"/>
                <a:cs typeface="Arial" panose="020B0604020202020204" pitchFamily="34" charset="0"/>
              </a:rPr>
              <a:t>“desead, como niños recién nacidos, la leche espiritual no adulterada, para que por ella crezcáis para salvación,”</a:t>
            </a:r>
          </a:p>
          <a:p>
            <a:pPr marL="0" indent="0" algn="ctr">
              <a:buNone/>
            </a:pPr>
            <a:r>
              <a:rPr lang="es-MX" sz="3200" b="1" i="1" dirty="0">
                <a:latin typeface="Arial" panose="020B0604020202020204" pitchFamily="34" charset="0"/>
                <a:cs typeface="Arial" panose="020B0604020202020204" pitchFamily="34" charset="0"/>
              </a:rPr>
              <a:t>1 Pedro 2:2 RVR1960</a:t>
            </a:r>
          </a:p>
          <a:p>
            <a:r>
              <a:rPr lang="es-MX" sz="3200" b="1" i="1" u="sng" dirty="0">
                <a:latin typeface="Arial" panose="020B0604020202020204" pitchFamily="34" charset="0"/>
                <a:cs typeface="Arial" panose="020B0604020202020204" pitchFamily="34" charset="0"/>
              </a:rPr>
              <a:t>La palabra nos limpia.</a:t>
            </a:r>
          </a:p>
          <a:p>
            <a:pPr marL="0" indent="0">
              <a:buNone/>
            </a:pPr>
            <a:r>
              <a:rPr lang="es-MX" sz="2400" dirty="0">
                <a:latin typeface="Arial" panose="020B0604020202020204" pitchFamily="34" charset="0"/>
                <a:cs typeface="Arial" panose="020B0604020202020204" pitchFamily="34" charset="0"/>
              </a:rPr>
              <a:t> </a:t>
            </a:r>
          </a:p>
          <a:p>
            <a:pPr marL="0" indent="0" algn="ctr">
              <a:buNone/>
            </a:pPr>
            <a:r>
              <a:rPr lang="es-MX" sz="3200" b="1" i="1" dirty="0">
                <a:latin typeface="Arial" panose="020B0604020202020204" pitchFamily="34" charset="0"/>
                <a:cs typeface="Arial" panose="020B0604020202020204" pitchFamily="34" charset="0"/>
              </a:rPr>
              <a:t>“¿Con qué limpiará el joven su camino? Con guardar tu palabra.”</a:t>
            </a:r>
          </a:p>
          <a:p>
            <a:pPr marL="0" indent="0" algn="ctr">
              <a:buNone/>
            </a:pPr>
            <a:r>
              <a:rPr lang="es-MX" sz="3200" b="1" i="1" dirty="0">
                <a:latin typeface="Arial" panose="020B0604020202020204" pitchFamily="34" charset="0"/>
                <a:cs typeface="Arial" panose="020B0604020202020204" pitchFamily="34" charset="0"/>
              </a:rPr>
              <a:t>Salmos 119:9 RVR1960</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11172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552450" y="923924"/>
            <a:ext cx="10525125" cy="5400675"/>
          </a:xfrm>
        </p:spPr>
        <p:txBody>
          <a:bodyPr>
            <a:normAutofit fontScale="92500" lnSpcReduction="20000"/>
          </a:bodyPr>
          <a:lstStyle/>
          <a:p>
            <a:r>
              <a:rPr lang="es-MX" sz="3500" b="1" i="1" u="sng" dirty="0">
                <a:latin typeface="Arial" panose="020B0604020202020204" pitchFamily="34" charset="0"/>
                <a:cs typeface="Arial" panose="020B0604020202020204" pitchFamily="34" charset="0"/>
              </a:rPr>
              <a:t>La palabra da poder para pedir.</a:t>
            </a:r>
          </a:p>
          <a:p>
            <a:pPr marL="0" indent="0">
              <a:buNone/>
            </a:pPr>
            <a:r>
              <a:rPr lang="es-MX" sz="3500" dirty="0">
                <a:latin typeface="Arial" panose="020B0604020202020204" pitchFamily="34" charset="0"/>
                <a:cs typeface="Arial" panose="020B0604020202020204" pitchFamily="34" charset="0"/>
              </a:rPr>
              <a:t> </a:t>
            </a:r>
          </a:p>
          <a:p>
            <a:pPr marL="0" indent="0" algn="ctr">
              <a:buNone/>
            </a:pPr>
            <a:r>
              <a:rPr lang="es-MX" sz="3500" b="1" i="1" dirty="0">
                <a:latin typeface="Arial" panose="020B0604020202020204" pitchFamily="34" charset="0"/>
                <a:cs typeface="Arial" panose="020B0604020202020204" pitchFamily="34" charset="0"/>
              </a:rPr>
              <a:t>“Si permanecéis en mí, y mis palabras permanecen en vosotros, pedid todo lo que queréis, y os será hecho.”</a:t>
            </a:r>
          </a:p>
          <a:p>
            <a:pPr marL="0" indent="0" algn="ctr">
              <a:buNone/>
            </a:pPr>
            <a:r>
              <a:rPr lang="es-MX" sz="3500" b="1" i="1" dirty="0">
                <a:latin typeface="Arial" panose="020B0604020202020204" pitchFamily="34" charset="0"/>
                <a:cs typeface="Arial" panose="020B0604020202020204" pitchFamily="34" charset="0"/>
              </a:rPr>
              <a:t>S. Juan 15:7 RVR1960</a:t>
            </a:r>
          </a:p>
          <a:p>
            <a:pPr marL="0" indent="0">
              <a:buNone/>
            </a:pPr>
            <a:r>
              <a:rPr lang="es-MX" sz="3500" dirty="0">
                <a:latin typeface="Arial" panose="020B0604020202020204" pitchFamily="34" charset="0"/>
                <a:cs typeface="Arial" panose="020B0604020202020204" pitchFamily="34" charset="0"/>
              </a:rPr>
              <a:t> </a:t>
            </a:r>
          </a:p>
          <a:p>
            <a:r>
              <a:rPr lang="es-MX" sz="3500" b="1" i="1" u="sng" dirty="0">
                <a:latin typeface="Arial" panose="020B0604020202020204" pitchFamily="34" charset="0"/>
                <a:cs typeface="Arial" panose="020B0604020202020204" pitchFamily="34" charset="0"/>
              </a:rPr>
              <a:t>Poder para conquistar.</a:t>
            </a:r>
          </a:p>
          <a:p>
            <a:pPr marL="0" indent="0" algn="ctr">
              <a:buNone/>
            </a:pPr>
            <a:endParaRPr lang="es-MX" sz="3500" b="1" i="1" dirty="0">
              <a:latin typeface="Arial" panose="020B0604020202020204" pitchFamily="34" charset="0"/>
              <a:cs typeface="Arial" panose="020B0604020202020204" pitchFamily="34" charset="0"/>
            </a:endParaRPr>
          </a:p>
          <a:p>
            <a:pPr marL="0" indent="0" algn="ctr">
              <a:buNone/>
            </a:pPr>
            <a:r>
              <a:rPr lang="es-MX" sz="3500" b="1" i="1" dirty="0">
                <a:latin typeface="Arial" panose="020B0604020202020204" pitchFamily="34" charset="0"/>
                <a:cs typeface="Arial" panose="020B0604020202020204" pitchFamily="34" charset="0"/>
              </a:rPr>
              <a:t>“Y tomad el yelmo de la salvación, y la espada del Espíritu, que es la palabra de Dios;”</a:t>
            </a:r>
          </a:p>
          <a:p>
            <a:pPr marL="0" indent="0" algn="ctr">
              <a:buNone/>
            </a:pPr>
            <a:r>
              <a:rPr lang="es-MX" sz="3500" b="1" i="1" dirty="0">
                <a:latin typeface="Arial" panose="020B0604020202020204" pitchFamily="34" charset="0"/>
                <a:cs typeface="Arial" panose="020B0604020202020204" pitchFamily="34" charset="0"/>
              </a:rPr>
              <a:t>Efesios 6:17 RVR1960</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40878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838200" y="1253331"/>
            <a:ext cx="10515600" cy="4351338"/>
          </a:xfrm>
        </p:spPr>
        <p:txBody>
          <a:bodyPr/>
          <a:lstStyle/>
          <a:p>
            <a:r>
              <a:rPr lang="es-MX" sz="3200" b="1" dirty="0">
                <a:latin typeface="Arial" panose="020B0604020202020204" pitchFamily="34" charset="0"/>
                <a:cs typeface="Arial" panose="020B0604020202020204" pitchFamily="34" charset="0"/>
              </a:rPr>
              <a:t>No podrá ser un buen cristiano, hasta que escuche la palabra de Dios.</a:t>
            </a:r>
          </a:p>
          <a:p>
            <a:pPr marL="0" indent="0">
              <a:buNone/>
            </a:pPr>
            <a:endParaRPr lang="es-MX" sz="3200" b="1" dirty="0">
              <a:latin typeface="Arial" panose="020B0604020202020204" pitchFamily="34" charset="0"/>
              <a:cs typeface="Arial" panose="020B0604020202020204" pitchFamily="34" charset="0"/>
            </a:endParaRPr>
          </a:p>
          <a:p>
            <a:pPr marL="0" indent="0" algn="ctr">
              <a:buNone/>
            </a:pPr>
            <a:r>
              <a:rPr lang="es-MX" sz="3200" b="1" i="1" dirty="0">
                <a:latin typeface="Arial" panose="020B0604020202020204" pitchFamily="34" charset="0"/>
                <a:cs typeface="Arial" panose="020B0604020202020204" pitchFamily="34" charset="0"/>
              </a:rPr>
              <a:t>“Sin embargo, en una o en dos maneras habla Dios; Pero el hombre no entiende. Por sueño, en visión nocturna, Cuando el sueño cae sobre los hombres, Cuando se adormecen sobre el lecho,”</a:t>
            </a:r>
          </a:p>
          <a:p>
            <a:pPr marL="0" indent="0" algn="ctr">
              <a:buNone/>
            </a:pPr>
            <a:r>
              <a:rPr lang="es-MX" sz="3200" b="1" i="1" dirty="0">
                <a:latin typeface="Arial" panose="020B0604020202020204" pitchFamily="34" charset="0"/>
                <a:cs typeface="Arial" panose="020B0604020202020204" pitchFamily="34" charset="0"/>
              </a:rPr>
              <a:t>Job 33:14-15 RVR1960</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379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333375" y="533400"/>
            <a:ext cx="11058525" cy="6010275"/>
          </a:xfrm>
        </p:spPr>
        <p:txBody>
          <a:bodyPr>
            <a:normAutofit fontScale="25000" lnSpcReduction="20000"/>
          </a:bodyPr>
          <a:lstStyle/>
          <a:p>
            <a:pPr marL="0" lvl="0" indent="0">
              <a:buNone/>
            </a:pPr>
            <a:r>
              <a:rPr lang="es-MX" sz="14400" b="1" i="1" u="sng" dirty="0">
                <a:latin typeface="Arial" panose="020B0604020202020204" pitchFamily="34" charset="0"/>
                <a:cs typeface="Arial" panose="020B0604020202020204" pitchFamily="34" charset="0"/>
              </a:rPr>
              <a:t>c. Un testigo que habla lo que a visto y oído.</a:t>
            </a:r>
          </a:p>
          <a:p>
            <a:pPr marL="0" indent="0">
              <a:buNone/>
            </a:pPr>
            <a:endParaRPr lang="es-MX" dirty="0"/>
          </a:p>
          <a:p>
            <a:r>
              <a:rPr lang="es-MX" sz="12800" b="1" dirty="0">
                <a:latin typeface="Arial" panose="020B0604020202020204" pitchFamily="34" charset="0"/>
                <a:cs typeface="Arial" panose="020B0604020202020204" pitchFamily="34" charset="0"/>
              </a:rPr>
              <a:t>Habla únicamente lo que Dios te ha dicho. </a:t>
            </a:r>
          </a:p>
          <a:p>
            <a:pPr marL="0" indent="0">
              <a:buNone/>
            </a:pPr>
            <a:endParaRPr lang="es-MX" sz="12800" b="1" dirty="0">
              <a:latin typeface="Arial" panose="020B0604020202020204" pitchFamily="34" charset="0"/>
              <a:cs typeface="Arial" panose="020B0604020202020204" pitchFamily="34" charset="0"/>
            </a:endParaRPr>
          </a:p>
          <a:p>
            <a:pPr marL="0" indent="0" algn="ctr">
              <a:buNone/>
            </a:pPr>
            <a:r>
              <a:rPr lang="es-MX" sz="12800" b="1" i="1" dirty="0">
                <a:latin typeface="Arial" panose="020B0604020202020204" pitchFamily="34" charset="0"/>
                <a:cs typeface="Arial" panose="020B0604020202020204" pitchFamily="34" charset="0"/>
              </a:rPr>
              <a:t>“lo que hemos visto y oído, eso os anunciamos, para que también vosotros tengáis comunión con nosotros; y nuestra comunión verdaderamente es con el Padre, y con su Hijo Jesucristo.”</a:t>
            </a:r>
          </a:p>
          <a:p>
            <a:pPr marL="0" indent="0" algn="ctr">
              <a:buNone/>
            </a:pPr>
            <a:r>
              <a:rPr lang="es-MX" sz="12800" b="1" i="1" dirty="0">
                <a:latin typeface="Arial" panose="020B0604020202020204" pitchFamily="34" charset="0"/>
                <a:cs typeface="Arial" panose="020B0604020202020204" pitchFamily="34" charset="0"/>
              </a:rPr>
              <a:t>1 Juan 1:3 RVR1960</a:t>
            </a:r>
          </a:p>
          <a:p>
            <a:pPr marL="0" indent="0">
              <a:buNone/>
            </a:pPr>
            <a:r>
              <a:rPr lang="es-MX" sz="12800" b="1" dirty="0">
                <a:latin typeface="Arial" panose="020B0604020202020204" pitchFamily="34" charset="0"/>
                <a:cs typeface="Arial" panose="020B0604020202020204" pitchFamily="34" charset="0"/>
              </a:rPr>
              <a:t> </a:t>
            </a:r>
          </a:p>
          <a:p>
            <a:pPr marL="0" indent="0" algn="ctr">
              <a:buNone/>
            </a:pPr>
            <a:r>
              <a:rPr lang="es-MX" sz="12800" b="1" i="1" dirty="0">
                <a:latin typeface="Arial" panose="020B0604020202020204" pitchFamily="34" charset="0"/>
                <a:cs typeface="Arial" panose="020B0604020202020204" pitchFamily="34" charset="0"/>
              </a:rPr>
              <a:t>“Porque primeramente os he enseñado lo que asimismo recibí: Que Cristo murió por nuestros pecados, conforme a las Escrituras;”</a:t>
            </a:r>
          </a:p>
          <a:p>
            <a:pPr marL="0" indent="0" algn="ctr">
              <a:buNone/>
            </a:pPr>
            <a:r>
              <a:rPr lang="es-MX" sz="12800" b="1" i="1" dirty="0">
                <a:latin typeface="Arial" panose="020B0604020202020204" pitchFamily="34" charset="0"/>
                <a:cs typeface="Arial" panose="020B0604020202020204" pitchFamily="34" charset="0"/>
              </a:rPr>
              <a:t>1 Corintios 15:3 RVR1960</a:t>
            </a:r>
          </a:p>
          <a:p>
            <a:pPr marL="0" indent="0">
              <a:buNone/>
            </a:pPr>
            <a:r>
              <a:rPr lang="es-MX" sz="9800" b="1" dirty="0"/>
              <a:t> </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42786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581025" y="1178911"/>
            <a:ext cx="10515600" cy="4351338"/>
          </a:xfrm>
        </p:spPr>
        <p:txBody>
          <a:bodyPr>
            <a:normAutofit fontScale="92500" lnSpcReduction="20000"/>
          </a:bodyPr>
          <a:lstStyle/>
          <a:p>
            <a:pPr marL="0" indent="0">
              <a:buNone/>
            </a:pPr>
            <a:endParaRPr lang="es-MX" dirty="0"/>
          </a:p>
          <a:p>
            <a:pPr marL="0" indent="0" algn="ctr">
              <a:buNone/>
            </a:pPr>
            <a:r>
              <a:rPr lang="es-MX" sz="3500" b="1" i="1" dirty="0">
                <a:latin typeface="Arial" panose="020B0604020202020204" pitchFamily="34" charset="0"/>
                <a:cs typeface="Arial" panose="020B0604020202020204" pitchFamily="34" charset="0"/>
              </a:rPr>
              <a:t>“Muchas cosas tengo que decir y juzgar de vosotros; pero el que me envió es verdadero; y yo, lo que he oído de él, esto hablo al mundo.”</a:t>
            </a:r>
          </a:p>
          <a:p>
            <a:pPr marL="0" indent="0" algn="ctr">
              <a:buNone/>
            </a:pPr>
            <a:r>
              <a:rPr lang="es-MX" sz="3500" b="1" i="1" dirty="0">
                <a:latin typeface="Arial" panose="020B0604020202020204" pitchFamily="34" charset="0"/>
                <a:cs typeface="Arial" panose="020B0604020202020204" pitchFamily="34" charset="0"/>
              </a:rPr>
              <a:t>S. Juan 8:26 RVR1960</a:t>
            </a:r>
          </a:p>
          <a:p>
            <a:endParaRPr lang="es-MX" sz="3500" b="1" dirty="0">
              <a:latin typeface="Arial" panose="020B0604020202020204" pitchFamily="34" charset="0"/>
              <a:cs typeface="Arial" panose="020B0604020202020204" pitchFamily="34" charset="0"/>
            </a:endParaRPr>
          </a:p>
          <a:p>
            <a:r>
              <a:rPr lang="es-MX" sz="3500" b="1" dirty="0">
                <a:latin typeface="Arial" panose="020B0604020202020204" pitchFamily="34" charset="0"/>
                <a:cs typeface="Arial" panose="020B0604020202020204" pitchFamily="34" charset="0"/>
              </a:rPr>
              <a:t>Un abogado argumenta el caso y un testigo habla lo que ha visto y oído, usted nuca podrá ser un testigo si no ha visto, ni oído nada, Dios nos ya lo a ser testigo, no abogado.</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2028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267794" y="681037"/>
            <a:ext cx="10668000" cy="5495925"/>
          </a:xfrm>
        </p:spPr>
        <p:txBody>
          <a:bodyPr>
            <a:normAutofit fontScale="85000" lnSpcReduction="20000"/>
          </a:bodyPr>
          <a:lstStyle/>
          <a:p>
            <a:pPr marL="0" indent="0">
              <a:buNone/>
            </a:pPr>
            <a:r>
              <a:rPr lang="es-MX" sz="3600" b="1" dirty="0">
                <a:latin typeface="Arial" panose="020B0604020202020204" pitchFamily="34" charset="0"/>
                <a:cs typeface="Arial" panose="020B0604020202020204" pitchFamily="34" charset="0"/>
              </a:rPr>
              <a:t>¿Cómo sé qué hay muchos cristianos falsos que hoy llamo de cristal? Fácil, no hablan de Dios, a notado con que facilidad hablamos de las cosas que adquirimos, trabajos, viajes, y muchos viven en sus trabajos con sus vecinos y familiares, como cristianos de la secreta, nadie sabe de su fe. </a:t>
            </a:r>
          </a:p>
          <a:p>
            <a:pPr marL="0" indent="0">
              <a:buNone/>
            </a:pPr>
            <a:endParaRPr lang="es-MX" sz="3600" b="1" dirty="0">
              <a:latin typeface="Arial" panose="020B0604020202020204" pitchFamily="34" charset="0"/>
              <a:cs typeface="Arial" panose="020B0604020202020204" pitchFamily="34" charset="0"/>
            </a:endParaRPr>
          </a:p>
          <a:p>
            <a:r>
              <a:rPr lang="es-MX" sz="3600" b="1" dirty="0">
                <a:latin typeface="Arial" panose="020B0604020202020204" pitchFamily="34" charset="0"/>
                <a:cs typeface="Arial" panose="020B0604020202020204" pitchFamily="34" charset="0"/>
              </a:rPr>
              <a:t>Cómo decir que seguimos a Cristo, si su propósito no es el nuestro. </a:t>
            </a:r>
          </a:p>
          <a:p>
            <a:pPr marL="0" indent="0">
              <a:buNone/>
            </a:pPr>
            <a:endParaRPr lang="es-MX" sz="3600" b="1" dirty="0">
              <a:latin typeface="Arial" panose="020B0604020202020204" pitchFamily="34" charset="0"/>
              <a:cs typeface="Arial" panose="020B0604020202020204" pitchFamily="34" charset="0"/>
            </a:endParaRPr>
          </a:p>
          <a:p>
            <a:pPr marL="0" indent="0" algn="ctr">
              <a:buNone/>
            </a:pPr>
            <a:r>
              <a:rPr lang="es-MX" sz="3600" b="1" i="1" dirty="0">
                <a:latin typeface="Arial" panose="020B0604020202020204" pitchFamily="34" charset="0"/>
                <a:cs typeface="Arial" panose="020B0604020202020204" pitchFamily="34" charset="0"/>
              </a:rPr>
              <a:t>“Y les dijo: Venid en </a:t>
            </a:r>
            <a:r>
              <a:rPr lang="es-MX" sz="3600" b="1" i="1" dirty="0" err="1">
                <a:latin typeface="Arial" panose="020B0604020202020204" pitchFamily="34" charset="0"/>
                <a:cs typeface="Arial" panose="020B0604020202020204" pitchFamily="34" charset="0"/>
              </a:rPr>
              <a:t>pos</a:t>
            </a:r>
            <a:r>
              <a:rPr lang="es-MX" sz="3600" b="1" i="1" dirty="0">
                <a:latin typeface="Arial" panose="020B0604020202020204" pitchFamily="34" charset="0"/>
                <a:cs typeface="Arial" panose="020B0604020202020204" pitchFamily="34" charset="0"/>
              </a:rPr>
              <a:t> de mí, y os haré pescadores de hombres.”</a:t>
            </a:r>
          </a:p>
          <a:p>
            <a:pPr marL="0" indent="0" algn="ctr">
              <a:buNone/>
            </a:pPr>
            <a:r>
              <a:rPr lang="es-MX" sz="3600" b="1" i="1" dirty="0">
                <a:latin typeface="Arial" panose="020B0604020202020204" pitchFamily="34" charset="0"/>
                <a:cs typeface="Arial" panose="020B0604020202020204" pitchFamily="34" charset="0"/>
              </a:rPr>
              <a:t>S. Mateo 4:19 RVR1960</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414870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134445" y="447675"/>
            <a:ext cx="10725150" cy="6200775"/>
          </a:xfrm>
        </p:spPr>
        <p:txBody>
          <a:bodyPr>
            <a:normAutofit fontScale="77500" lnSpcReduction="20000"/>
          </a:bodyPr>
          <a:lstStyle/>
          <a:p>
            <a:r>
              <a:rPr lang="es-MX" sz="4600" b="1" dirty="0">
                <a:latin typeface="Arial" panose="020B0604020202020204" pitchFamily="34" charset="0"/>
                <a:cs typeface="Arial" panose="020B0604020202020204" pitchFamily="34" charset="0"/>
              </a:rPr>
              <a:t>Si</a:t>
            </a:r>
            <a:r>
              <a:rPr lang="es-MX" sz="4000" b="1" dirty="0">
                <a:latin typeface="Arial" panose="020B0604020202020204" pitchFamily="34" charset="0"/>
                <a:cs typeface="Arial" panose="020B0604020202020204" pitchFamily="34" charset="0"/>
              </a:rPr>
              <a:t> usted no está pescando, usted no está siguiendo a Jesús, ni tampoco obedece sus ordenanzas que dicen vallan y sean testigos de mi en todo el mundo. </a:t>
            </a:r>
          </a:p>
          <a:p>
            <a:pPr marL="0" indent="0">
              <a:buNone/>
            </a:pPr>
            <a:endParaRPr lang="es-MX" sz="4000" b="1" dirty="0">
              <a:latin typeface="Arial" panose="020B0604020202020204" pitchFamily="34" charset="0"/>
              <a:cs typeface="Arial" panose="020B0604020202020204" pitchFamily="34" charset="0"/>
            </a:endParaRPr>
          </a:p>
          <a:p>
            <a:r>
              <a:rPr lang="es-MX" sz="4000" b="1" dirty="0">
                <a:latin typeface="Arial" panose="020B0604020202020204" pitchFamily="34" charset="0"/>
                <a:cs typeface="Arial" panose="020B0604020202020204" pitchFamily="34" charset="0"/>
              </a:rPr>
              <a:t>El testigo que ha escuchado, no puede permanecer en silencio.</a:t>
            </a:r>
          </a:p>
          <a:p>
            <a:pPr marL="0" indent="0">
              <a:buNone/>
            </a:pPr>
            <a:r>
              <a:rPr lang="es-MX" sz="4000" b="1" dirty="0">
                <a:latin typeface="Arial" panose="020B0604020202020204" pitchFamily="34" charset="0"/>
                <a:cs typeface="Arial" panose="020B0604020202020204" pitchFamily="34" charset="0"/>
              </a:rPr>
              <a:t> </a:t>
            </a:r>
          </a:p>
          <a:p>
            <a:pPr marL="0" indent="0" algn="ctr">
              <a:buNone/>
            </a:pPr>
            <a:r>
              <a:rPr lang="es-MX" sz="4000" b="1" i="1" dirty="0">
                <a:latin typeface="Arial" panose="020B0604020202020204" pitchFamily="34" charset="0"/>
                <a:cs typeface="Arial" panose="020B0604020202020204" pitchFamily="34" charset="0"/>
              </a:rPr>
              <a:t>“El testigo mentiroso perecerá; Mas el hombre que oye, permanecerá en su dicho.”</a:t>
            </a:r>
          </a:p>
          <a:p>
            <a:pPr marL="0" indent="0" algn="ctr">
              <a:buNone/>
            </a:pPr>
            <a:r>
              <a:rPr lang="es-MX" sz="4000" b="1" i="1" dirty="0">
                <a:latin typeface="Arial" panose="020B0604020202020204" pitchFamily="34" charset="0"/>
                <a:cs typeface="Arial" panose="020B0604020202020204" pitchFamily="34" charset="0"/>
              </a:rPr>
              <a:t>Proverbios 21:28 </a:t>
            </a:r>
          </a:p>
          <a:p>
            <a:pPr marL="0" indent="0">
              <a:buNone/>
            </a:pPr>
            <a:r>
              <a:rPr lang="es-MX" sz="4000" b="1" dirty="0">
                <a:latin typeface="Arial" panose="020B0604020202020204" pitchFamily="34" charset="0"/>
                <a:cs typeface="Arial" panose="020B0604020202020204" pitchFamily="34" charset="0"/>
              </a:rPr>
              <a:t> </a:t>
            </a:r>
          </a:p>
          <a:p>
            <a:r>
              <a:rPr lang="es-MX" sz="4000" b="1" dirty="0">
                <a:latin typeface="Arial" panose="020B0604020202020204" pitchFamily="34" charset="0"/>
                <a:cs typeface="Arial" panose="020B0604020202020204" pitchFamily="34" charset="0"/>
              </a:rPr>
              <a:t>Esta es la marca de todo cristiano nacido de nuevo.</a:t>
            </a:r>
          </a:p>
          <a:p>
            <a:r>
              <a:rPr lang="es-MX" sz="4000" b="1" dirty="0">
                <a:latin typeface="Arial" panose="020B0604020202020204" pitchFamily="34" charset="0"/>
                <a:cs typeface="Arial" panose="020B0604020202020204" pitchFamily="34" charset="0"/>
              </a:rPr>
              <a:t> Urge vivir una realidad no una religiosidad.</a:t>
            </a:r>
          </a:p>
          <a:p>
            <a:pPr marL="0" indent="0">
              <a:buNone/>
            </a:pPr>
            <a:r>
              <a:rPr lang="es-MX" b="1" dirty="0">
                <a:latin typeface="Arial" panose="020B0604020202020204" pitchFamily="34" charset="0"/>
                <a:cs typeface="Arial" panose="020B0604020202020204" pitchFamily="34" charset="0"/>
              </a:rPr>
              <a:t> </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11916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134445" y="438150"/>
            <a:ext cx="10963275" cy="6191250"/>
          </a:xfrm>
        </p:spPr>
        <p:txBody>
          <a:bodyPr>
            <a:normAutofit fontScale="40000" lnSpcReduction="20000"/>
          </a:bodyPr>
          <a:lstStyle/>
          <a:p>
            <a:pPr marL="0" indent="0" algn="ctr">
              <a:buNone/>
            </a:pPr>
            <a:r>
              <a:rPr lang="es-MX" sz="8000" b="1" i="1" dirty="0">
                <a:latin typeface="Arial" panose="020B0604020202020204" pitchFamily="34" charset="0"/>
                <a:cs typeface="Arial" panose="020B0604020202020204" pitchFamily="34" charset="0"/>
              </a:rPr>
              <a:t>“Y se congregaron allí todo un año con la iglesia, y enseñaron a mucha gente; y a los discípulos se les llamó cristianos por primera vez en Antioquía.”</a:t>
            </a:r>
          </a:p>
          <a:p>
            <a:pPr marL="0" indent="0" algn="ctr">
              <a:buNone/>
            </a:pPr>
            <a:r>
              <a:rPr lang="es-MX" sz="8000" b="1" i="1" dirty="0">
                <a:latin typeface="Arial" panose="020B0604020202020204" pitchFamily="34" charset="0"/>
                <a:cs typeface="Arial" panose="020B0604020202020204" pitchFamily="34" charset="0"/>
              </a:rPr>
              <a:t>Hechos 11:26 RVR1960</a:t>
            </a:r>
          </a:p>
          <a:p>
            <a:pPr marL="0" indent="0">
              <a:buNone/>
            </a:pPr>
            <a:r>
              <a:rPr lang="es-MX" sz="8000" b="1" i="1" dirty="0">
                <a:latin typeface="Arial" panose="020B0604020202020204" pitchFamily="34" charset="0"/>
                <a:cs typeface="Arial" panose="020B0604020202020204" pitchFamily="34" charset="0"/>
              </a:rPr>
              <a:t> </a:t>
            </a:r>
          </a:p>
          <a:p>
            <a:pPr marL="0" indent="0">
              <a:buNone/>
            </a:pPr>
            <a:r>
              <a:rPr lang="es-MX" sz="8000" b="1" dirty="0">
                <a:latin typeface="Arial" panose="020B0604020202020204" pitchFamily="34" charset="0"/>
                <a:cs typeface="Arial" panose="020B0604020202020204" pitchFamily="34" charset="0"/>
              </a:rPr>
              <a:t>Los pagamos le dieron ese calificativo, por el estilo de vida que se parecía a la de Jesús.</a:t>
            </a:r>
          </a:p>
          <a:p>
            <a:endParaRPr lang="es-MX" sz="8000" b="1" dirty="0">
              <a:latin typeface="Arial" panose="020B0604020202020204" pitchFamily="34" charset="0"/>
              <a:cs typeface="Arial" panose="020B0604020202020204" pitchFamily="34" charset="0"/>
            </a:endParaRPr>
          </a:p>
          <a:p>
            <a:pPr marL="0" indent="0">
              <a:buNone/>
            </a:pPr>
            <a:r>
              <a:rPr lang="es-MX" sz="8000" b="1" dirty="0">
                <a:latin typeface="Arial" panose="020B0604020202020204" pitchFamily="34" charset="0"/>
                <a:cs typeface="Arial" panose="020B0604020202020204" pitchFamily="34" charset="0"/>
              </a:rPr>
              <a:t>¿Qué derecho tiene uno de llamarme cristiano?, si no vive y testifica de Cristo a los demás. </a:t>
            </a:r>
          </a:p>
          <a:p>
            <a:endParaRPr lang="es-MX" sz="8000" b="1" dirty="0">
              <a:latin typeface="Arial" panose="020B0604020202020204" pitchFamily="34" charset="0"/>
              <a:cs typeface="Arial" panose="020B0604020202020204" pitchFamily="34" charset="0"/>
            </a:endParaRPr>
          </a:p>
          <a:p>
            <a:pPr marL="0" indent="0">
              <a:buNone/>
            </a:pPr>
            <a:r>
              <a:rPr lang="es-MX" sz="8000" b="1" dirty="0">
                <a:latin typeface="Arial" panose="020B0604020202020204" pitchFamily="34" charset="0"/>
                <a:cs typeface="Arial" panose="020B0604020202020204" pitchFamily="34" charset="0"/>
              </a:rPr>
              <a:t>Desde que yo me convertí, hay un vivo deseo de compartir a Cristo a los demás y esto no es de temporada o circunstancias de la vida, debe ser un estilo de vida permanente</a:t>
            </a:r>
            <a:r>
              <a:rPr lang="es-MX" sz="7000" b="1" dirty="0">
                <a:latin typeface="Arial" panose="020B0604020202020204" pitchFamily="34" charset="0"/>
                <a:cs typeface="Arial" panose="020B0604020202020204" pitchFamily="34" charset="0"/>
              </a:rPr>
              <a:t>. </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320091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2CDC8-67B1-4AD4-9613-65AC9F541E77}"/>
              </a:ext>
            </a:extLst>
          </p:cNvPr>
          <p:cNvSpPr>
            <a:spLocks noGrp="1"/>
          </p:cNvSpPr>
          <p:nvPr>
            <p:ph type="title"/>
          </p:nvPr>
        </p:nvSpPr>
        <p:spPr>
          <a:xfrm>
            <a:off x="838200" y="365125"/>
            <a:ext cx="8458200" cy="1235075"/>
          </a:xfrm>
        </p:spPr>
        <p:txBody>
          <a:bodyPr>
            <a:normAutofit/>
          </a:bodyPr>
          <a:lstStyle/>
          <a:p>
            <a:r>
              <a:rPr lang="es-MX" sz="4900" dirty="0">
                <a:latin typeface="Arial" panose="020B0604020202020204" pitchFamily="34" charset="0"/>
                <a:cs typeface="Arial" panose="020B0604020202020204" pitchFamily="34" charset="0"/>
              </a:rPr>
              <a:t>Introducción </a:t>
            </a:r>
            <a:endParaRPr lang="es-MX" dirty="0"/>
          </a:p>
        </p:txBody>
      </p:sp>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561974" y="1882775"/>
            <a:ext cx="10934700" cy="4351338"/>
          </a:xfrm>
        </p:spPr>
        <p:txBody>
          <a:bodyPr>
            <a:normAutofit fontScale="92500" lnSpcReduction="20000"/>
          </a:bodyPr>
          <a:lstStyle/>
          <a:p>
            <a:r>
              <a:rPr lang="es-MX" sz="3200" b="1" dirty="0">
                <a:latin typeface="Arial" panose="020B0604020202020204" pitchFamily="34" charset="0"/>
                <a:cs typeface="Arial" panose="020B0604020202020204" pitchFamily="34" charset="0"/>
              </a:rPr>
              <a:t>La vida está llena de realidades y la sociedad está cansada de tanta hipocresía y falsedad. En la biblia hay una historia de un general sirio llamado Naamán que vivía de apariencia debajo de su ropa de general escondía lepra en su cuerpo, hasta que alguien le habló de un profeta que le sanaría  y fue por la urgencia de ser sanado cada día urge que la iglesia presente la realidad del evangelio y  para que el mundo crea, la gente está cansada de conocer algo de él, quieren una realidad y hoy más que nunca los creyentes debemos ser trasparente a la hora de mostrar a Jesús, este versículos nos habla de un testigo falso y es muy triste ser falso, porque al final perecerá veamos tres cosas aquí.</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18740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134445" y="180975"/>
            <a:ext cx="10657380" cy="6400801"/>
          </a:xfrm>
        </p:spPr>
        <p:txBody>
          <a:bodyPr>
            <a:normAutofit fontScale="92500" lnSpcReduction="10000"/>
          </a:bodyPr>
          <a:lstStyle/>
          <a:p>
            <a:pPr marL="0" indent="0">
              <a:buNone/>
            </a:pPr>
            <a:r>
              <a:rPr lang="es-MX" sz="3500" b="1" dirty="0">
                <a:latin typeface="Arial" panose="020B0604020202020204" pitchFamily="34" charset="0"/>
                <a:cs typeface="Arial" panose="020B0604020202020204" pitchFamily="34" charset="0"/>
              </a:rPr>
              <a:t>¿Hay mucha gente entrando y saliendo en las Iglesia y algunos dicen no pude permanecer y me pregunto no será que no han experimentado una realidad de Cristo en sus vidas que los haga permanecer y servir hasta la muerte?</a:t>
            </a:r>
          </a:p>
          <a:p>
            <a:pPr marL="0" indent="0">
              <a:buNone/>
            </a:pPr>
            <a:r>
              <a:rPr lang="es-MX" sz="3500" b="1" dirty="0">
                <a:latin typeface="Arial" panose="020B0604020202020204" pitchFamily="34" charset="0"/>
                <a:cs typeface="Arial" panose="020B0604020202020204" pitchFamily="34" charset="0"/>
              </a:rPr>
              <a:t> </a:t>
            </a:r>
          </a:p>
          <a:p>
            <a:pPr marL="0" indent="0" algn="ctr">
              <a:buNone/>
            </a:pPr>
            <a:r>
              <a:rPr lang="es-MX" sz="3500" b="1" dirty="0">
                <a:latin typeface="Arial" panose="020B0604020202020204" pitchFamily="34" charset="0"/>
                <a:cs typeface="Arial" panose="020B0604020202020204" pitchFamily="34" charset="0"/>
              </a:rPr>
              <a:t>“Salieron de nosotros, pero no eran de nosotros; porque si hubiesen sido de nosotros, habrían permanecido con nosotros; pero salieron para que se manifestase que no todos son de nosotros.”</a:t>
            </a:r>
          </a:p>
          <a:p>
            <a:pPr marL="0" indent="0" algn="ctr">
              <a:buNone/>
            </a:pPr>
            <a:r>
              <a:rPr lang="es-MX" sz="3500" b="1" dirty="0">
                <a:latin typeface="Arial" panose="020B0604020202020204" pitchFamily="34" charset="0"/>
                <a:cs typeface="Arial" panose="020B0604020202020204" pitchFamily="34" charset="0"/>
              </a:rPr>
              <a:t>1 Juan 2:19 RVR1960</a:t>
            </a:r>
          </a:p>
          <a:p>
            <a:endParaRPr lang="es-MX" sz="3500" b="1" dirty="0">
              <a:latin typeface="Arial" panose="020B0604020202020204" pitchFamily="34" charset="0"/>
              <a:cs typeface="Arial" panose="020B0604020202020204" pitchFamily="34" charset="0"/>
            </a:endParaRPr>
          </a:p>
          <a:p>
            <a:pPr marL="0" indent="0">
              <a:buNone/>
            </a:pPr>
            <a:r>
              <a:rPr lang="es-MX" sz="3500" b="1" dirty="0">
                <a:latin typeface="Arial" panose="020B0604020202020204" pitchFamily="34" charset="0"/>
                <a:cs typeface="Arial" panose="020B0604020202020204" pitchFamily="34" charset="0"/>
              </a:rPr>
              <a:t>Alguien dijo, que la fe que burbujea antes de empezar, no será nada al terminar.</a:t>
            </a:r>
          </a:p>
          <a:p>
            <a:endParaRPr lang="es-MX" dirty="0"/>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31705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296369" y="342900"/>
            <a:ext cx="10639425" cy="6391275"/>
          </a:xfrm>
        </p:spPr>
        <p:txBody>
          <a:bodyPr>
            <a:normAutofit lnSpcReduction="10000"/>
          </a:bodyPr>
          <a:lstStyle/>
          <a:p>
            <a:pPr marL="0" indent="0">
              <a:buNone/>
            </a:pPr>
            <a:r>
              <a:rPr lang="es-MX" sz="3200" b="1" dirty="0">
                <a:latin typeface="Arial" panose="020B0604020202020204" pitchFamily="34" charset="0"/>
                <a:cs typeface="Arial" panose="020B0604020202020204" pitchFamily="34" charset="0"/>
              </a:rPr>
              <a:t>Un cristiano de cristal lo desintegra cualquier cosa y se va, pero alguien que es nacido de nuevo permanece hasta el final.</a:t>
            </a:r>
          </a:p>
          <a:p>
            <a:endParaRPr lang="es-MX" sz="3200" b="1" dirty="0">
              <a:latin typeface="Arial" panose="020B0604020202020204" pitchFamily="34" charset="0"/>
              <a:cs typeface="Arial" panose="020B0604020202020204" pitchFamily="34" charset="0"/>
            </a:endParaRPr>
          </a:p>
          <a:p>
            <a:pPr marL="0" indent="0" algn="ctr">
              <a:buNone/>
            </a:pPr>
            <a:r>
              <a:rPr lang="es-MX" sz="3200" b="1" i="1" dirty="0">
                <a:latin typeface="Arial" panose="020B0604020202020204" pitchFamily="34" charset="0"/>
                <a:cs typeface="Arial" panose="020B0604020202020204" pitchFamily="34" charset="0"/>
              </a:rPr>
              <a:t>“Mis ovejas oyen mi voz, y yo las conozco, y me siguen, y yo les doy vida eterna; y no perecerán jamás, ni nadie las arrebatará de mi mano. Mi Padre que me las dio, es mayor que todos, y nadie las puede arrebatar de la mano de mi Padre. Yo y el Padre uno somos.”</a:t>
            </a:r>
          </a:p>
          <a:p>
            <a:pPr marL="0" indent="0" algn="ctr">
              <a:buNone/>
            </a:pPr>
            <a:r>
              <a:rPr lang="es-MX" sz="3200" b="1" i="1" dirty="0">
                <a:latin typeface="Arial" panose="020B0604020202020204" pitchFamily="34" charset="0"/>
                <a:cs typeface="Arial" panose="020B0604020202020204" pitchFamily="34" charset="0"/>
              </a:rPr>
              <a:t>S. Juan 10:27-30 RVR1960</a:t>
            </a:r>
          </a:p>
          <a:p>
            <a:endParaRPr lang="es-MX" sz="3200" b="1" dirty="0">
              <a:latin typeface="Arial" panose="020B0604020202020204" pitchFamily="34" charset="0"/>
              <a:cs typeface="Arial" panose="020B0604020202020204" pitchFamily="34" charset="0"/>
            </a:endParaRPr>
          </a:p>
          <a:p>
            <a:pPr marL="0" indent="0">
              <a:buNone/>
            </a:pPr>
            <a:r>
              <a:rPr lang="es-MX" sz="3200" b="1" dirty="0">
                <a:latin typeface="Arial" panose="020B0604020202020204" pitchFamily="34" charset="0"/>
                <a:cs typeface="Arial" panose="020B0604020202020204" pitchFamily="34" charset="0"/>
              </a:rPr>
              <a:t>El testigo fiel permanecerá y el falso perecerá.</a:t>
            </a:r>
          </a:p>
          <a:p>
            <a:pPr marL="0" indent="0">
              <a:buNone/>
            </a:pPr>
            <a:r>
              <a:rPr lang="es-MX" sz="3200" b="1" dirty="0">
                <a:latin typeface="Arial" panose="020B0604020202020204" pitchFamily="34" charset="0"/>
                <a:cs typeface="Arial" panose="020B0604020202020204" pitchFamily="34" charset="0"/>
              </a:rPr>
              <a:t> </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108200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838200" y="711199"/>
            <a:ext cx="10515600" cy="5070475"/>
          </a:xfrm>
        </p:spPr>
        <p:txBody>
          <a:bodyPr/>
          <a:lstStyle/>
          <a:p>
            <a:pPr marL="0" indent="0">
              <a:buNone/>
            </a:pPr>
            <a:r>
              <a:rPr lang="es-MX" sz="4400" b="1"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Conclusión </a:t>
            </a:r>
          </a:p>
          <a:p>
            <a:pPr marL="0" indent="0">
              <a:buNone/>
            </a:pPr>
            <a:r>
              <a:rPr lang="es-MX" sz="3200" b="1" dirty="0">
                <a:latin typeface="Arial" panose="020B0604020202020204" pitchFamily="34" charset="0"/>
                <a:cs typeface="Arial" panose="020B0604020202020204" pitchFamily="34" charset="0"/>
              </a:rPr>
              <a:t>¿Es usted un cristiano de cristal? ¿Un testigo falso? Le diré usted perecerá, el señor mismo le dirá, yo nunca te conocí, ¿ha escuchado usted la voz de Dios? ¿Siente usted la necesidad de ser un testigo fiel? Si no es a si usted hoy sin importar a qué religión o denominación, Iglesia o ministerio usted pertenezca, deseo que hoy empiece a vivir una realidad del evangelio. Aceptando a Cristo en su Corazón.</a:t>
            </a:r>
          </a:p>
          <a:p>
            <a:endParaRPr lang="es-MX" sz="3600"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5874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pic>
        <p:nvPicPr>
          <p:cNvPr id="2" name="Imagen 1">
            <a:extLst>
              <a:ext uri="{FF2B5EF4-FFF2-40B4-BE49-F238E27FC236}">
                <a16:creationId xmlns:a16="http://schemas.microsoft.com/office/drawing/2014/main" id="{81D416DF-FC32-4A2B-887C-3FFC8047BF78}"/>
              </a:ext>
            </a:extLst>
          </p:cNvPr>
          <p:cNvPicPr>
            <a:picLocks noChangeAspect="1"/>
          </p:cNvPicPr>
          <p:nvPr/>
        </p:nvPicPr>
        <p:blipFill>
          <a:blip r:embed="rId3"/>
          <a:stretch>
            <a:fillRect/>
          </a:stretch>
        </p:blipFill>
        <p:spPr>
          <a:xfrm>
            <a:off x="1152524" y="790574"/>
            <a:ext cx="4133479" cy="1952625"/>
          </a:xfrm>
          <a:prstGeom prst="rect">
            <a:avLst/>
          </a:prstGeom>
          <a:ln>
            <a:noFill/>
          </a:ln>
          <a:effectLst>
            <a:softEdge rad="112500"/>
          </a:effectLst>
        </p:spPr>
      </p:pic>
      <p:pic>
        <p:nvPicPr>
          <p:cNvPr id="5" name="Imagen 4">
            <a:extLst>
              <a:ext uri="{FF2B5EF4-FFF2-40B4-BE49-F238E27FC236}">
                <a16:creationId xmlns:a16="http://schemas.microsoft.com/office/drawing/2014/main" id="{6C77C017-AED4-4713-B489-027BB1C37146}"/>
              </a:ext>
            </a:extLst>
          </p:cNvPr>
          <p:cNvPicPr>
            <a:picLocks noChangeAspect="1"/>
          </p:cNvPicPr>
          <p:nvPr/>
        </p:nvPicPr>
        <p:blipFill>
          <a:blip r:embed="rId4"/>
          <a:stretch>
            <a:fillRect/>
          </a:stretch>
        </p:blipFill>
        <p:spPr>
          <a:xfrm>
            <a:off x="6471755" y="790574"/>
            <a:ext cx="3948596" cy="4279291"/>
          </a:xfrm>
          <a:prstGeom prst="rect">
            <a:avLst/>
          </a:prstGeom>
          <a:ln>
            <a:noFill/>
          </a:ln>
          <a:effectLst>
            <a:softEdge rad="112500"/>
          </a:effectLst>
        </p:spPr>
      </p:pic>
      <p:pic>
        <p:nvPicPr>
          <p:cNvPr id="6" name="Imagen 5">
            <a:extLst>
              <a:ext uri="{FF2B5EF4-FFF2-40B4-BE49-F238E27FC236}">
                <a16:creationId xmlns:a16="http://schemas.microsoft.com/office/drawing/2014/main" id="{E5539672-37C3-43B8-98FE-1D71C3AE9980}"/>
              </a:ext>
            </a:extLst>
          </p:cNvPr>
          <p:cNvPicPr>
            <a:picLocks noChangeAspect="1"/>
          </p:cNvPicPr>
          <p:nvPr/>
        </p:nvPicPr>
        <p:blipFill>
          <a:blip r:embed="rId5"/>
          <a:stretch>
            <a:fillRect/>
          </a:stretch>
        </p:blipFill>
        <p:spPr>
          <a:xfrm>
            <a:off x="2000250" y="3709987"/>
            <a:ext cx="3600450" cy="2700338"/>
          </a:xfrm>
          <a:prstGeom prst="rect">
            <a:avLst/>
          </a:prstGeom>
          <a:ln>
            <a:noFill/>
          </a:ln>
          <a:effectLst>
            <a:softEdge rad="112500"/>
          </a:effectLst>
        </p:spPr>
      </p:pic>
    </p:spTree>
    <p:extLst>
      <p:ext uri="{BB962C8B-B14F-4D97-AF65-F5344CB8AC3E}">
        <p14:creationId xmlns:p14="http://schemas.microsoft.com/office/powerpoint/2010/main" val="34005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134444" y="234950"/>
            <a:ext cx="11828956" cy="6394450"/>
          </a:xfrm>
        </p:spPr>
        <p:txBody>
          <a:bodyPr/>
          <a:lstStyle/>
          <a:p>
            <a:pPr marL="514350" lvl="0" indent="-514350">
              <a:buFont typeface="+mj-lt"/>
              <a:buAutoNum type="arabicPeriod"/>
            </a:pPr>
            <a:r>
              <a:rPr lang="es-MX" sz="3200" b="1" dirty="0">
                <a:latin typeface="Arial" panose="020B0604020202020204" pitchFamily="34" charset="0"/>
                <a:cs typeface="Arial" panose="020B0604020202020204" pitchFamily="34" charset="0"/>
              </a:rPr>
              <a:t>Un testigo falso. </a:t>
            </a:r>
          </a:p>
          <a:p>
            <a:pPr marL="514350" lvl="0" indent="-514350">
              <a:buFont typeface="+mj-lt"/>
              <a:buAutoNum type="arabicPeriod"/>
            </a:pPr>
            <a:r>
              <a:rPr lang="es-MX" sz="3200" b="1" dirty="0">
                <a:latin typeface="Arial" panose="020B0604020202020204" pitchFamily="34" charset="0"/>
                <a:cs typeface="Arial" panose="020B0604020202020204" pitchFamily="34" charset="0"/>
              </a:rPr>
              <a:t>Un testigo fiel.</a:t>
            </a:r>
          </a:p>
          <a:p>
            <a:pPr marL="514350" lvl="0" indent="-514350">
              <a:buFont typeface="+mj-lt"/>
              <a:buAutoNum type="arabicPeriod"/>
            </a:pPr>
            <a:r>
              <a:rPr lang="es-MX" sz="3200" b="1" dirty="0">
                <a:latin typeface="Arial" panose="020B0604020202020204" pitchFamily="34" charset="0"/>
                <a:cs typeface="Arial" panose="020B0604020202020204" pitchFamily="34" charset="0"/>
              </a:rPr>
              <a:t>Un testigo que no calla lo que ve y oye. </a:t>
            </a:r>
          </a:p>
          <a:p>
            <a:pPr marL="0" indent="0">
              <a:buNone/>
            </a:pPr>
            <a:endParaRPr lang="es-MX" sz="3200" b="1" dirty="0">
              <a:latin typeface="Arial" panose="020B0604020202020204" pitchFamily="34" charset="0"/>
              <a:cs typeface="Arial" panose="020B0604020202020204" pitchFamily="34" charset="0"/>
            </a:endParaRPr>
          </a:p>
          <a:p>
            <a:pPr marL="0" indent="0" algn="ctr">
              <a:buNone/>
            </a:pPr>
            <a:r>
              <a:rPr lang="es-MX" sz="3200" b="1" i="1" dirty="0">
                <a:latin typeface="Arial" panose="020B0604020202020204" pitchFamily="34" charset="0"/>
                <a:cs typeface="Arial" panose="020B0604020202020204" pitchFamily="34" charset="0"/>
              </a:rPr>
              <a:t>“No todo el que me dice: Señor, Señor, entrará en el reino de los cielos, sino el que hace la voluntad de mi Padre que está en los cielos.”</a:t>
            </a:r>
          </a:p>
          <a:p>
            <a:pPr marL="0" indent="0" algn="ctr">
              <a:buNone/>
            </a:pPr>
            <a:r>
              <a:rPr lang="es-MX" sz="3200" b="1" i="1" dirty="0">
                <a:latin typeface="Arial" panose="020B0604020202020204" pitchFamily="34" charset="0"/>
                <a:cs typeface="Arial" panose="020B0604020202020204" pitchFamily="34" charset="0"/>
              </a:rPr>
              <a:t>S. Mateo 7:21 RVR1960</a:t>
            </a:r>
          </a:p>
          <a:p>
            <a:pPr marL="0" indent="0">
              <a:buNone/>
            </a:pPr>
            <a:endParaRPr lang="es-MX" sz="3200" b="1" dirty="0">
              <a:latin typeface="Arial" panose="020B0604020202020204" pitchFamily="34" charset="0"/>
              <a:cs typeface="Arial" panose="020B0604020202020204" pitchFamily="34" charset="0"/>
            </a:endParaRPr>
          </a:p>
          <a:p>
            <a:r>
              <a:rPr lang="es-MX" sz="3200" b="1" dirty="0">
                <a:latin typeface="Arial" panose="020B0604020202020204" pitchFamily="34" charset="0"/>
                <a:cs typeface="Arial" panose="020B0604020202020204" pitchFamily="34" charset="0"/>
              </a:rPr>
              <a:t>No todos los que dicen señor e irán al cielo, y no todos los cristianos son nacidos de nuevo, los que van al cielo, son los que hacen la voluntad del padre.</a:t>
            </a:r>
          </a:p>
          <a:p>
            <a:pPr marL="0" lvl="0" indent="0">
              <a:buNone/>
            </a:pPr>
            <a:endParaRPr lang="es-MX" dirty="0">
              <a:latin typeface="Arial" panose="020B0604020202020204" pitchFamily="34" charset="0"/>
              <a:cs typeface="Arial" panose="020B0604020202020204" pitchFamily="34" charset="0"/>
            </a:endParaRP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432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0" y="0"/>
            <a:ext cx="10858500" cy="6657975"/>
          </a:xfrm>
        </p:spPr>
        <p:txBody>
          <a:bodyPr>
            <a:normAutofit/>
          </a:bodyPr>
          <a:lstStyle/>
          <a:p>
            <a:pPr marL="0" indent="0">
              <a:buNone/>
            </a:pPr>
            <a:endParaRPr lang="es-MX" dirty="0"/>
          </a:p>
          <a:p>
            <a:pPr marL="0" indent="0" algn="ctr">
              <a:buNone/>
            </a:pPr>
            <a:r>
              <a:rPr lang="es-MX" sz="3200" b="1" i="1" dirty="0"/>
              <a:t>“Muchos me dirán en aquel día: Señor, Señor, ¿no profetizamos en tu nombre, y en tu nombre echamos fuera demonios, y en tu nombre hicimos muchos milagros?”     </a:t>
            </a:r>
          </a:p>
          <a:p>
            <a:pPr marL="0" indent="0" algn="ctr">
              <a:buNone/>
            </a:pPr>
            <a:r>
              <a:rPr lang="es-MX" sz="3200" b="1" i="1" dirty="0"/>
              <a:t>  S. Mateo 7:22 RVR1960</a:t>
            </a:r>
          </a:p>
          <a:p>
            <a:pPr marL="0" indent="0">
              <a:buNone/>
            </a:pPr>
            <a:r>
              <a:rPr lang="es-MX" sz="3200" dirty="0"/>
              <a:t> </a:t>
            </a:r>
          </a:p>
          <a:p>
            <a:pPr marL="514350" lvl="0" indent="-514350">
              <a:buFont typeface="+mj-lt"/>
              <a:buAutoNum type="arabicPeriod"/>
            </a:pPr>
            <a:r>
              <a:rPr lang="es-MX" sz="3200" b="1" dirty="0"/>
              <a:t>Su oración era falsa, señor.</a:t>
            </a:r>
          </a:p>
          <a:p>
            <a:pPr marL="514350" lvl="0" indent="-514350">
              <a:buFont typeface="+mj-lt"/>
              <a:buAutoNum type="arabicPeriod"/>
            </a:pPr>
            <a:r>
              <a:rPr lang="es-MX" sz="3200" b="1" dirty="0"/>
              <a:t>Su predicación era falsa, ¿no profetizamos en tu nombre?.</a:t>
            </a:r>
          </a:p>
          <a:p>
            <a:pPr marL="0" indent="0">
              <a:buNone/>
            </a:pPr>
            <a:endParaRPr lang="es-MX" sz="3200" b="1" dirty="0"/>
          </a:p>
          <a:p>
            <a:pPr marL="0" indent="0">
              <a:buNone/>
            </a:pPr>
            <a:r>
              <a:rPr lang="es-MX" sz="3200" b="1" dirty="0"/>
              <a:t>Muchos cristianos y predicadores que hacen milagros están perdidos, conocen de Jesús, pero no ha Jesús, judas Iscariote, él predicaba y andaba con Jesús estaba perdido. </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18083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372570" y="892174"/>
            <a:ext cx="10791824" cy="4775201"/>
          </a:xfrm>
        </p:spPr>
        <p:txBody>
          <a:bodyPr>
            <a:normAutofit fontScale="70000" lnSpcReduction="20000"/>
          </a:bodyPr>
          <a:lstStyle/>
          <a:p>
            <a:pPr marL="0" indent="0">
              <a:buNone/>
            </a:pPr>
            <a:r>
              <a:rPr lang="es-MX" sz="4600" b="1" dirty="0">
                <a:latin typeface="Arial" panose="020B0604020202020204" pitchFamily="34" charset="0"/>
                <a:cs typeface="Arial" panose="020B0604020202020204" pitchFamily="34" charset="0"/>
              </a:rPr>
              <a:t>3. Un falso poder, en tu nombre echamos fuera demonios.</a:t>
            </a:r>
          </a:p>
          <a:p>
            <a:pPr marL="0" indent="0">
              <a:buNone/>
            </a:pPr>
            <a:endParaRPr lang="es-MX" sz="4600" b="1" dirty="0">
              <a:latin typeface="Arial" panose="020B0604020202020204" pitchFamily="34" charset="0"/>
              <a:cs typeface="Arial" panose="020B0604020202020204" pitchFamily="34" charset="0"/>
            </a:endParaRPr>
          </a:p>
          <a:p>
            <a:pPr marL="0" indent="0" algn="ctr">
              <a:buNone/>
            </a:pPr>
            <a:r>
              <a:rPr lang="es-MX" sz="4600" b="1" i="1" dirty="0">
                <a:latin typeface="Arial" panose="020B0604020202020204" pitchFamily="34" charset="0"/>
                <a:cs typeface="Arial" panose="020B0604020202020204" pitchFamily="34" charset="0"/>
              </a:rPr>
              <a:t>“Cuando el espíritu inmundo sale del hombre, anda por lugares secos, buscando reposo, y no lo halla.</a:t>
            </a:r>
          </a:p>
          <a:p>
            <a:pPr marL="0" indent="0" algn="ctr">
              <a:buNone/>
            </a:pPr>
            <a:r>
              <a:rPr lang="es-MX" sz="4600" b="1" i="1" dirty="0">
                <a:latin typeface="Arial" panose="020B0604020202020204" pitchFamily="34" charset="0"/>
                <a:cs typeface="Arial" panose="020B0604020202020204" pitchFamily="34" charset="0"/>
              </a:rPr>
              <a:t>Entonces va, y toma consigo otros siete espíritus peores que él, y entrados, moran allí; y el postrer estado de aquel hombre viene a ser peor que el primero. Así también acontecerá a esta mala generación.”</a:t>
            </a:r>
          </a:p>
          <a:p>
            <a:pPr marL="0" indent="0" algn="ctr">
              <a:buNone/>
            </a:pPr>
            <a:r>
              <a:rPr lang="es-MX" sz="4600" b="1" i="1" dirty="0">
                <a:latin typeface="Arial" panose="020B0604020202020204" pitchFamily="34" charset="0"/>
                <a:cs typeface="Arial" panose="020B0604020202020204" pitchFamily="34" charset="0"/>
              </a:rPr>
              <a:t>S. Mateo 12:43, 45 RVR1960</a:t>
            </a:r>
          </a:p>
          <a:p>
            <a:pPr marL="0" indent="0">
              <a:buNone/>
            </a:pPr>
            <a:r>
              <a:rPr lang="es-MX" dirty="0"/>
              <a:t> </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36003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134445" y="445486"/>
            <a:ext cx="10935794" cy="4998052"/>
          </a:xfrm>
        </p:spPr>
        <p:txBody>
          <a:bodyPr/>
          <a:lstStyle/>
          <a:p>
            <a:r>
              <a:rPr lang="es-MX" sz="3200" b="1" dirty="0"/>
              <a:t>Hay muchos demonios engañando a personas con un falso poder, para engañar a personas a que no sigan a Jesús y pongan la mirada en esa persona de apariencia espiritual, que su vida no concuerda con lo que profetisa. </a:t>
            </a:r>
          </a:p>
          <a:p>
            <a:r>
              <a:rPr lang="es-MX" sz="3200" b="1" dirty="0"/>
              <a:t>No todos lo que aparenten tener poder sobre los demonios tiene poder, más bien el demonio tiene poder sobre ellos, lo que usted ve en la tv y la radio no siempre es real. No se deje impresionar de lo que ve.</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pic>
        <p:nvPicPr>
          <p:cNvPr id="6" name="Imagen 5">
            <a:extLst>
              <a:ext uri="{FF2B5EF4-FFF2-40B4-BE49-F238E27FC236}">
                <a16:creationId xmlns:a16="http://schemas.microsoft.com/office/drawing/2014/main" id="{21EBC570-B9E6-4535-9439-3C268C67D98C}"/>
              </a:ext>
            </a:extLst>
          </p:cNvPr>
          <p:cNvPicPr>
            <a:picLocks noChangeAspect="1"/>
          </p:cNvPicPr>
          <p:nvPr/>
        </p:nvPicPr>
        <p:blipFill>
          <a:blip r:embed="rId3"/>
          <a:stretch>
            <a:fillRect/>
          </a:stretch>
        </p:blipFill>
        <p:spPr>
          <a:xfrm>
            <a:off x="5682210" y="3829050"/>
            <a:ext cx="4876800" cy="2743200"/>
          </a:xfrm>
          <a:prstGeom prst="rect">
            <a:avLst/>
          </a:prstGeom>
          <a:ln>
            <a:noFill/>
          </a:ln>
          <a:effectLst>
            <a:softEdge rad="112500"/>
          </a:effectLst>
        </p:spPr>
      </p:pic>
    </p:spTree>
    <p:extLst>
      <p:ext uri="{BB962C8B-B14F-4D97-AF65-F5344CB8AC3E}">
        <p14:creationId xmlns:p14="http://schemas.microsoft.com/office/powerpoint/2010/main" val="19339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a:xfrm>
            <a:off x="420194" y="301625"/>
            <a:ext cx="10515600" cy="4351338"/>
          </a:xfrm>
        </p:spPr>
        <p:txBody>
          <a:bodyPr/>
          <a:lstStyle/>
          <a:p>
            <a:pPr marL="0" lvl="0" indent="0">
              <a:buNone/>
            </a:pPr>
            <a:r>
              <a:rPr lang="es-MX" sz="3200" b="1" dirty="0">
                <a:latin typeface="Arial" panose="020B0604020202020204" pitchFamily="34" charset="0"/>
                <a:cs typeface="Arial" panose="020B0604020202020204" pitchFamily="34" charset="0"/>
              </a:rPr>
              <a:t>4. Falso rendimiento.</a:t>
            </a:r>
          </a:p>
          <a:p>
            <a:r>
              <a:rPr lang="es-MX" sz="3200" b="1" dirty="0">
                <a:latin typeface="Arial" panose="020B0604020202020204" pitchFamily="34" charset="0"/>
                <a:cs typeface="Arial" panose="020B0604020202020204" pitchFamily="34" charset="0"/>
              </a:rPr>
              <a:t>En tu nombre hicimos milagros.</a:t>
            </a:r>
          </a:p>
          <a:p>
            <a:r>
              <a:rPr lang="es-MX" sz="3200" b="1" dirty="0">
                <a:latin typeface="Arial" panose="020B0604020202020204" pitchFamily="34" charset="0"/>
                <a:cs typeface="Arial" panose="020B0604020202020204" pitchFamily="34" charset="0"/>
              </a:rPr>
              <a:t>Servimos en el altar. </a:t>
            </a:r>
          </a:p>
          <a:p>
            <a:r>
              <a:rPr lang="es-MX" sz="3200" b="1" dirty="0">
                <a:latin typeface="Arial" panose="020B0604020202020204" pitchFamily="34" charset="0"/>
                <a:cs typeface="Arial" panose="020B0604020202020204" pitchFamily="34" charset="0"/>
              </a:rPr>
              <a:t>Ministramos la música. </a:t>
            </a:r>
          </a:p>
          <a:p>
            <a:r>
              <a:rPr lang="es-MX" sz="3200" b="1" dirty="0">
                <a:latin typeface="Arial" panose="020B0604020202020204" pitchFamily="34" charset="0"/>
                <a:cs typeface="Arial" panose="020B0604020202020204" pitchFamily="34" charset="0"/>
              </a:rPr>
              <a:t>Lideramos gente.</a:t>
            </a:r>
          </a:p>
          <a:p>
            <a:pPr marL="0" indent="0">
              <a:buNone/>
            </a:pPr>
            <a:endParaRPr lang="es-MX" dirty="0"/>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pic>
        <p:nvPicPr>
          <p:cNvPr id="5" name="Imagen 4">
            <a:extLst>
              <a:ext uri="{FF2B5EF4-FFF2-40B4-BE49-F238E27FC236}">
                <a16:creationId xmlns:a16="http://schemas.microsoft.com/office/drawing/2014/main" id="{A5723ECB-D4BC-488B-9CDC-D88770B3E626}"/>
              </a:ext>
            </a:extLst>
          </p:cNvPr>
          <p:cNvPicPr>
            <a:picLocks noChangeAspect="1"/>
          </p:cNvPicPr>
          <p:nvPr/>
        </p:nvPicPr>
        <p:blipFill>
          <a:blip r:embed="rId3"/>
          <a:stretch>
            <a:fillRect/>
          </a:stretch>
        </p:blipFill>
        <p:spPr>
          <a:xfrm>
            <a:off x="6286499" y="2217202"/>
            <a:ext cx="5210175" cy="4339173"/>
          </a:xfrm>
          <a:prstGeom prst="rect">
            <a:avLst/>
          </a:prstGeom>
          <a:ln>
            <a:noFill/>
          </a:ln>
          <a:effectLst>
            <a:softEdge rad="112500"/>
          </a:effectLst>
        </p:spPr>
      </p:pic>
    </p:spTree>
    <p:extLst>
      <p:ext uri="{BB962C8B-B14F-4D97-AF65-F5344CB8AC3E}">
        <p14:creationId xmlns:p14="http://schemas.microsoft.com/office/powerpoint/2010/main" val="14914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2CDC8-67B1-4AD4-9613-65AC9F541E77}"/>
              </a:ext>
            </a:extLst>
          </p:cNvPr>
          <p:cNvSpPr>
            <a:spLocks noGrp="1"/>
          </p:cNvSpPr>
          <p:nvPr>
            <p:ph type="title"/>
          </p:nvPr>
        </p:nvSpPr>
        <p:spPr/>
        <p:txBody>
          <a:bodyPr>
            <a:normAutofit/>
          </a:bodyPr>
          <a:lstStyle/>
          <a:p>
            <a:r>
              <a:rPr lang="es-MX" sz="4800" b="1" dirty="0">
                <a:latin typeface="Arial" panose="020B0604020202020204" pitchFamily="34" charset="0"/>
                <a:cs typeface="Arial" panose="020B0604020202020204" pitchFamily="34" charset="0"/>
              </a:rPr>
              <a:t>Desarrollo </a:t>
            </a:r>
          </a:p>
        </p:txBody>
      </p:sp>
      <p:sp>
        <p:nvSpPr>
          <p:cNvPr id="3" name="Marcador de contenido 2">
            <a:extLst>
              <a:ext uri="{FF2B5EF4-FFF2-40B4-BE49-F238E27FC236}">
                <a16:creationId xmlns:a16="http://schemas.microsoft.com/office/drawing/2014/main" id="{006928C8-199F-4ADD-BFE8-EFF1E9466E77}"/>
              </a:ext>
            </a:extLst>
          </p:cNvPr>
          <p:cNvSpPr>
            <a:spLocks noGrp="1"/>
          </p:cNvSpPr>
          <p:nvPr>
            <p:ph idx="1"/>
          </p:nvPr>
        </p:nvSpPr>
        <p:spPr/>
        <p:txBody>
          <a:bodyPr>
            <a:normAutofit fontScale="92500" lnSpcReduction="20000"/>
          </a:bodyPr>
          <a:lstStyle/>
          <a:p>
            <a:pPr marL="0" lvl="0" indent="0">
              <a:buNone/>
            </a:pPr>
            <a:r>
              <a:rPr lang="es-MX" sz="3500" b="1" i="1" u="sng" dirty="0">
                <a:latin typeface="Arial" panose="020B0604020202020204" pitchFamily="34" charset="0"/>
                <a:cs typeface="Arial" panose="020B0604020202020204" pitchFamily="34" charset="0"/>
              </a:rPr>
              <a:t>a.</a:t>
            </a:r>
            <a:r>
              <a:rPr lang="es-MX" sz="3500" b="1" dirty="0">
                <a:latin typeface="Arial" panose="020B0604020202020204" pitchFamily="34" charset="0"/>
                <a:cs typeface="Arial" panose="020B0604020202020204" pitchFamily="34" charset="0"/>
              </a:rPr>
              <a:t> </a:t>
            </a:r>
            <a:r>
              <a:rPr lang="es-MX" sz="3500" b="1" i="1" u="sng" dirty="0">
                <a:latin typeface="Arial" panose="020B0604020202020204" pitchFamily="34" charset="0"/>
                <a:cs typeface="Arial" panose="020B0604020202020204" pitchFamily="34" charset="0"/>
              </a:rPr>
              <a:t>Un testigo falso.</a:t>
            </a:r>
          </a:p>
          <a:p>
            <a:r>
              <a:rPr lang="es-MX" b="1" dirty="0">
                <a:latin typeface="Arial" panose="020B0604020202020204" pitchFamily="34" charset="0"/>
                <a:cs typeface="Arial" panose="020B0604020202020204" pitchFamily="34" charset="0"/>
              </a:rPr>
              <a:t>El proverbio dice que el testigo falso perecerá, y JESÚS dice yo nunca os conocí, apartados de mis hacedores de maldad.</a:t>
            </a:r>
          </a:p>
          <a:p>
            <a:pPr marL="0" indent="0">
              <a:buNone/>
            </a:pPr>
            <a:r>
              <a:rPr lang="es-MX" b="1" dirty="0">
                <a:latin typeface="Arial" panose="020B0604020202020204" pitchFamily="34" charset="0"/>
                <a:cs typeface="Arial" panose="020B0604020202020204" pitchFamily="34" charset="0"/>
              </a:rPr>
              <a:t> </a:t>
            </a:r>
          </a:p>
          <a:p>
            <a:r>
              <a:rPr lang="es-MX" b="1" dirty="0">
                <a:latin typeface="Arial" panose="020B0604020202020204" pitchFamily="34" charset="0"/>
                <a:cs typeface="Arial" panose="020B0604020202020204" pitchFamily="34" charset="0"/>
              </a:rPr>
              <a:t>Ellos están diciendo señor trabajamos, servimos, hicimos el ministerio y el señor miró todo esto como iniquidad.</a:t>
            </a:r>
          </a:p>
          <a:p>
            <a:pPr marL="0" indent="0">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“Si bien todos nosotros somos como suciedad, y todas nuestras justicias como trapo de inmundicia; y caímos todos nosotros como la hoja, y nuestras maldades nos llevaron como viento.”</a:t>
            </a:r>
          </a:p>
          <a:p>
            <a:pPr marL="0" indent="0" algn="ctr">
              <a:buNone/>
            </a:pPr>
            <a:r>
              <a:rPr lang="es-MX" b="1" dirty="0">
                <a:latin typeface="Arial" panose="020B0604020202020204" pitchFamily="34" charset="0"/>
                <a:cs typeface="Arial" panose="020B0604020202020204" pitchFamily="34" charset="0"/>
              </a:rPr>
              <a:t>Isaías 64:6 RVR1960</a:t>
            </a:r>
          </a:p>
          <a:p>
            <a:endParaRPr lang="es-MX" dirty="0"/>
          </a:p>
        </p:txBody>
      </p:sp>
      <p:pic>
        <p:nvPicPr>
          <p:cNvPr id="4" name="Imagen 3">
            <a:extLst>
              <a:ext uri="{FF2B5EF4-FFF2-40B4-BE49-F238E27FC236}">
                <a16:creationId xmlns:a16="http://schemas.microsoft.com/office/drawing/2014/main" id="{A8A5BB39-028B-4A20-8758-2718A5C8C1C1}"/>
              </a:ext>
            </a:extLst>
          </p:cNvPr>
          <p:cNvPicPr>
            <a:picLocks noChangeAspect="1"/>
          </p:cNvPicPr>
          <p:nvPr/>
        </p:nvPicPr>
        <p:blipFill>
          <a:blip r:embed="rId2"/>
          <a:stretch>
            <a:fillRect/>
          </a:stretch>
        </p:blipFill>
        <p:spPr>
          <a:xfrm>
            <a:off x="10935794" y="57150"/>
            <a:ext cx="1121761" cy="1121761"/>
          </a:xfrm>
          <a:prstGeom prst="rect">
            <a:avLst/>
          </a:prstGeom>
        </p:spPr>
      </p:pic>
    </p:spTree>
    <p:extLst>
      <p:ext uri="{BB962C8B-B14F-4D97-AF65-F5344CB8AC3E}">
        <p14:creationId xmlns:p14="http://schemas.microsoft.com/office/powerpoint/2010/main" val="1036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TotalTime>
  <Words>1751</Words>
  <Application>Microsoft Office PowerPoint</Application>
  <PresentationFormat>Panorámica</PresentationFormat>
  <Paragraphs>136</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Arial Black</vt:lpstr>
      <vt:lpstr>Bahnschrift Condensed</vt:lpstr>
      <vt:lpstr>Calibri</vt:lpstr>
      <vt:lpstr>Calibri Light</vt:lpstr>
      <vt:lpstr>Tema de Office</vt:lpstr>
      <vt:lpstr>Tema: cristianos de cristal. </vt:lpstr>
      <vt:lpstr>Introducción </vt:lpstr>
      <vt:lpstr>Presentación de PowerPoint</vt:lpstr>
      <vt:lpstr>Presentación de PowerPoint</vt:lpstr>
      <vt:lpstr>Presentación de PowerPoint</vt:lpstr>
      <vt:lpstr>Presentación de PowerPoint</vt:lpstr>
      <vt:lpstr>Presentación de PowerPoint</vt:lpstr>
      <vt:lpstr>Presentación de PowerPoint</vt:lpstr>
      <vt:lpstr>Desarrollo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Bustos</dc:creator>
  <cp:lastModifiedBy>Jose Bustos</cp:lastModifiedBy>
  <cp:revision>12</cp:revision>
  <dcterms:created xsi:type="dcterms:W3CDTF">2020-07-21T19:13:32Z</dcterms:created>
  <dcterms:modified xsi:type="dcterms:W3CDTF">2020-07-21T21:29:01Z</dcterms:modified>
</cp:coreProperties>
</file>