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67" r:id="rId5"/>
    <p:sldId id="266" r:id="rId6"/>
    <p:sldId id="258" r:id="rId7"/>
    <p:sldId id="264" r:id="rId8"/>
    <p:sldId id="263" r:id="rId9"/>
    <p:sldId id="259" r:id="rId10"/>
    <p:sldId id="262" r:id="rId11"/>
    <p:sldId id="261" r:id="rId12"/>
    <p:sldId id="260" r:id="rId13"/>
    <p:sldId id="268" r:id="rId14"/>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99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0" d="100"/>
          <a:sy n="100" d="100"/>
        </p:scale>
        <p:origin x="99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1" Type="http://schemas.openxmlformats.org/officeDocument/2006/relationships/image" Target="../media/image2.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798348-0814-4509-A7C4-0EA711B2C2F9}" type="doc">
      <dgm:prSet loTypeId="urn:microsoft.com/office/officeart/2005/8/layout/vList3" loCatId="list" qsTypeId="urn:microsoft.com/office/officeart/2005/8/quickstyle/simple1" qsCatId="simple" csTypeId="urn:microsoft.com/office/officeart/2005/8/colors/accent1_2" csCatId="accent1" phldr="1"/>
      <dgm:spPr/>
    </dgm:pt>
    <dgm:pt modelId="{3D5D13A2-E875-477A-82D0-26D3B8D8B00F}">
      <dgm:prSet phldrT="[Texto]"/>
      <dgm:spPr>
        <a:solidFill>
          <a:srgbClr val="2299AD"/>
        </a:solidFill>
        <a:effectLst>
          <a:outerShdw blurRad="76200" dir="18900000" sy="23000" kx="-1200000" algn="bl" rotWithShape="0">
            <a:prstClr val="black">
              <a:alpha val="20000"/>
            </a:prstClr>
          </a:outerShdw>
        </a:effectLst>
      </dgm:spPr>
      <dgm:t>
        <a:bodyPr/>
        <a:lstStyle/>
        <a:p>
          <a:r>
            <a:rPr lang="es-MX" dirty="0"/>
            <a:t>Tema:  cumplamos la agenda divina.</a:t>
          </a:r>
        </a:p>
      </dgm:t>
    </dgm:pt>
    <dgm:pt modelId="{9C3973F3-1D48-43DE-B163-92C1EF46E135}" type="sibTrans" cxnId="{66283F3D-6F02-4980-8B6D-004E9E4480D6}">
      <dgm:prSet/>
      <dgm:spPr/>
      <dgm:t>
        <a:bodyPr/>
        <a:lstStyle/>
        <a:p>
          <a:endParaRPr lang="es-MX"/>
        </a:p>
      </dgm:t>
    </dgm:pt>
    <dgm:pt modelId="{6FF7E2BE-40B7-4136-9F2E-0E936F5EE0F7}" type="parTrans" cxnId="{66283F3D-6F02-4980-8B6D-004E9E4480D6}">
      <dgm:prSet/>
      <dgm:spPr/>
      <dgm:t>
        <a:bodyPr/>
        <a:lstStyle/>
        <a:p>
          <a:endParaRPr lang="es-MX"/>
        </a:p>
      </dgm:t>
    </dgm:pt>
    <dgm:pt modelId="{AE373EC4-EB7D-4A6B-B2C2-1012EC83D5F8}" type="pres">
      <dgm:prSet presAssocID="{1A798348-0814-4509-A7C4-0EA711B2C2F9}" presName="linearFlow" presStyleCnt="0">
        <dgm:presLayoutVars>
          <dgm:dir/>
          <dgm:resizeHandles val="exact"/>
        </dgm:presLayoutVars>
      </dgm:prSet>
      <dgm:spPr/>
    </dgm:pt>
    <dgm:pt modelId="{B585EC96-7BC9-4728-9E50-9294C5D138EE}" type="pres">
      <dgm:prSet presAssocID="{3D5D13A2-E875-477A-82D0-26D3B8D8B00F}" presName="composite" presStyleCnt="0"/>
      <dgm:spPr/>
    </dgm:pt>
    <dgm:pt modelId="{0A40B3D0-23E3-4560-AFF1-2BEAE35FFE7C}" type="pres">
      <dgm:prSet presAssocID="{3D5D13A2-E875-477A-82D0-26D3B8D8B00F}" presName="imgShp" presStyleLbl="fgImgPlace1" presStyleIdx="0" presStyleCnt="1"/>
      <dgm:spPr>
        <a:blipFill>
          <a:blip xmlns:r="http://schemas.openxmlformats.org/officeDocument/2006/relationships" r:embed="rId1"/>
          <a:srcRect/>
          <a:stretch>
            <a:fillRect l="-25000" r="-25000"/>
          </a:stretch>
        </a:blipFill>
      </dgm:spPr>
    </dgm:pt>
    <dgm:pt modelId="{00F82766-6081-4581-A501-665D1B92EBBC}" type="pres">
      <dgm:prSet presAssocID="{3D5D13A2-E875-477A-82D0-26D3B8D8B00F}" presName="txShp" presStyleLbl="node1" presStyleIdx="0" presStyleCnt="1">
        <dgm:presLayoutVars>
          <dgm:bulletEnabled val="1"/>
        </dgm:presLayoutVars>
      </dgm:prSet>
      <dgm:spPr/>
    </dgm:pt>
  </dgm:ptLst>
  <dgm:cxnLst>
    <dgm:cxn modelId="{66283F3D-6F02-4980-8B6D-004E9E4480D6}" srcId="{1A798348-0814-4509-A7C4-0EA711B2C2F9}" destId="{3D5D13A2-E875-477A-82D0-26D3B8D8B00F}" srcOrd="0" destOrd="0" parTransId="{6FF7E2BE-40B7-4136-9F2E-0E936F5EE0F7}" sibTransId="{9C3973F3-1D48-43DE-B163-92C1EF46E135}"/>
    <dgm:cxn modelId="{B0C19B55-6E14-4B97-92BC-64B35BF2DBBD}" type="presOf" srcId="{3D5D13A2-E875-477A-82D0-26D3B8D8B00F}" destId="{00F82766-6081-4581-A501-665D1B92EBBC}" srcOrd="0" destOrd="0" presId="urn:microsoft.com/office/officeart/2005/8/layout/vList3"/>
    <dgm:cxn modelId="{E8B748A8-A656-4056-968F-7E0FC968F943}" type="presOf" srcId="{1A798348-0814-4509-A7C4-0EA711B2C2F9}" destId="{AE373EC4-EB7D-4A6B-B2C2-1012EC83D5F8}" srcOrd="0" destOrd="0" presId="urn:microsoft.com/office/officeart/2005/8/layout/vList3"/>
    <dgm:cxn modelId="{77380FB8-73B7-4D98-AA77-F3D92D05F04D}" type="presParOf" srcId="{AE373EC4-EB7D-4A6B-B2C2-1012EC83D5F8}" destId="{B585EC96-7BC9-4728-9E50-9294C5D138EE}" srcOrd="0" destOrd="0" presId="urn:microsoft.com/office/officeart/2005/8/layout/vList3"/>
    <dgm:cxn modelId="{5787861D-9A24-491F-B269-105E8B8286D3}" type="presParOf" srcId="{B585EC96-7BC9-4728-9E50-9294C5D138EE}" destId="{0A40B3D0-23E3-4560-AFF1-2BEAE35FFE7C}" srcOrd="0" destOrd="0" presId="urn:microsoft.com/office/officeart/2005/8/layout/vList3"/>
    <dgm:cxn modelId="{141188B8-D5F2-4854-89D2-CDE36EA1F25A}" type="presParOf" srcId="{B585EC96-7BC9-4728-9E50-9294C5D138EE}" destId="{00F82766-6081-4581-A501-665D1B92EBB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F82766-6081-4581-A501-665D1B92EBBC}">
      <dsp:nvSpPr>
        <dsp:cNvPr id="0" name=""/>
        <dsp:cNvSpPr/>
      </dsp:nvSpPr>
      <dsp:spPr>
        <a:xfrm rot="10800000">
          <a:off x="2591788" y="1152660"/>
          <a:ext cx="6859858" cy="3455717"/>
        </a:xfrm>
        <a:prstGeom prst="homePlate">
          <a:avLst/>
        </a:prstGeom>
        <a:solidFill>
          <a:srgbClr val="2299AD"/>
        </a:solidFill>
        <a:ln w="12700" cap="flat" cmpd="sng" algn="ctr">
          <a:solidFill>
            <a:schemeClr val="lt1">
              <a:hueOff val="0"/>
              <a:satOff val="0"/>
              <a:lumOff val="0"/>
              <a:alphaOff val="0"/>
            </a:schemeClr>
          </a:solidFill>
          <a:prstDash val="solid"/>
          <a:miter lim="800000"/>
        </a:ln>
        <a:effectLst>
          <a:outerShdw blurRad="76200" dir="18900000" sy="23000" kx="-1200000" algn="bl" rotWithShape="0">
            <a:prstClr val="black">
              <a:alpha val="2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523876" tIns="205740" rIns="384048" bIns="205740" numCol="1" spcCol="1270" anchor="ctr" anchorCtr="0">
          <a:noAutofit/>
        </a:bodyPr>
        <a:lstStyle/>
        <a:p>
          <a:pPr marL="0" lvl="0" indent="0" algn="ctr" defTabSz="2400300">
            <a:lnSpc>
              <a:spcPct val="90000"/>
            </a:lnSpc>
            <a:spcBef>
              <a:spcPct val="0"/>
            </a:spcBef>
            <a:spcAft>
              <a:spcPct val="35000"/>
            </a:spcAft>
            <a:buNone/>
          </a:pPr>
          <a:r>
            <a:rPr lang="es-MX" sz="5400" kern="1200" dirty="0"/>
            <a:t>Tema:  cumplamos la agenda divina.</a:t>
          </a:r>
        </a:p>
      </dsp:txBody>
      <dsp:txXfrm rot="10800000">
        <a:off x="3455717" y="1152660"/>
        <a:ext cx="5995929" cy="3455717"/>
      </dsp:txXfrm>
    </dsp:sp>
    <dsp:sp modelId="{0A40B3D0-23E3-4560-AFF1-2BEAE35FFE7C}">
      <dsp:nvSpPr>
        <dsp:cNvPr id="0" name=""/>
        <dsp:cNvSpPr/>
      </dsp:nvSpPr>
      <dsp:spPr>
        <a:xfrm>
          <a:off x="863929" y="1152660"/>
          <a:ext cx="3455717" cy="3455717"/>
        </a:xfrm>
        <a:prstGeom prst="ellipse">
          <a:avLst/>
        </a:prstGeom>
        <a:blipFill>
          <a:blip xmlns:r="http://schemas.openxmlformats.org/officeDocument/2006/relationships" r:embed="rId1"/>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3E3344-E228-4DAB-8CDC-28A57323D09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CF41F87A-BB75-4317-A088-5F6E52899F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BA286AA2-8D9F-489D-888F-DCEC0BEA6A29}"/>
              </a:ext>
            </a:extLst>
          </p:cNvPr>
          <p:cNvSpPr>
            <a:spLocks noGrp="1"/>
          </p:cNvSpPr>
          <p:nvPr>
            <p:ph type="dt" sz="half" idx="10"/>
          </p:nvPr>
        </p:nvSpPr>
        <p:spPr/>
        <p:txBody>
          <a:bodyPr/>
          <a:lstStyle/>
          <a:p>
            <a:fld id="{038DC511-3E40-40FF-A65F-4AF4D444128E}" type="datetimeFigureOut">
              <a:rPr lang="es-MX" smtClean="0"/>
              <a:t>23/07/2020</a:t>
            </a:fld>
            <a:endParaRPr lang="es-MX"/>
          </a:p>
        </p:txBody>
      </p:sp>
      <p:sp>
        <p:nvSpPr>
          <p:cNvPr id="5" name="Marcador de pie de página 4">
            <a:extLst>
              <a:ext uri="{FF2B5EF4-FFF2-40B4-BE49-F238E27FC236}">
                <a16:creationId xmlns:a16="http://schemas.microsoft.com/office/drawing/2014/main" id="{18C91CC5-A11F-4152-9092-1253A5F19A2D}"/>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41BF3FE-4A2A-4A84-8306-6401847DC784}"/>
              </a:ext>
            </a:extLst>
          </p:cNvPr>
          <p:cNvSpPr>
            <a:spLocks noGrp="1"/>
          </p:cNvSpPr>
          <p:nvPr>
            <p:ph type="sldNum" sz="quarter" idx="12"/>
          </p:nvPr>
        </p:nvSpPr>
        <p:spPr/>
        <p:txBody>
          <a:bodyPr/>
          <a:lstStyle/>
          <a:p>
            <a:fld id="{C78D35C3-EA6E-4A60-86D6-243B6F47AE6D}" type="slidenum">
              <a:rPr lang="es-MX" smtClean="0"/>
              <a:t>‹Nº›</a:t>
            </a:fld>
            <a:endParaRPr lang="es-MX"/>
          </a:p>
        </p:txBody>
      </p:sp>
    </p:spTree>
    <p:extLst>
      <p:ext uri="{BB962C8B-B14F-4D97-AF65-F5344CB8AC3E}">
        <p14:creationId xmlns:p14="http://schemas.microsoft.com/office/powerpoint/2010/main" val="4064517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46A52C-636E-4E7B-B7EF-AA3180C3162A}"/>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1956B7B1-BD5D-4257-A7F2-27657B064F8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3BFD4847-4C2A-4762-9FA6-96F8BBF78A69}"/>
              </a:ext>
            </a:extLst>
          </p:cNvPr>
          <p:cNvSpPr>
            <a:spLocks noGrp="1"/>
          </p:cNvSpPr>
          <p:nvPr>
            <p:ph type="dt" sz="half" idx="10"/>
          </p:nvPr>
        </p:nvSpPr>
        <p:spPr/>
        <p:txBody>
          <a:bodyPr/>
          <a:lstStyle/>
          <a:p>
            <a:fld id="{038DC511-3E40-40FF-A65F-4AF4D444128E}" type="datetimeFigureOut">
              <a:rPr lang="es-MX" smtClean="0"/>
              <a:t>23/07/2020</a:t>
            </a:fld>
            <a:endParaRPr lang="es-MX"/>
          </a:p>
        </p:txBody>
      </p:sp>
      <p:sp>
        <p:nvSpPr>
          <p:cNvPr id="5" name="Marcador de pie de página 4">
            <a:extLst>
              <a:ext uri="{FF2B5EF4-FFF2-40B4-BE49-F238E27FC236}">
                <a16:creationId xmlns:a16="http://schemas.microsoft.com/office/drawing/2014/main" id="{6F5CB4A1-D74E-4145-B119-4F0AE21351F6}"/>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ED3A60C-E0B2-4054-B179-E9E58951AABA}"/>
              </a:ext>
            </a:extLst>
          </p:cNvPr>
          <p:cNvSpPr>
            <a:spLocks noGrp="1"/>
          </p:cNvSpPr>
          <p:nvPr>
            <p:ph type="sldNum" sz="quarter" idx="12"/>
          </p:nvPr>
        </p:nvSpPr>
        <p:spPr/>
        <p:txBody>
          <a:bodyPr/>
          <a:lstStyle/>
          <a:p>
            <a:fld id="{C78D35C3-EA6E-4A60-86D6-243B6F47AE6D}" type="slidenum">
              <a:rPr lang="es-MX" smtClean="0"/>
              <a:t>‹Nº›</a:t>
            </a:fld>
            <a:endParaRPr lang="es-MX"/>
          </a:p>
        </p:txBody>
      </p:sp>
    </p:spTree>
    <p:extLst>
      <p:ext uri="{BB962C8B-B14F-4D97-AF65-F5344CB8AC3E}">
        <p14:creationId xmlns:p14="http://schemas.microsoft.com/office/powerpoint/2010/main" val="908145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1D87966-6D99-4DCF-8D01-B200B81CC23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9C7DACB8-5FB0-48DC-89D8-71D82F4E50B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ADB9EB39-1183-4605-B8C4-1B22D1B12C73}"/>
              </a:ext>
            </a:extLst>
          </p:cNvPr>
          <p:cNvSpPr>
            <a:spLocks noGrp="1"/>
          </p:cNvSpPr>
          <p:nvPr>
            <p:ph type="dt" sz="half" idx="10"/>
          </p:nvPr>
        </p:nvSpPr>
        <p:spPr/>
        <p:txBody>
          <a:bodyPr/>
          <a:lstStyle/>
          <a:p>
            <a:fld id="{038DC511-3E40-40FF-A65F-4AF4D444128E}" type="datetimeFigureOut">
              <a:rPr lang="es-MX" smtClean="0"/>
              <a:t>23/07/2020</a:t>
            </a:fld>
            <a:endParaRPr lang="es-MX"/>
          </a:p>
        </p:txBody>
      </p:sp>
      <p:sp>
        <p:nvSpPr>
          <p:cNvPr id="5" name="Marcador de pie de página 4">
            <a:extLst>
              <a:ext uri="{FF2B5EF4-FFF2-40B4-BE49-F238E27FC236}">
                <a16:creationId xmlns:a16="http://schemas.microsoft.com/office/drawing/2014/main" id="{44202670-DEB7-4911-AF36-A3B0908123C4}"/>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89352BE-AEDF-41B2-9EC2-3E48FF7F4811}"/>
              </a:ext>
            </a:extLst>
          </p:cNvPr>
          <p:cNvSpPr>
            <a:spLocks noGrp="1"/>
          </p:cNvSpPr>
          <p:nvPr>
            <p:ph type="sldNum" sz="quarter" idx="12"/>
          </p:nvPr>
        </p:nvSpPr>
        <p:spPr/>
        <p:txBody>
          <a:bodyPr/>
          <a:lstStyle/>
          <a:p>
            <a:fld id="{C78D35C3-EA6E-4A60-86D6-243B6F47AE6D}" type="slidenum">
              <a:rPr lang="es-MX" smtClean="0"/>
              <a:t>‹Nº›</a:t>
            </a:fld>
            <a:endParaRPr lang="es-MX"/>
          </a:p>
        </p:txBody>
      </p:sp>
    </p:spTree>
    <p:extLst>
      <p:ext uri="{BB962C8B-B14F-4D97-AF65-F5344CB8AC3E}">
        <p14:creationId xmlns:p14="http://schemas.microsoft.com/office/powerpoint/2010/main" val="4015870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526FEE-967C-4DCA-BF46-A3F2040E6517}"/>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E4016852-3F64-412A-8E98-5EBC4BF26B9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4CA63C50-7C36-47DC-BE0A-258601E7893D}"/>
              </a:ext>
            </a:extLst>
          </p:cNvPr>
          <p:cNvSpPr>
            <a:spLocks noGrp="1"/>
          </p:cNvSpPr>
          <p:nvPr>
            <p:ph type="dt" sz="half" idx="10"/>
          </p:nvPr>
        </p:nvSpPr>
        <p:spPr/>
        <p:txBody>
          <a:bodyPr/>
          <a:lstStyle/>
          <a:p>
            <a:fld id="{038DC511-3E40-40FF-A65F-4AF4D444128E}" type="datetimeFigureOut">
              <a:rPr lang="es-MX" smtClean="0"/>
              <a:t>23/07/2020</a:t>
            </a:fld>
            <a:endParaRPr lang="es-MX"/>
          </a:p>
        </p:txBody>
      </p:sp>
      <p:sp>
        <p:nvSpPr>
          <p:cNvPr id="5" name="Marcador de pie de página 4">
            <a:extLst>
              <a:ext uri="{FF2B5EF4-FFF2-40B4-BE49-F238E27FC236}">
                <a16:creationId xmlns:a16="http://schemas.microsoft.com/office/drawing/2014/main" id="{044AA00F-68CF-4815-B8B6-103827BE77C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9F9BB39-CA6E-4F5A-B18A-2D47008ACBFC}"/>
              </a:ext>
            </a:extLst>
          </p:cNvPr>
          <p:cNvSpPr>
            <a:spLocks noGrp="1"/>
          </p:cNvSpPr>
          <p:nvPr>
            <p:ph type="sldNum" sz="quarter" idx="12"/>
          </p:nvPr>
        </p:nvSpPr>
        <p:spPr/>
        <p:txBody>
          <a:bodyPr/>
          <a:lstStyle/>
          <a:p>
            <a:fld id="{C78D35C3-EA6E-4A60-86D6-243B6F47AE6D}" type="slidenum">
              <a:rPr lang="es-MX" smtClean="0"/>
              <a:t>‹Nº›</a:t>
            </a:fld>
            <a:endParaRPr lang="es-MX"/>
          </a:p>
        </p:txBody>
      </p:sp>
    </p:spTree>
    <p:extLst>
      <p:ext uri="{BB962C8B-B14F-4D97-AF65-F5344CB8AC3E}">
        <p14:creationId xmlns:p14="http://schemas.microsoft.com/office/powerpoint/2010/main" val="1133666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71C488-7DE4-4DD9-BAAA-9E1CC824661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ABFC41D7-BE0D-4096-AD8F-0766441F67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333C3D9-9A25-412A-8572-3ACE533FB4FD}"/>
              </a:ext>
            </a:extLst>
          </p:cNvPr>
          <p:cNvSpPr>
            <a:spLocks noGrp="1"/>
          </p:cNvSpPr>
          <p:nvPr>
            <p:ph type="dt" sz="half" idx="10"/>
          </p:nvPr>
        </p:nvSpPr>
        <p:spPr/>
        <p:txBody>
          <a:bodyPr/>
          <a:lstStyle/>
          <a:p>
            <a:fld id="{038DC511-3E40-40FF-A65F-4AF4D444128E}" type="datetimeFigureOut">
              <a:rPr lang="es-MX" smtClean="0"/>
              <a:t>23/07/2020</a:t>
            </a:fld>
            <a:endParaRPr lang="es-MX"/>
          </a:p>
        </p:txBody>
      </p:sp>
      <p:sp>
        <p:nvSpPr>
          <p:cNvPr id="5" name="Marcador de pie de página 4">
            <a:extLst>
              <a:ext uri="{FF2B5EF4-FFF2-40B4-BE49-F238E27FC236}">
                <a16:creationId xmlns:a16="http://schemas.microsoft.com/office/drawing/2014/main" id="{DEB6DEED-0907-4DC1-8CBF-589883EEDC2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53BA89F-9804-4897-B630-2E7CAB75832B}"/>
              </a:ext>
            </a:extLst>
          </p:cNvPr>
          <p:cNvSpPr>
            <a:spLocks noGrp="1"/>
          </p:cNvSpPr>
          <p:nvPr>
            <p:ph type="sldNum" sz="quarter" idx="12"/>
          </p:nvPr>
        </p:nvSpPr>
        <p:spPr/>
        <p:txBody>
          <a:bodyPr/>
          <a:lstStyle/>
          <a:p>
            <a:fld id="{C78D35C3-EA6E-4A60-86D6-243B6F47AE6D}" type="slidenum">
              <a:rPr lang="es-MX" smtClean="0"/>
              <a:t>‹Nº›</a:t>
            </a:fld>
            <a:endParaRPr lang="es-MX"/>
          </a:p>
        </p:txBody>
      </p:sp>
    </p:spTree>
    <p:extLst>
      <p:ext uri="{BB962C8B-B14F-4D97-AF65-F5344CB8AC3E}">
        <p14:creationId xmlns:p14="http://schemas.microsoft.com/office/powerpoint/2010/main" val="2887114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C542F5-9050-4CE5-8299-6F46261B0E36}"/>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8CC9159A-94A9-438E-9AFE-D4D6F719465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5CC8719B-8E20-4DB3-8F09-97B7D60EB58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8462F06D-EC98-4E9F-8181-B3AAE5DE73A7}"/>
              </a:ext>
            </a:extLst>
          </p:cNvPr>
          <p:cNvSpPr>
            <a:spLocks noGrp="1"/>
          </p:cNvSpPr>
          <p:nvPr>
            <p:ph type="dt" sz="half" idx="10"/>
          </p:nvPr>
        </p:nvSpPr>
        <p:spPr/>
        <p:txBody>
          <a:bodyPr/>
          <a:lstStyle/>
          <a:p>
            <a:fld id="{038DC511-3E40-40FF-A65F-4AF4D444128E}" type="datetimeFigureOut">
              <a:rPr lang="es-MX" smtClean="0"/>
              <a:t>23/07/2020</a:t>
            </a:fld>
            <a:endParaRPr lang="es-MX"/>
          </a:p>
        </p:txBody>
      </p:sp>
      <p:sp>
        <p:nvSpPr>
          <p:cNvPr id="6" name="Marcador de pie de página 5">
            <a:extLst>
              <a:ext uri="{FF2B5EF4-FFF2-40B4-BE49-F238E27FC236}">
                <a16:creationId xmlns:a16="http://schemas.microsoft.com/office/drawing/2014/main" id="{18B39A39-27FA-43E8-9829-36BCFB5E37CD}"/>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887C1B6B-E252-4CFA-9A8C-1B86F680EA47}"/>
              </a:ext>
            </a:extLst>
          </p:cNvPr>
          <p:cNvSpPr>
            <a:spLocks noGrp="1"/>
          </p:cNvSpPr>
          <p:nvPr>
            <p:ph type="sldNum" sz="quarter" idx="12"/>
          </p:nvPr>
        </p:nvSpPr>
        <p:spPr/>
        <p:txBody>
          <a:bodyPr/>
          <a:lstStyle/>
          <a:p>
            <a:fld id="{C78D35C3-EA6E-4A60-86D6-243B6F47AE6D}" type="slidenum">
              <a:rPr lang="es-MX" smtClean="0"/>
              <a:t>‹Nº›</a:t>
            </a:fld>
            <a:endParaRPr lang="es-MX"/>
          </a:p>
        </p:txBody>
      </p:sp>
    </p:spTree>
    <p:extLst>
      <p:ext uri="{BB962C8B-B14F-4D97-AF65-F5344CB8AC3E}">
        <p14:creationId xmlns:p14="http://schemas.microsoft.com/office/powerpoint/2010/main" val="644819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CAD1BE-5983-40BB-B75C-B50EC7E7492E}"/>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C7DE283B-21F2-4406-B0E4-2FE9A6A47F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D006432-2A23-44B6-9687-BB09AA366CB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8E8B55A1-C263-409A-AD59-E762199392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FCF640D-A86B-44BC-80ED-21C58B60D36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A844C4AC-8639-4466-B773-2B4A3AFCAB19}"/>
              </a:ext>
            </a:extLst>
          </p:cNvPr>
          <p:cNvSpPr>
            <a:spLocks noGrp="1"/>
          </p:cNvSpPr>
          <p:nvPr>
            <p:ph type="dt" sz="half" idx="10"/>
          </p:nvPr>
        </p:nvSpPr>
        <p:spPr/>
        <p:txBody>
          <a:bodyPr/>
          <a:lstStyle/>
          <a:p>
            <a:fld id="{038DC511-3E40-40FF-A65F-4AF4D444128E}" type="datetimeFigureOut">
              <a:rPr lang="es-MX" smtClean="0"/>
              <a:t>23/07/2020</a:t>
            </a:fld>
            <a:endParaRPr lang="es-MX"/>
          </a:p>
        </p:txBody>
      </p:sp>
      <p:sp>
        <p:nvSpPr>
          <p:cNvPr id="8" name="Marcador de pie de página 7">
            <a:extLst>
              <a:ext uri="{FF2B5EF4-FFF2-40B4-BE49-F238E27FC236}">
                <a16:creationId xmlns:a16="http://schemas.microsoft.com/office/drawing/2014/main" id="{7685E518-333D-4E99-A5DE-528EF86C3B2D}"/>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D8781684-F64C-4B6D-A1E7-FA36FD9A8443}"/>
              </a:ext>
            </a:extLst>
          </p:cNvPr>
          <p:cNvSpPr>
            <a:spLocks noGrp="1"/>
          </p:cNvSpPr>
          <p:nvPr>
            <p:ph type="sldNum" sz="quarter" idx="12"/>
          </p:nvPr>
        </p:nvSpPr>
        <p:spPr/>
        <p:txBody>
          <a:bodyPr/>
          <a:lstStyle/>
          <a:p>
            <a:fld id="{C78D35C3-EA6E-4A60-86D6-243B6F47AE6D}" type="slidenum">
              <a:rPr lang="es-MX" smtClean="0"/>
              <a:t>‹Nº›</a:t>
            </a:fld>
            <a:endParaRPr lang="es-MX"/>
          </a:p>
        </p:txBody>
      </p:sp>
    </p:spTree>
    <p:extLst>
      <p:ext uri="{BB962C8B-B14F-4D97-AF65-F5344CB8AC3E}">
        <p14:creationId xmlns:p14="http://schemas.microsoft.com/office/powerpoint/2010/main" val="17444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A0EC58-FA70-404E-A922-ADA79AF07FAC}"/>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E2F635EC-E6A2-4954-995D-A9D036E1AA6A}"/>
              </a:ext>
            </a:extLst>
          </p:cNvPr>
          <p:cNvSpPr>
            <a:spLocks noGrp="1"/>
          </p:cNvSpPr>
          <p:nvPr>
            <p:ph type="dt" sz="half" idx="10"/>
          </p:nvPr>
        </p:nvSpPr>
        <p:spPr/>
        <p:txBody>
          <a:bodyPr/>
          <a:lstStyle/>
          <a:p>
            <a:fld id="{038DC511-3E40-40FF-A65F-4AF4D444128E}" type="datetimeFigureOut">
              <a:rPr lang="es-MX" smtClean="0"/>
              <a:t>23/07/2020</a:t>
            </a:fld>
            <a:endParaRPr lang="es-MX"/>
          </a:p>
        </p:txBody>
      </p:sp>
      <p:sp>
        <p:nvSpPr>
          <p:cNvPr id="4" name="Marcador de pie de página 3">
            <a:extLst>
              <a:ext uri="{FF2B5EF4-FFF2-40B4-BE49-F238E27FC236}">
                <a16:creationId xmlns:a16="http://schemas.microsoft.com/office/drawing/2014/main" id="{F8272DF4-61AE-4204-BE93-2DED47E877E4}"/>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39599FB4-4E35-4172-BD6E-A8B60D8E4A3E}"/>
              </a:ext>
            </a:extLst>
          </p:cNvPr>
          <p:cNvSpPr>
            <a:spLocks noGrp="1"/>
          </p:cNvSpPr>
          <p:nvPr>
            <p:ph type="sldNum" sz="quarter" idx="12"/>
          </p:nvPr>
        </p:nvSpPr>
        <p:spPr/>
        <p:txBody>
          <a:bodyPr/>
          <a:lstStyle/>
          <a:p>
            <a:fld id="{C78D35C3-EA6E-4A60-86D6-243B6F47AE6D}" type="slidenum">
              <a:rPr lang="es-MX" smtClean="0"/>
              <a:t>‹Nº›</a:t>
            </a:fld>
            <a:endParaRPr lang="es-MX"/>
          </a:p>
        </p:txBody>
      </p:sp>
    </p:spTree>
    <p:extLst>
      <p:ext uri="{BB962C8B-B14F-4D97-AF65-F5344CB8AC3E}">
        <p14:creationId xmlns:p14="http://schemas.microsoft.com/office/powerpoint/2010/main" val="573764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8D0AD97-D588-4BB4-AFD1-EE5329AAD481}"/>
              </a:ext>
            </a:extLst>
          </p:cNvPr>
          <p:cNvSpPr>
            <a:spLocks noGrp="1"/>
          </p:cNvSpPr>
          <p:nvPr>
            <p:ph type="dt" sz="half" idx="10"/>
          </p:nvPr>
        </p:nvSpPr>
        <p:spPr/>
        <p:txBody>
          <a:bodyPr/>
          <a:lstStyle/>
          <a:p>
            <a:fld id="{038DC511-3E40-40FF-A65F-4AF4D444128E}" type="datetimeFigureOut">
              <a:rPr lang="es-MX" smtClean="0"/>
              <a:t>23/07/2020</a:t>
            </a:fld>
            <a:endParaRPr lang="es-MX"/>
          </a:p>
        </p:txBody>
      </p:sp>
      <p:sp>
        <p:nvSpPr>
          <p:cNvPr id="3" name="Marcador de pie de página 2">
            <a:extLst>
              <a:ext uri="{FF2B5EF4-FFF2-40B4-BE49-F238E27FC236}">
                <a16:creationId xmlns:a16="http://schemas.microsoft.com/office/drawing/2014/main" id="{A7962C8A-B9EE-4E47-BA92-EAB535DCE250}"/>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522C67EA-23E1-443F-86C4-D893C968827A}"/>
              </a:ext>
            </a:extLst>
          </p:cNvPr>
          <p:cNvSpPr>
            <a:spLocks noGrp="1"/>
          </p:cNvSpPr>
          <p:nvPr>
            <p:ph type="sldNum" sz="quarter" idx="12"/>
          </p:nvPr>
        </p:nvSpPr>
        <p:spPr/>
        <p:txBody>
          <a:bodyPr/>
          <a:lstStyle/>
          <a:p>
            <a:fld id="{C78D35C3-EA6E-4A60-86D6-243B6F47AE6D}" type="slidenum">
              <a:rPr lang="es-MX" smtClean="0"/>
              <a:t>‹Nº›</a:t>
            </a:fld>
            <a:endParaRPr lang="es-MX"/>
          </a:p>
        </p:txBody>
      </p:sp>
    </p:spTree>
    <p:extLst>
      <p:ext uri="{BB962C8B-B14F-4D97-AF65-F5344CB8AC3E}">
        <p14:creationId xmlns:p14="http://schemas.microsoft.com/office/powerpoint/2010/main" val="2849354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A78899-148F-4B1B-826F-464183099FB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D4E777AE-E8AB-4B3A-8DED-8941F1DE3E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AD35C43B-CBA4-4AEF-A73B-DE603F77F4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90EEE4B-876B-4B8D-8616-CACF886C71AE}"/>
              </a:ext>
            </a:extLst>
          </p:cNvPr>
          <p:cNvSpPr>
            <a:spLocks noGrp="1"/>
          </p:cNvSpPr>
          <p:nvPr>
            <p:ph type="dt" sz="half" idx="10"/>
          </p:nvPr>
        </p:nvSpPr>
        <p:spPr/>
        <p:txBody>
          <a:bodyPr/>
          <a:lstStyle/>
          <a:p>
            <a:fld id="{038DC511-3E40-40FF-A65F-4AF4D444128E}" type="datetimeFigureOut">
              <a:rPr lang="es-MX" smtClean="0"/>
              <a:t>23/07/2020</a:t>
            </a:fld>
            <a:endParaRPr lang="es-MX"/>
          </a:p>
        </p:txBody>
      </p:sp>
      <p:sp>
        <p:nvSpPr>
          <p:cNvPr id="6" name="Marcador de pie de página 5">
            <a:extLst>
              <a:ext uri="{FF2B5EF4-FFF2-40B4-BE49-F238E27FC236}">
                <a16:creationId xmlns:a16="http://schemas.microsoft.com/office/drawing/2014/main" id="{3B46CE5E-B84B-4208-AE17-9326B7137129}"/>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7AF3E607-239A-46C5-AB15-E221492DB54C}"/>
              </a:ext>
            </a:extLst>
          </p:cNvPr>
          <p:cNvSpPr>
            <a:spLocks noGrp="1"/>
          </p:cNvSpPr>
          <p:nvPr>
            <p:ph type="sldNum" sz="quarter" idx="12"/>
          </p:nvPr>
        </p:nvSpPr>
        <p:spPr/>
        <p:txBody>
          <a:bodyPr/>
          <a:lstStyle/>
          <a:p>
            <a:fld id="{C78D35C3-EA6E-4A60-86D6-243B6F47AE6D}" type="slidenum">
              <a:rPr lang="es-MX" smtClean="0"/>
              <a:t>‹Nº›</a:t>
            </a:fld>
            <a:endParaRPr lang="es-MX"/>
          </a:p>
        </p:txBody>
      </p:sp>
    </p:spTree>
    <p:extLst>
      <p:ext uri="{BB962C8B-B14F-4D97-AF65-F5344CB8AC3E}">
        <p14:creationId xmlns:p14="http://schemas.microsoft.com/office/powerpoint/2010/main" val="2309428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3DC35B-F371-4C18-9111-CEDF2072B36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0DEC9480-CA11-4446-B19F-DEC4941648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2FAC10A3-7225-44F9-8D01-A4CBA0964B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9404680-4ACC-47CE-854E-E26320E82E77}"/>
              </a:ext>
            </a:extLst>
          </p:cNvPr>
          <p:cNvSpPr>
            <a:spLocks noGrp="1"/>
          </p:cNvSpPr>
          <p:nvPr>
            <p:ph type="dt" sz="half" idx="10"/>
          </p:nvPr>
        </p:nvSpPr>
        <p:spPr/>
        <p:txBody>
          <a:bodyPr/>
          <a:lstStyle/>
          <a:p>
            <a:fld id="{038DC511-3E40-40FF-A65F-4AF4D444128E}" type="datetimeFigureOut">
              <a:rPr lang="es-MX" smtClean="0"/>
              <a:t>23/07/2020</a:t>
            </a:fld>
            <a:endParaRPr lang="es-MX"/>
          </a:p>
        </p:txBody>
      </p:sp>
      <p:sp>
        <p:nvSpPr>
          <p:cNvPr id="6" name="Marcador de pie de página 5">
            <a:extLst>
              <a:ext uri="{FF2B5EF4-FFF2-40B4-BE49-F238E27FC236}">
                <a16:creationId xmlns:a16="http://schemas.microsoft.com/office/drawing/2014/main" id="{3E5CAD84-7182-4AD4-A116-B13DFF959658}"/>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9F909ACC-8AC9-48EF-9C42-553401A08142}"/>
              </a:ext>
            </a:extLst>
          </p:cNvPr>
          <p:cNvSpPr>
            <a:spLocks noGrp="1"/>
          </p:cNvSpPr>
          <p:nvPr>
            <p:ph type="sldNum" sz="quarter" idx="12"/>
          </p:nvPr>
        </p:nvSpPr>
        <p:spPr/>
        <p:txBody>
          <a:bodyPr/>
          <a:lstStyle/>
          <a:p>
            <a:fld id="{C78D35C3-EA6E-4A60-86D6-243B6F47AE6D}" type="slidenum">
              <a:rPr lang="es-MX" smtClean="0"/>
              <a:t>‹Nº›</a:t>
            </a:fld>
            <a:endParaRPr lang="es-MX"/>
          </a:p>
        </p:txBody>
      </p:sp>
    </p:spTree>
    <p:extLst>
      <p:ext uri="{BB962C8B-B14F-4D97-AF65-F5344CB8AC3E}">
        <p14:creationId xmlns:p14="http://schemas.microsoft.com/office/powerpoint/2010/main" val="3940855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9000"/>
            <a:lum/>
            <a:extLst>
              <a:ext uri="{BEBA8EAE-BF5A-486C-A8C5-ECC9F3942E4B}">
                <a14:imgProps xmlns:a14="http://schemas.microsoft.com/office/drawing/2010/main">
                  <a14:imgLayer r:embed="rId14">
                    <a14:imgEffect>
                      <a14:artisticGlass trans="73000" scaling="49"/>
                    </a14:imgEffect>
                    <a14:imgEffect>
                      <a14:saturation sat="231000"/>
                    </a14:imgEffect>
                  </a14:imgLayer>
                </a14:imgProps>
              </a:ext>
            </a:extLst>
          </a:blip>
          <a:srcRect/>
          <a:stretch>
            <a:fillRect l="-3000" r="-3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E0939A3-F56A-467C-B031-AE75194FAE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619D9158-1ED1-43EA-840D-ACB65DC85A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8CA665EA-D80A-44AA-8396-7625883E63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8DC511-3E40-40FF-A65F-4AF4D444128E}" type="datetimeFigureOut">
              <a:rPr lang="es-MX" smtClean="0"/>
              <a:t>23/07/2020</a:t>
            </a:fld>
            <a:endParaRPr lang="es-MX"/>
          </a:p>
        </p:txBody>
      </p:sp>
      <p:sp>
        <p:nvSpPr>
          <p:cNvPr id="5" name="Marcador de pie de página 4">
            <a:extLst>
              <a:ext uri="{FF2B5EF4-FFF2-40B4-BE49-F238E27FC236}">
                <a16:creationId xmlns:a16="http://schemas.microsoft.com/office/drawing/2014/main" id="{33D98811-83FC-4AEA-8334-7A7515BB61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0AE963AC-D8E1-4A60-ACAB-4BDE174302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8D35C3-EA6E-4A60-86D6-243B6F47AE6D}" type="slidenum">
              <a:rPr lang="es-MX" smtClean="0"/>
              <a:t>‹Nº›</a:t>
            </a:fld>
            <a:endParaRPr lang="es-MX"/>
          </a:p>
        </p:txBody>
      </p:sp>
    </p:spTree>
    <p:extLst>
      <p:ext uri="{BB962C8B-B14F-4D97-AF65-F5344CB8AC3E}">
        <p14:creationId xmlns:p14="http://schemas.microsoft.com/office/powerpoint/2010/main" val="2960341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a 6">
            <a:extLst>
              <a:ext uri="{FF2B5EF4-FFF2-40B4-BE49-F238E27FC236}">
                <a16:creationId xmlns:a16="http://schemas.microsoft.com/office/drawing/2014/main" id="{FB1BAAA1-12A9-4275-B4E8-9AA3691EA8AE}"/>
              </a:ext>
            </a:extLst>
          </p:cNvPr>
          <p:cNvGraphicFramePr/>
          <p:nvPr>
            <p:extLst>
              <p:ext uri="{D42A27DB-BD31-4B8C-83A1-F6EECF244321}">
                <p14:modId xmlns:p14="http://schemas.microsoft.com/office/powerpoint/2010/main" val="490588606"/>
              </p:ext>
            </p:extLst>
          </p:nvPr>
        </p:nvGraphicFramePr>
        <p:xfrm>
          <a:off x="723900" y="666750"/>
          <a:ext cx="10315576" cy="57610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ubtítulo 2">
            <a:extLst>
              <a:ext uri="{FF2B5EF4-FFF2-40B4-BE49-F238E27FC236}">
                <a16:creationId xmlns:a16="http://schemas.microsoft.com/office/drawing/2014/main" id="{A2351019-B6E5-42CA-8880-B429927EF022}"/>
              </a:ext>
            </a:extLst>
          </p:cNvPr>
          <p:cNvSpPr>
            <a:spLocks noGrp="1"/>
          </p:cNvSpPr>
          <p:nvPr>
            <p:ph type="subTitle" idx="1"/>
          </p:nvPr>
        </p:nvSpPr>
        <p:spPr>
          <a:xfrm>
            <a:off x="8753475" y="6269038"/>
            <a:ext cx="3438525" cy="588962"/>
          </a:xfrm>
        </p:spPr>
        <p:txBody>
          <a:bodyPr/>
          <a:lstStyle/>
          <a:p>
            <a:r>
              <a:rPr lang="es-MX" dirty="0">
                <a:latin typeface="Chaparral Pro Light" panose="02060403030505090203" pitchFamily="18" charset="0"/>
              </a:rPr>
              <a:t>Pastor Alberto Bustos.</a:t>
            </a:r>
          </a:p>
        </p:txBody>
      </p:sp>
      <p:pic>
        <p:nvPicPr>
          <p:cNvPr id="5" name="Imagen 4">
            <a:extLst>
              <a:ext uri="{FF2B5EF4-FFF2-40B4-BE49-F238E27FC236}">
                <a16:creationId xmlns:a16="http://schemas.microsoft.com/office/drawing/2014/main" id="{FD4A48E6-4F70-41D3-A4B9-7CB78F9B0B4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239500" y="6350"/>
            <a:ext cx="819150" cy="819150"/>
          </a:xfrm>
          <a:prstGeom prst="rect">
            <a:avLst/>
          </a:prstGeom>
        </p:spPr>
      </p:pic>
    </p:spTree>
    <p:extLst>
      <p:ext uri="{BB962C8B-B14F-4D97-AF65-F5344CB8AC3E}">
        <p14:creationId xmlns:p14="http://schemas.microsoft.com/office/powerpoint/2010/main" val="1280723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1837B45-6F00-4F30-B991-DA0A1899CC3E}"/>
              </a:ext>
            </a:extLst>
          </p:cNvPr>
          <p:cNvSpPr>
            <a:spLocks noGrp="1"/>
          </p:cNvSpPr>
          <p:nvPr>
            <p:ph idx="1"/>
          </p:nvPr>
        </p:nvSpPr>
        <p:spPr>
          <a:xfrm>
            <a:off x="628650" y="1073150"/>
            <a:ext cx="10515600" cy="4351338"/>
          </a:xfrm>
        </p:spPr>
        <p:txBody>
          <a:bodyPr>
            <a:normAutofit fontScale="85000" lnSpcReduction="20000"/>
          </a:bodyPr>
          <a:lstStyle/>
          <a:p>
            <a:pPr marL="0" indent="0" algn="ctr">
              <a:buNone/>
            </a:pPr>
            <a:endParaRPr lang="es-MX" dirty="0"/>
          </a:p>
          <a:p>
            <a:pPr algn="ctr"/>
            <a:r>
              <a:rPr lang="es-MX" sz="3500" b="1" dirty="0">
                <a:latin typeface="Arial" panose="020B0604020202020204" pitchFamily="34" charset="0"/>
                <a:cs typeface="Arial" panose="020B0604020202020204" pitchFamily="34" charset="0"/>
              </a:rPr>
              <a:t>“He aquí, yo enviaré la promesa de mi Padre sobre vosotros; pero quedaos vosotros en la ciudad de Jerusalén, hasta que seáis investidos de poder desde lo alto.” S. Lucas 24:49 RVR1960</a:t>
            </a:r>
          </a:p>
          <a:p>
            <a:r>
              <a:rPr lang="es-MX" sz="3500" b="1" dirty="0">
                <a:latin typeface="Arial" panose="020B0604020202020204" pitchFamily="34" charset="0"/>
                <a:cs typeface="Arial" panose="020B0604020202020204" pitchFamily="34" charset="0"/>
              </a:rPr>
              <a:t>La promesa del padre es el Espíritu Santo y ya la envío, usted no ocupa ser un intelectual para ser un testigo usted ocupa ser testigo para ver al espíritu moverse a través de usted.</a:t>
            </a:r>
          </a:p>
          <a:p>
            <a:r>
              <a:rPr lang="es-MX" sz="3500" b="1" dirty="0">
                <a:latin typeface="Arial" panose="020B0604020202020204" pitchFamily="34" charset="0"/>
                <a:cs typeface="Arial" panose="020B0604020202020204" pitchFamily="34" charset="0"/>
              </a:rPr>
              <a:t>Un creyente que ha tenido una experiencia con Cristo es un testigo, no un abogado argumentando sobre un caso el testigo sólo dice lo que vio y oyó. </a:t>
            </a:r>
          </a:p>
          <a:p>
            <a:endParaRPr lang="es-MX" dirty="0"/>
          </a:p>
        </p:txBody>
      </p:sp>
      <p:pic>
        <p:nvPicPr>
          <p:cNvPr id="4" name="Imagen 3">
            <a:extLst>
              <a:ext uri="{FF2B5EF4-FFF2-40B4-BE49-F238E27FC236}">
                <a16:creationId xmlns:a16="http://schemas.microsoft.com/office/drawing/2014/main" id="{0F641100-2011-47DE-9777-2944D4572DA2}"/>
              </a:ext>
            </a:extLst>
          </p:cNvPr>
          <p:cNvPicPr>
            <a:picLocks noChangeAspect="1"/>
          </p:cNvPicPr>
          <p:nvPr/>
        </p:nvPicPr>
        <p:blipFill>
          <a:blip r:embed="rId2"/>
          <a:stretch>
            <a:fillRect/>
          </a:stretch>
        </p:blipFill>
        <p:spPr>
          <a:xfrm>
            <a:off x="11278707" y="0"/>
            <a:ext cx="816935" cy="816935"/>
          </a:xfrm>
          <a:prstGeom prst="rect">
            <a:avLst/>
          </a:prstGeom>
        </p:spPr>
      </p:pic>
    </p:spTree>
    <p:extLst>
      <p:ext uri="{BB962C8B-B14F-4D97-AF65-F5344CB8AC3E}">
        <p14:creationId xmlns:p14="http://schemas.microsoft.com/office/powerpoint/2010/main" val="4203126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B7D4F9-9543-4139-B7BC-1614D28D5D06}"/>
              </a:ext>
            </a:extLst>
          </p:cNvPr>
          <p:cNvSpPr>
            <a:spLocks noGrp="1"/>
          </p:cNvSpPr>
          <p:nvPr>
            <p:ph type="title"/>
          </p:nvPr>
        </p:nvSpPr>
        <p:spPr/>
        <p:txBody>
          <a:bodyPr/>
          <a:lstStyle/>
          <a:p>
            <a:r>
              <a:rPr lang="es-MX" b="1" dirty="0">
                <a:latin typeface="Arial Black" panose="020B0A04020102020204" pitchFamily="34" charset="0"/>
              </a:rPr>
              <a:t>C. obedeciendo a su programa.</a:t>
            </a:r>
            <a:br>
              <a:rPr lang="es-MX" dirty="0"/>
            </a:br>
            <a:endParaRPr lang="es-MX" dirty="0"/>
          </a:p>
        </p:txBody>
      </p:sp>
      <p:sp>
        <p:nvSpPr>
          <p:cNvPr id="3" name="Marcador de contenido 2">
            <a:extLst>
              <a:ext uri="{FF2B5EF4-FFF2-40B4-BE49-F238E27FC236}">
                <a16:creationId xmlns:a16="http://schemas.microsoft.com/office/drawing/2014/main" id="{81837B45-6F00-4F30-B991-DA0A1899CC3E}"/>
              </a:ext>
            </a:extLst>
          </p:cNvPr>
          <p:cNvSpPr>
            <a:spLocks noGrp="1"/>
          </p:cNvSpPr>
          <p:nvPr>
            <p:ph idx="1"/>
          </p:nvPr>
        </p:nvSpPr>
        <p:spPr>
          <a:xfrm>
            <a:off x="571500" y="1177925"/>
            <a:ext cx="10515600" cy="4718050"/>
          </a:xfrm>
        </p:spPr>
        <p:txBody>
          <a:bodyPr>
            <a:normAutofit fontScale="85000" lnSpcReduction="20000"/>
          </a:bodyPr>
          <a:lstStyle/>
          <a:p>
            <a:pPr marL="0" indent="0" algn="ctr">
              <a:buNone/>
            </a:pPr>
            <a:endParaRPr lang="es-MX" sz="3500" b="1" dirty="0">
              <a:latin typeface="Arial" panose="020B0604020202020204" pitchFamily="34" charset="0"/>
              <a:cs typeface="Arial" panose="020B0604020202020204" pitchFamily="34" charset="0"/>
            </a:endParaRPr>
          </a:p>
          <a:p>
            <a:pPr algn="ctr"/>
            <a:r>
              <a:rPr lang="es-MX" sz="3500" b="1" dirty="0">
                <a:latin typeface="Arial" panose="020B0604020202020204" pitchFamily="34" charset="0"/>
                <a:cs typeface="Arial" panose="020B0604020202020204" pitchFamily="34" charset="0"/>
              </a:rPr>
              <a:t>“pero recibiréis poder, cuando haya venido sobre vosotros el Espíritu Santo, y </a:t>
            </a:r>
            <a:r>
              <a:rPr lang="es-MX" sz="3500" b="1" u="sng" dirty="0">
                <a:latin typeface="Arial" panose="020B0604020202020204" pitchFamily="34" charset="0"/>
                <a:cs typeface="Arial" panose="020B0604020202020204" pitchFamily="34" charset="0"/>
              </a:rPr>
              <a:t>me seréis testigos en Jerusalén, en toda Judea, en Samaria, y hasta lo último de la tierra.”  Hechos 1:8 RVR1960</a:t>
            </a:r>
          </a:p>
          <a:p>
            <a:r>
              <a:rPr lang="es-MX" sz="3500" b="1" dirty="0">
                <a:latin typeface="Arial" panose="020B0604020202020204" pitchFamily="34" charset="0"/>
                <a:cs typeface="Arial" panose="020B0604020202020204" pitchFamily="34" charset="0"/>
              </a:rPr>
              <a:t>¿Conocen sus familias y vecinos que usted es un cristiano?</a:t>
            </a:r>
          </a:p>
          <a:p>
            <a:r>
              <a:rPr lang="es-MX" sz="3500" b="1" dirty="0">
                <a:latin typeface="Arial" panose="020B0604020202020204" pitchFamily="34" charset="0"/>
                <a:cs typeface="Arial" panose="020B0604020202020204" pitchFamily="34" charset="0"/>
              </a:rPr>
              <a:t>Jerusalén, familia. </a:t>
            </a:r>
          </a:p>
          <a:p>
            <a:r>
              <a:rPr lang="es-MX" sz="3500" b="1" dirty="0">
                <a:latin typeface="Arial" panose="020B0604020202020204" pitchFamily="34" charset="0"/>
                <a:cs typeface="Arial" panose="020B0604020202020204" pitchFamily="34" charset="0"/>
              </a:rPr>
              <a:t>Judea, barrio.</a:t>
            </a:r>
          </a:p>
          <a:p>
            <a:r>
              <a:rPr lang="es-MX" sz="3500" b="1" dirty="0">
                <a:latin typeface="Arial" panose="020B0604020202020204" pitchFamily="34" charset="0"/>
                <a:cs typeface="Arial" panose="020B0604020202020204" pitchFamily="34" charset="0"/>
              </a:rPr>
              <a:t>Samaria, provincia.</a:t>
            </a:r>
          </a:p>
          <a:p>
            <a:r>
              <a:rPr lang="es-MX" sz="3500" b="1" dirty="0">
                <a:latin typeface="Arial" panose="020B0604020202020204" pitchFamily="34" charset="0"/>
                <a:cs typeface="Arial" panose="020B0604020202020204" pitchFamily="34" charset="0"/>
              </a:rPr>
              <a:t>Lo último de la tierra, el mundo.</a:t>
            </a:r>
          </a:p>
          <a:p>
            <a:endParaRPr lang="es-MX" dirty="0"/>
          </a:p>
        </p:txBody>
      </p:sp>
      <p:pic>
        <p:nvPicPr>
          <p:cNvPr id="4" name="Imagen 3">
            <a:extLst>
              <a:ext uri="{FF2B5EF4-FFF2-40B4-BE49-F238E27FC236}">
                <a16:creationId xmlns:a16="http://schemas.microsoft.com/office/drawing/2014/main" id="{0F641100-2011-47DE-9777-2944D4572DA2}"/>
              </a:ext>
            </a:extLst>
          </p:cNvPr>
          <p:cNvPicPr>
            <a:picLocks noChangeAspect="1"/>
          </p:cNvPicPr>
          <p:nvPr/>
        </p:nvPicPr>
        <p:blipFill>
          <a:blip r:embed="rId2"/>
          <a:stretch>
            <a:fillRect/>
          </a:stretch>
        </p:blipFill>
        <p:spPr>
          <a:xfrm>
            <a:off x="11278707" y="0"/>
            <a:ext cx="816935" cy="816935"/>
          </a:xfrm>
          <a:prstGeom prst="rect">
            <a:avLst/>
          </a:prstGeom>
        </p:spPr>
      </p:pic>
    </p:spTree>
    <p:extLst>
      <p:ext uri="{BB962C8B-B14F-4D97-AF65-F5344CB8AC3E}">
        <p14:creationId xmlns:p14="http://schemas.microsoft.com/office/powerpoint/2010/main" val="110309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1837B45-6F00-4F30-B991-DA0A1899CC3E}"/>
              </a:ext>
            </a:extLst>
          </p:cNvPr>
          <p:cNvSpPr>
            <a:spLocks noGrp="1"/>
          </p:cNvSpPr>
          <p:nvPr>
            <p:ph idx="1"/>
          </p:nvPr>
        </p:nvSpPr>
        <p:spPr>
          <a:xfrm>
            <a:off x="1200150" y="1838325"/>
            <a:ext cx="9458325" cy="3181350"/>
          </a:xfrm>
        </p:spPr>
        <p:txBody>
          <a:bodyPr>
            <a:normAutofit fontScale="92500" lnSpcReduction="10000"/>
          </a:bodyPr>
          <a:lstStyle/>
          <a:p>
            <a:r>
              <a:rPr lang="es-MX" sz="3200" b="1" dirty="0">
                <a:latin typeface="Arial" panose="020B0604020202020204" pitchFamily="34" charset="0"/>
                <a:cs typeface="Arial" panose="020B0604020202020204" pitchFamily="34" charset="0"/>
              </a:rPr>
              <a:t>Ellos no quieren saber cuánto usted conoce de profecías Bíblica. </a:t>
            </a:r>
          </a:p>
          <a:p>
            <a:r>
              <a:rPr lang="es-MX" sz="3200" b="1" dirty="0">
                <a:latin typeface="Arial" panose="020B0604020202020204" pitchFamily="34" charset="0"/>
                <a:cs typeface="Arial" panose="020B0604020202020204" pitchFamily="34" charset="0"/>
              </a:rPr>
              <a:t>Le preguntaron restauras a Israel y él dijo no les toca usted saber, sean testigo. </a:t>
            </a:r>
          </a:p>
          <a:p>
            <a:r>
              <a:rPr lang="es-MX" sz="3200" b="1" dirty="0">
                <a:latin typeface="Arial" panose="020B0604020202020204" pitchFamily="34" charset="0"/>
                <a:cs typeface="Arial" panose="020B0604020202020204" pitchFamily="34" charset="0"/>
              </a:rPr>
              <a:t>Cuán importante es traer alma a Jesús. </a:t>
            </a:r>
          </a:p>
          <a:p>
            <a:pPr algn="ctr"/>
            <a:r>
              <a:rPr lang="es-MX" sz="3200" b="1" i="1" dirty="0">
                <a:latin typeface="Arial" panose="020B0604020202020204" pitchFamily="34" charset="0"/>
                <a:cs typeface="Arial" panose="020B0604020202020204" pitchFamily="34" charset="0"/>
              </a:rPr>
              <a:t>“El fruto del justo es árbol de vida; Y el que gana almas es sabio.” Proverbios 11:30 RVR1960</a:t>
            </a:r>
          </a:p>
          <a:p>
            <a:endParaRPr lang="es-MX" dirty="0"/>
          </a:p>
        </p:txBody>
      </p:sp>
      <p:pic>
        <p:nvPicPr>
          <p:cNvPr id="4" name="Imagen 3">
            <a:extLst>
              <a:ext uri="{FF2B5EF4-FFF2-40B4-BE49-F238E27FC236}">
                <a16:creationId xmlns:a16="http://schemas.microsoft.com/office/drawing/2014/main" id="{0F641100-2011-47DE-9777-2944D4572DA2}"/>
              </a:ext>
            </a:extLst>
          </p:cNvPr>
          <p:cNvPicPr>
            <a:picLocks noChangeAspect="1"/>
          </p:cNvPicPr>
          <p:nvPr/>
        </p:nvPicPr>
        <p:blipFill>
          <a:blip r:embed="rId2"/>
          <a:stretch>
            <a:fillRect/>
          </a:stretch>
        </p:blipFill>
        <p:spPr>
          <a:xfrm>
            <a:off x="11278707" y="0"/>
            <a:ext cx="816935" cy="816935"/>
          </a:xfrm>
          <a:prstGeom prst="rect">
            <a:avLst/>
          </a:prstGeom>
        </p:spPr>
      </p:pic>
    </p:spTree>
    <p:extLst>
      <p:ext uri="{BB962C8B-B14F-4D97-AF65-F5344CB8AC3E}">
        <p14:creationId xmlns:p14="http://schemas.microsoft.com/office/powerpoint/2010/main" val="158979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1837B45-6F00-4F30-B991-DA0A1899CC3E}"/>
              </a:ext>
            </a:extLst>
          </p:cNvPr>
          <p:cNvSpPr>
            <a:spLocks noGrp="1"/>
          </p:cNvSpPr>
          <p:nvPr>
            <p:ph idx="1"/>
          </p:nvPr>
        </p:nvSpPr>
        <p:spPr>
          <a:xfrm>
            <a:off x="763107" y="1073150"/>
            <a:ext cx="10515600" cy="4351338"/>
          </a:xfrm>
        </p:spPr>
        <p:txBody>
          <a:bodyPr>
            <a:normAutofit/>
          </a:bodyPr>
          <a:lstStyle/>
          <a:p>
            <a:pPr marL="0" indent="0">
              <a:buNone/>
            </a:pPr>
            <a:endParaRPr lang="es-MX" dirty="0"/>
          </a:p>
          <a:p>
            <a:pPr marL="0" indent="0">
              <a:buNone/>
            </a:pPr>
            <a:r>
              <a:rPr lang="es-MX" sz="3600" dirty="0">
                <a:latin typeface="Arial Black" panose="020B0A04020102020204" pitchFamily="34" charset="0"/>
              </a:rPr>
              <a:t>Conclusión </a:t>
            </a:r>
          </a:p>
          <a:p>
            <a:r>
              <a:rPr lang="es-MX" b="1" dirty="0">
                <a:latin typeface="Arial" panose="020B0604020202020204" pitchFamily="34" charset="0"/>
                <a:cs typeface="Arial" panose="020B0604020202020204" pitchFamily="34" charset="0"/>
              </a:rPr>
              <a:t>Deseo que entienda que cristo está en nosotros y continúa sus hechos por medio de nosotros, que su promesa fue darnos su espíritu para el trabajo del evangelio y lo cumplió y que lo verás en ti manifestar milagros sanidad liberación y salvación, hasta que actúes en  a ese poder que ya está en ti, úsalo.</a:t>
            </a:r>
          </a:p>
          <a:p>
            <a:endParaRPr lang="es-MX" dirty="0"/>
          </a:p>
        </p:txBody>
      </p:sp>
      <p:pic>
        <p:nvPicPr>
          <p:cNvPr id="4" name="Imagen 3">
            <a:extLst>
              <a:ext uri="{FF2B5EF4-FFF2-40B4-BE49-F238E27FC236}">
                <a16:creationId xmlns:a16="http://schemas.microsoft.com/office/drawing/2014/main" id="{0F641100-2011-47DE-9777-2944D4572DA2}"/>
              </a:ext>
            </a:extLst>
          </p:cNvPr>
          <p:cNvPicPr>
            <a:picLocks noChangeAspect="1"/>
          </p:cNvPicPr>
          <p:nvPr/>
        </p:nvPicPr>
        <p:blipFill>
          <a:blip r:embed="rId2"/>
          <a:stretch>
            <a:fillRect/>
          </a:stretch>
        </p:blipFill>
        <p:spPr>
          <a:xfrm>
            <a:off x="11278707" y="0"/>
            <a:ext cx="816935" cy="816935"/>
          </a:xfrm>
          <a:prstGeom prst="rect">
            <a:avLst/>
          </a:prstGeom>
        </p:spPr>
      </p:pic>
    </p:spTree>
    <p:extLst>
      <p:ext uri="{BB962C8B-B14F-4D97-AF65-F5344CB8AC3E}">
        <p14:creationId xmlns:p14="http://schemas.microsoft.com/office/powerpoint/2010/main" val="2919686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1837B45-6F00-4F30-B991-DA0A1899CC3E}"/>
              </a:ext>
            </a:extLst>
          </p:cNvPr>
          <p:cNvSpPr>
            <a:spLocks noGrp="1"/>
          </p:cNvSpPr>
          <p:nvPr>
            <p:ph idx="1"/>
          </p:nvPr>
        </p:nvSpPr>
        <p:spPr>
          <a:xfrm>
            <a:off x="419099" y="209551"/>
            <a:ext cx="10764357" cy="6524624"/>
          </a:xfrm>
        </p:spPr>
        <p:txBody>
          <a:bodyPr>
            <a:normAutofit fontScale="85000" lnSpcReduction="20000"/>
          </a:bodyPr>
          <a:lstStyle/>
          <a:p>
            <a:pPr algn="ctr"/>
            <a:r>
              <a:rPr lang="es-MX" sz="3500" b="1" i="1" dirty="0">
                <a:latin typeface="Arial" panose="020B0604020202020204" pitchFamily="34" charset="0"/>
                <a:cs typeface="Arial" panose="020B0604020202020204" pitchFamily="34" charset="0"/>
              </a:rPr>
              <a:t>“En el primer tratado, oh Teófilo, hablé acerca de todas las cosas que Jesús comenzó a hacer y a enseñar, hasta el día en que fue recibido arriba, después de haber dado mandamientos por el Espíritu Santo a los apóstoles que había escogido; a quienes también, después de haber padecido, se presentó vivo con muchas pruebas indubitables, apareciéndoseles durante cuarenta días y hablándoles acerca del reino de Dios. Y estando juntos, les mandó que no se fueran de Jerusalén, sino que esperasen la promesa del Padre, la cual, les dijo, oísteis de mí. Porque Juan ciertamente bautizó con agua, más vosotros seréis bautizados con el Espíritu Santo dentro de no muchos días. Entonces los que se habían reunido le preguntaron, diciendo: Señor, ¿restaurarás el reino a Israel en este tiempo? Y les dijo: No os toca a vosotros saber los tiempos o las sazones, que el Padre puso en su sola potestad; pero recibiréis poder, cuando haya venido sobre vosotros el Espíritu Santo, y me seréis testigos en Jerusalén, en toda Judea, en Samaria, y hasta lo último de la tierra.” Hechos 1:1-8 RVR1960</a:t>
            </a:r>
          </a:p>
          <a:p>
            <a:endParaRPr lang="es-MX" dirty="0"/>
          </a:p>
        </p:txBody>
      </p:sp>
      <p:pic>
        <p:nvPicPr>
          <p:cNvPr id="4" name="Imagen 3">
            <a:extLst>
              <a:ext uri="{FF2B5EF4-FFF2-40B4-BE49-F238E27FC236}">
                <a16:creationId xmlns:a16="http://schemas.microsoft.com/office/drawing/2014/main" id="{0F641100-2011-47DE-9777-2944D4572DA2}"/>
              </a:ext>
            </a:extLst>
          </p:cNvPr>
          <p:cNvPicPr>
            <a:picLocks noChangeAspect="1"/>
          </p:cNvPicPr>
          <p:nvPr/>
        </p:nvPicPr>
        <p:blipFill>
          <a:blip r:embed="rId2"/>
          <a:stretch>
            <a:fillRect/>
          </a:stretch>
        </p:blipFill>
        <p:spPr>
          <a:xfrm>
            <a:off x="11278707" y="0"/>
            <a:ext cx="816935" cy="816935"/>
          </a:xfrm>
          <a:prstGeom prst="rect">
            <a:avLst/>
          </a:prstGeom>
        </p:spPr>
      </p:pic>
    </p:spTree>
    <p:extLst>
      <p:ext uri="{BB962C8B-B14F-4D97-AF65-F5344CB8AC3E}">
        <p14:creationId xmlns:p14="http://schemas.microsoft.com/office/powerpoint/2010/main" val="56277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B7D4F9-9543-4139-B7BC-1614D28D5D06}"/>
              </a:ext>
            </a:extLst>
          </p:cNvPr>
          <p:cNvSpPr>
            <a:spLocks noGrp="1"/>
          </p:cNvSpPr>
          <p:nvPr>
            <p:ph type="title"/>
          </p:nvPr>
        </p:nvSpPr>
        <p:spPr>
          <a:xfrm>
            <a:off x="838200" y="365125"/>
            <a:ext cx="10515600" cy="1120775"/>
          </a:xfrm>
        </p:spPr>
        <p:txBody>
          <a:bodyPr>
            <a:normAutofit fontScale="90000"/>
          </a:bodyPr>
          <a:lstStyle/>
          <a:p>
            <a:r>
              <a:rPr lang="es-MX" dirty="0">
                <a:latin typeface="Arial Black" panose="020B0A04020102020204" pitchFamily="34" charset="0"/>
              </a:rPr>
              <a:t>Introducción</a:t>
            </a:r>
            <a:r>
              <a:rPr lang="es-MX" dirty="0"/>
              <a:t> </a:t>
            </a:r>
            <a:br>
              <a:rPr lang="es-MX" dirty="0"/>
            </a:br>
            <a:endParaRPr lang="es-MX" dirty="0"/>
          </a:p>
        </p:txBody>
      </p:sp>
      <p:sp>
        <p:nvSpPr>
          <p:cNvPr id="3" name="Marcador de contenido 2">
            <a:extLst>
              <a:ext uri="{FF2B5EF4-FFF2-40B4-BE49-F238E27FC236}">
                <a16:creationId xmlns:a16="http://schemas.microsoft.com/office/drawing/2014/main" id="{81837B45-6F00-4F30-B991-DA0A1899CC3E}"/>
              </a:ext>
            </a:extLst>
          </p:cNvPr>
          <p:cNvSpPr>
            <a:spLocks noGrp="1"/>
          </p:cNvSpPr>
          <p:nvPr>
            <p:ph idx="1"/>
          </p:nvPr>
        </p:nvSpPr>
        <p:spPr>
          <a:xfrm>
            <a:off x="581025" y="1104900"/>
            <a:ext cx="10858500" cy="5591175"/>
          </a:xfrm>
        </p:spPr>
        <p:txBody>
          <a:bodyPr>
            <a:normAutofit fontScale="92500"/>
          </a:bodyPr>
          <a:lstStyle/>
          <a:p>
            <a:r>
              <a:rPr lang="es-MX" sz="3200" b="1" dirty="0">
                <a:latin typeface="Arial" panose="020B0604020202020204" pitchFamily="34" charset="0"/>
                <a:cs typeface="Arial" panose="020B0604020202020204" pitchFamily="34" charset="0"/>
              </a:rPr>
              <a:t>Ahí está un grupo pequeño de 120 personas, sin influencia política, sin dinero, sin letras, sin formación teológica y la orden es conquisten el mundo, casi una misión imposible, pero Jesús afirmó recibirán poder.</a:t>
            </a:r>
          </a:p>
          <a:p>
            <a:r>
              <a:rPr lang="es-MX" sz="3200" b="1" dirty="0">
                <a:latin typeface="Arial" panose="020B0604020202020204" pitchFamily="34" charset="0"/>
                <a:cs typeface="Arial" panose="020B0604020202020204" pitchFamily="34" charset="0"/>
              </a:rPr>
              <a:t>Una de los mayores desafíos que yo encuentro en la Iglesia hoy, es enseñar a la gente a exaltar a Jesús, llevarlos a la madures espiritual y que compartan a Jesús con sus vecinos, familiares y amigos, el mundo todo lo que ocupa es a Jesús y los cristiano lo sabemos.</a:t>
            </a:r>
          </a:p>
          <a:p>
            <a:r>
              <a:rPr lang="es-MX" sz="3200" b="1" dirty="0">
                <a:latin typeface="Arial" panose="020B0604020202020204" pitchFamily="34" charset="0"/>
                <a:cs typeface="Arial" panose="020B0604020202020204" pitchFamily="34" charset="0"/>
              </a:rPr>
              <a:t>Mi corazón sufre al ver la falta de compromiso de muchos líderes y creyentes de no preocuparse por traer almas a Cristo.</a:t>
            </a:r>
          </a:p>
          <a:p>
            <a:pPr marL="0" indent="0">
              <a:buNone/>
            </a:pPr>
            <a:endParaRPr lang="es-MX" dirty="0"/>
          </a:p>
        </p:txBody>
      </p:sp>
      <p:pic>
        <p:nvPicPr>
          <p:cNvPr id="4" name="Imagen 3">
            <a:extLst>
              <a:ext uri="{FF2B5EF4-FFF2-40B4-BE49-F238E27FC236}">
                <a16:creationId xmlns:a16="http://schemas.microsoft.com/office/drawing/2014/main" id="{0F641100-2011-47DE-9777-2944D4572DA2}"/>
              </a:ext>
            </a:extLst>
          </p:cNvPr>
          <p:cNvPicPr>
            <a:picLocks noChangeAspect="1"/>
          </p:cNvPicPr>
          <p:nvPr/>
        </p:nvPicPr>
        <p:blipFill>
          <a:blip r:embed="rId2"/>
          <a:stretch>
            <a:fillRect/>
          </a:stretch>
        </p:blipFill>
        <p:spPr>
          <a:xfrm>
            <a:off x="11278707" y="0"/>
            <a:ext cx="816935" cy="816935"/>
          </a:xfrm>
          <a:prstGeom prst="rect">
            <a:avLst/>
          </a:prstGeom>
        </p:spPr>
      </p:pic>
    </p:spTree>
    <p:extLst>
      <p:ext uri="{BB962C8B-B14F-4D97-AF65-F5344CB8AC3E}">
        <p14:creationId xmlns:p14="http://schemas.microsoft.com/office/powerpoint/2010/main" val="370046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B7D4F9-9543-4139-B7BC-1614D28D5D06}"/>
              </a:ext>
            </a:extLst>
          </p:cNvPr>
          <p:cNvSpPr>
            <a:spLocks noGrp="1"/>
          </p:cNvSpPr>
          <p:nvPr>
            <p:ph type="title"/>
          </p:nvPr>
        </p:nvSpPr>
        <p:spPr>
          <a:xfrm>
            <a:off x="704849" y="708026"/>
            <a:ext cx="9182101" cy="2006600"/>
          </a:xfrm>
        </p:spPr>
        <p:txBody>
          <a:bodyPr>
            <a:normAutofit fontScale="90000"/>
          </a:bodyPr>
          <a:lstStyle/>
          <a:p>
            <a:r>
              <a:rPr lang="es-MX" sz="13800" b="1" dirty="0">
                <a:latin typeface="Arial Black" panose="020B0A04020102020204" pitchFamily="34" charset="0"/>
              </a:rPr>
              <a:t>Desarrollo</a:t>
            </a:r>
          </a:p>
        </p:txBody>
      </p:sp>
      <p:pic>
        <p:nvPicPr>
          <p:cNvPr id="4" name="Imagen 3">
            <a:extLst>
              <a:ext uri="{FF2B5EF4-FFF2-40B4-BE49-F238E27FC236}">
                <a16:creationId xmlns:a16="http://schemas.microsoft.com/office/drawing/2014/main" id="{0F641100-2011-47DE-9777-2944D4572DA2}"/>
              </a:ext>
            </a:extLst>
          </p:cNvPr>
          <p:cNvPicPr>
            <a:picLocks noChangeAspect="1"/>
          </p:cNvPicPr>
          <p:nvPr/>
        </p:nvPicPr>
        <p:blipFill>
          <a:blip r:embed="rId2"/>
          <a:stretch>
            <a:fillRect/>
          </a:stretch>
        </p:blipFill>
        <p:spPr>
          <a:xfrm>
            <a:off x="11278707" y="0"/>
            <a:ext cx="816935" cy="816935"/>
          </a:xfrm>
          <a:prstGeom prst="rect">
            <a:avLst/>
          </a:prstGeom>
        </p:spPr>
      </p:pic>
      <p:pic>
        <p:nvPicPr>
          <p:cNvPr id="5" name="Imagen 4">
            <a:extLst>
              <a:ext uri="{FF2B5EF4-FFF2-40B4-BE49-F238E27FC236}">
                <a16:creationId xmlns:a16="http://schemas.microsoft.com/office/drawing/2014/main" id="{1749EF9A-DCAB-4A9A-BB54-92A0BD49C412}"/>
              </a:ext>
            </a:extLst>
          </p:cNvPr>
          <p:cNvPicPr>
            <a:picLocks noChangeAspect="1"/>
          </p:cNvPicPr>
          <p:nvPr/>
        </p:nvPicPr>
        <p:blipFill>
          <a:blip r:embed="rId3"/>
          <a:stretch>
            <a:fillRect/>
          </a:stretch>
        </p:blipFill>
        <p:spPr>
          <a:xfrm>
            <a:off x="6887001" y="2457450"/>
            <a:ext cx="5208641" cy="4186237"/>
          </a:xfrm>
          <a:prstGeom prst="ellipse">
            <a:avLst/>
          </a:prstGeom>
          <a:ln>
            <a:noFill/>
          </a:ln>
          <a:effectLst>
            <a:softEdge rad="112500"/>
          </a:effectLst>
        </p:spPr>
      </p:pic>
      <p:sp>
        <p:nvSpPr>
          <p:cNvPr id="6" name="CuadroTexto 5">
            <a:extLst>
              <a:ext uri="{FF2B5EF4-FFF2-40B4-BE49-F238E27FC236}">
                <a16:creationId xmlns:a16="http://schemas.microsoft.com/office/drawing/2014/main" id="{252C5B54-30E3-4D2C-8646-DEFDDD826F19}"/>
              </a:ext>
            </a:extLst>
          </p:cNvPr>
          <p:cNvSpPr txBox="1"/>
          <p:nvPr/>
        </p:nvSpPr>
        <p:spPr>
          <a:xfrm>
            <a:off x="62125" y="3017163"/>
            <a:ext cx="7467601" cy="3323987"/>
          </a:xfrm>
          <a:prstGeom prst="rect">
            <a:avLst/>
          </a:prstGeom>
          <a:noFill/>
        </p:spPr>
        <p:txBody>
          <a:bodyPr wrap="square" rtlCol="0">
            <a:spAutoFit/>
          </a:bodyPr>
          <a:lstStyle/>
          <a:p>
            <a:r>
              <a:rPr lang="es-MX" dirty="0"/>
              <a:t> </a:t>
            </a:r>
            <a:r>
              <a:rPr lang="es-MX" sz="3200" dirty="0">
                <a:latin typeface="Arial Black" panose="020B0A04020102020204" pitchFamily="34" charset="0"/>
              </a:rPr>
              <a:t>A. Reconociendo su presencia en nosotros.</a:t>
            </a:r>
          </a:p>
          <a:p>
            <a:endParaRPr lang="es-MX" sz="3200" dirty="0">
              <a:latin typeface="Arial Black" panose="020B0A04020102020204" pitchFamily="34" charset="0"/>
            </a:endParaRPr>
          </a:p>
          <a:p>
            <a:r>
              <a:rPr lang="es-MX" sz="3200" dirty="0">
                <a:latin typeface="Arial Black" panose="020B0A04020102020204" pitchFamily="34" charset="0"/>
              </a:rPr>
              <a:t>B. Confiando en sus promesas.</a:t>
            </a:r>
            <a:br>
              <a:rPr lang="es-MX" sz="3200" dirty="0"/>
            </a:br>
            <a:r>
              <a:rPr lang="es-MX" sz="3200" dirty="0"/>
              <a:t>  </a:t>
            </a:r>
          </a:p>
          <a:p>
            <a:r>
              <a:rPr lang="es-MX" sz="3200" b="1" dirty="0">
                <a:latin typeface="Arial Black" panose="020B0A04020102020204" pitchFamily="34" charset="0"/>
              </a:rPr>
              <a:t>C. obedeciendo a su programa.</a:t>
            </a:r>
            <a:br>
              <a:rPr lang="es-MX" dirty="0"/>
            </a:br>
            <a:r>
              <a:rPr lang="es-MX" dirty="0"/>
              <a:t> </a:t>
            </a:r>
          </a:p>
        </p:txBody>
      </p:sp>
    </p:spTree>
    <p:extLst>
      <p:ext uri="{BB962C8B-B14F-4D97-AF65-F5344CB8AC3E}">
        <p14:creationId xmlns:p14="http://schemas.microsoft.com/office/powerpoint/2010/main" val="133244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B7D4F9-9543-4139-B7BC-1614D28D5D06}"/>
              </a:ext>
            </a:extLst>
          </p:cNvPr>
          <p:cNvSpPr>
            <a:spLocks noGrp="1"/>
          </p:cNvSpPr>
          <p:nvPr>
            <p:ph type="title"/>
          </p:nvPr>
        </p:nvSpPr>
        <p:spPr/>
        <p:txBody>
          <a:bodyPr/>
          <a:lstStyle/>
          <a:p>
            <a:r>
              <a:rPr lang="es-MX" dirty="0">
                <a:latin typeface="Arial Black" panose="020B0A04020102020204" pitchFamily="34" charset="0"/>
              </a:rPr>
              <a:t>A. Reconociendo su presencia en nosotros.</a:t>
            </a:r>
          </a:p>
        </p:txBody>
      </p:sp>
      <p:sp>
        <p:nvSpPr>
          <p:cNvPr id="3" name="Marcador de contenido 2">
            <a:extLst>
              <a:ext uri="{FF2B5EF4-FFF2-40B4-BE49-F238E27FC236}">
                <a16:creationId xmlns:a16="http://schemas.microsoft.com/office/drawing/2014/main" id="{81837B45-6F00-4F30-B991-DA0A1899CC3E}"/>
              </a:ext>
            </a:extLst>
          </p:cNvPr>
          <p:cNvSpPr>
            <a:spLocks noGrp="1"/>
          </p:cNvSpPr>
          <p:nvPr>
            <p:ph idx="1"/>
          </p:nvPr>
        </p:nvSpPr>
        <p:spPr>
          <a:xfrm>
            <a:off x="533400" y="1825625"/>
            <a:ext cx="11163300" cy="4889500"/>
          </a:xfrm>
        </p:spPr>
        <p:txBody>
          <a:bodyPr>
            <a:normAutofit fontScale="92500" lnSpcReduction="20000"/>
          </a:bodyPr>
          <a:lstStyle/>
          <a:p>
            <a:pPr algn="ctr"/>
            <a:r>
              <a:rPr lang="es-MX" sz="3200" b="1" i="1" dirty="0">
                <a:latin typeface="Arial" panose="020B0604020202020204" pitchFamily="34" charset="0"/>
                <a:cs typeface="Arial" panose="020B0604020202020204" pitchFamily="34" charset="0"/>
              </a:rPr>
              <a:t>“En el primer tratado, oh Teófilo, hablé acerca de todas las cosas que Jesús comenzó a hacer y a enseñar, hasta el día en que fue recibido arriba, después de haber dado mandamientos por el Espíritu Santo a los apóstoles que había escogido; a quienes también, después de haber padecido, se presentó vivo con muchas pruebas indubitables, apareciéndoseles durante cuarenta días y hablándoles acerca del reino de Dios.” Hechos 1:1-3 RVR1960</a:t>
            </a:r>
          </a:p>
          <a:p>
            <a:pPr marL="0" indent="0">
              <a:buNone/>
            </a:pPr>
            <a:endParaRPr lang="es-MX" sz="3200" b="1" dirty="0"/>
          </a:p>
          <a:p>
            <a:r>
              <a:rPr lang="es-MX" sz="3200" b="1" dirty="0">
                <a:latin typeface="Arial" panose="020B0604020202020204" pitchFamily="34" charset="0"/>
                <a:cs typeface="Arial" panose="020B0604020202020204" pitchFamily="34" charset="0"/>
              </a:rPr>
              <a:t>Lucas el médico dice el primer tratado, (el evangelio de Lucas) narró las cosas que Jesús comenzó a hacer, y el segundo tratado (libros de hechos) las cosas que siguió haciendo.</a:t>
            </a:r>
          </a:p>
          <a:p>
            <a:endParaRPr lang="es-MX" dirty="0"/>
          </a:p>
        </p:txBody>
      </p:sp>
      <p:pic>
        <p:nvPicPr>
          <p:cNvPr id="4" name="Imagen 3">
            <a:extLst>
              <a:ext uri="{FF2B5EF4-FFF2-40B4-BE49-F238E27FC236}">
                <a16:creationId xmlns:a16="http://schemas.microsoft.com/office/drawing/2014/main" id="{0F641100-2011-47DE-9777-2944D4572DA2}"/>
              </a:ext>
            </a:extLst>
          </p:cNvPr>
          <p:cNvPicPr>
            <a:picLocks noChangeAspect="1"/>
          </p:cNvPicPr>
          <p:nvPr/>
        </p:nvPicPr>
        <p:blipFill>
          <a:blip r:embed="rId2"/>
          <a:stretch>
            <a:fillRect/>
          </a:stretch>
        </p:blipFill>
        <p:spPr>
          <a:xfrm>
            <a:off x="11278707" y="0"/>
            <a:ext cx="816935" cy="816935"/>
          </a:xfrm>
          <a:prstGeom prst="rect">
            <a:avLst/>
          </a:prstGeom>
        </p:spPr>
      </p:pic>
    </p:spTree>
    <p:extLst>
      <p:ext uri="{BB962C8B-B14F-4D97-AF65-F5344CB8AC3E}">
        <p14:creationId xmlns:p14="http://schemas.microsoft.com/office/powerpoint/2010/main" val="271624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1837B45-6F00-4F30-B991-DA0A1899CC3E}"/>
              </a:ext>
            </a:extLst>
          </p:cNvPr>
          <p:cNvSpPr>
            <a:spLocks noGrp="1"/>
          </p:cNvSpPr>
          <p:nvPr>
            <p:ph idx="1"/>
          </p:nvPr>
        </p:nvSpPr>
        <p:spPr>
          <a:xfrm>
            <a:off x="428625" y="408467"/>
            <a:ext cx="10725150" cy="6213476"/>
          </a:xfrm>
        </p:spPr>
        <p:txBody>
          <a:bodyPr>
            <a:normAutofit fontScale="92500" lnSpcReduction="10000"/>
          </a:bodyPr>
          <a:lstStyle/>
          <a:p>
            <a:r>
              <a:rPr lang="es-MX" sz="3200" b="1" dirty="0">
                <a:latin typeface="Arial" panose="020B0604020202020204" pitchFamily="34" charset="0"/>
                <a:cs typeface="Arial" panose="020B0604020202020204" pitchFamily="34" charset="0"/>
              </a:rPr>
              <a:t>En el evangelio de Lucas lo hizo en cuerpo presente y en los hechos a través de su iglesia, somos su cuerpo, todo lo que debemos aprender para ser efectivo en presentar a Cristo es reconocer que él está en nosotros reconciliando al mundo con Dios. </a:t>
            </a:r>
          </a:p>
          <a:p>
            <a:r>
              <a:rPr lang="es-MX" sz="3200" b="1" dirty="0">
                <a:latin typeface="Arial" panose="020B0604020202020204" pitchFamily="34" charset="0"/>
                <a:cs typeface="Arial" panose="020B0604020202020204" pitchFamily="34" charset="0"/>
              </a:rPr>
              <a:t>Necesitamos dejar de hacer cosas para Jesús y permitir que el  haga todo en nosotros y a través de nosotros.</a:t>
            </a:r>
          </a:p>
          <a:p>
            <a:pPr algn="ctr"/>
            <a:r>
              <a:rPr lang="es-MX" sz="3200" b="1" i="1" dirty="0">
                <a:latin typeface="Arial" panose="020B0604020202020204" pitchFamily="34" charset="0"/>
                <a:cs typeface="Arial" panose="020B0604020202020204" pitchFamily="34" charset="0"/>
              </a:rPr>
              <a:t>“Con Cristo estoy juntamente crucificado, y ya no vivo yo, más vive Cristo en mí; y lo que ahora vivo en la carne, lo vivo en la fe del Hijo de Dios, el cual me amó y se entregó a sí mismo por mí.”  Gálatas 2:20 RVR1960</a:t>
            </a:r>
          </a:p>
          <a:p>
            <a:r>
              <a:rPr lang="es-MX" sz="3200" b="1" dirty="0">
                <a:latin typeface="Arial" panose="020B0604020202020204" pitchFamily="34" charset="0"/>
                <a:cs typeface="Arial" panose="020B0604020202020204" pitchFamily="34" charset="0"/>
              </a:rPr>
              <a:t>La vida cristiana es difícil si no dejamos que cristo viva en nosotros, no tenga fe en él, viva la fe de él, no haga cosas para él, permita que él viva y actúe a través de usted</a:t>
            </a:r>
            <a:r>
              <a:rPr lang="es-MX" b="1" dirty="0">
                <a:latin typeface="Arial" panose="020B0604020202020204" pitchFamily="34" charset="0"/>
                <a:cs typeface="Arial" panose="020B0604020202020204" pitchFamily="34" charset="0"/>
              </a:rPr>
              <a:t>.</a:t>
            </a:r>
          </a:p>
          <a:p>
            <a:pPr marL="0" indent="0">
              <a:buNone/>
            </a:pPr>
            <a:endParaRPr lang="es-MX" dirty="0"/>
          </a:p>
        </p:txBody>
      </p:sp>
      <p:pic>
        <p:nvPicPr>
          <p:cNvPr id="4" name="Imagen 3">
            <a:extLst>
              <a:ext uri="{FF2B5EF4-FFF2-40B4-BE49-F238E27FC236}">
                <a16:creationId xmlns:a16="http://schemas.microsoft.com/office/drawing/2014/main" id="{0F641100-2011-47DE-9777-2944D4572DA2}"/>
              </a:ext>
            </a:extLst>
          </p:cNvPr>
          <p:cNvPicPr>
            <a:picLocks noChangeAspect="1"/>
          </p:cNvPicPr>
          <p:nvPr/>
        </p:nvPicPr>
        <p:blipFill>
          <a:blip r:embed="rId2"/>
          <a:stretch>
            <a:fillRect/>
          </a:stretch>
        </p:blipFill>
        <p:spPr>
          <a:xfrm>
            <a:off x="11278707" y="0"/>
            <a:ext cx="816935" cy="816935"/>
          </a:xfrm>
          <a:prstGeom prst="rect">
            <a:avLst/>
          </a:prstGeom>
        </p:spPr>
      </p:pic>
    </p:spTree>
    <p:extLst>
      <p:ext uri="{BB962C8B-B14F-4D97-AF65-F5344CB8AC3E}">
        <p14:creationId xmlns:p14="http://schemas.microsoft.com/office/powerpoint/2010/main" val="351970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1837B45-6F00-4F30-B991-DA0A1899CC3E}"/>
              </a:ext>
            </a:extLst>
          </p:cNvPr>
          <p:cNvSpPr>
            <a:spLocks noGrp="1"/>
          </p:cNvSpPr>
          <p:nvPr>
            <p:ph idx="1"/>
          </p:nvPr>
        </p:nvSpPr>
        <p:spPr>
          <a:xfrm>
            <a:off x="657224" y="1253331"/>
            <a:ext cx="10877551" cy="4351338"/>
          </a:xfrm>
        </p:spPr>
        <p:txBody>
          <a:bodyPr>
            <a:normAutofit fontScale="92500" lnSpcReduction="20000"/>
          </a:bodyPr>
          <a:lstStyle/>
          <a:p>
            <a:r>
              <a:rPr lang="es-MX" sz="3200" b="1" dirty="0">
                <a:latin typeface="Arial" panose="020B0604020202020204" pitchFamily="34" charset="0"/>
                <a:cs typeface="Arial" panose="020B0604020202020204" pitchFamily="34" charset="0"/>
              </a:rPr>
              <a:t>No seamos arrogante, si hacemos algo bueno ya que no somos nosotros si no cristo en nosotros, creo que esto es lo más dañino en el evangelio que no permitimos a Cristo obrar por medio de nosotros y nos volvemos arrogantes y creemos que somos los mejores cuando algo bueno pasa.</a:t>
            </a:r>
          </a:p>
          <a:p>
            <a:pPr algn="ctr"/>
            <a:r>
              <a:rPr lang="es-MX" sz="3200" b="1" i="1" dirty="0">
                <a:latin typeface="Arial" panose="020B0604020202020204" pitchFamily="34" charset="0"/>
                <a:cs typeface="Arial" panose="020B0604020202020204" pitchFamily="34" charset="0"/>
              </a:rPr>
              <a:t>“Por tanto, id, y haced discípulos a todas las naciones, bautizándolos en el nombre del Padre, y del Hijo, y del Espíritu Santo; enseñándoles que guarden todas las cosas que os he mandado; y he aquí yo estoy con vosotros todos los días, hasta el fin del mundo. Amén.”  S. Mateo 28:19-20 RVR1960</a:t>
            </a:r>
          </a:p>
          <a:p>
            <a:endParaRPr lang="es-MX" dirty="0"/>
          </a:p>
        </p:txBody>
      </p:sp>
      <p:pic>
        <p:nvPicPr>
          <p:cNvPr id="4" name="Imagen 3">
            <a:extLst>
              <a:ext uri="{FF2B5EF4-FFF2-40B4-BE49-F238E27FC236}">
                <a16:creationId xmlns:a16="http://schemas.microsoft.com/office/drawing/2014/main" id="{0F641100-2011-47DE-9777-2944D4572DA2}"/>
              </a:ext>
            </a:extLst>
          </p:cNvPr>
          <p:cNvPicPr>
            <a:picLocks noChangeAspect="1"/>
          </p:cNvPicPr>
          <p:nvPr/>
        </p:nvPicPr>
        <p:blipFill>
          <a:blip r:embed="rId2"/>
          <a:stretch>
            <a:fillRect/>
          </a:stretch>
        </p:blipFill>
        <p:spPr>
          <a:xfrm>
            <a:off x="11278707" y="0"/>
            <a:ext cx="816935" cy="816935"/>
          </a:xfrm>
          <a:prstGeom prst="rect">
            <a:avLst/>
          </a:prstGeom>
        </p:spPr>
      </p:pic>
    </p:spTree>
    <p:extLst>
      <p:ext uri="{BB962C8B-B14F-4D97-AF65-F5344CB8AC3E}">
        <p14:creationId xmlns:p14="http://schemas.microsoft.com/office/powerpoint/2010/main" val="3374792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1837B45-6F00-4F30-B991-DA0A1899CC3E}"/>
              </a:ext>
            </a:extLst>
          </p:cNvPr>
          <p:cNvSpPr>
            <a:spLocks noGrp="1"/>
          </p:cNvSpPr>
          <p:nvPr>
            <p:ph idx="1"/>
          </p:nvPr>
        </p:nvSpPr>
        <p:spPr>
          <a:xfrm>
            <a:off x="266700" y="292100"/>
            <a:ext cx="10839450" cy="6375400"/>
          </a:xfrm>
        </p:spPr>
        <p:txBody>
          <a:bodyPr>
            <a:normAutofit fontScale="92500" lnSpcReduction="20000"/>
          </a:bodyPr>
          <a:lstStyle/>
          <a:p>
            <a:r>
              <a:rPr lang="es-MX" b="1" dirty="0">
                <a:latin typeface="Arial" panose="020B0604020202020204" pitchFamily="34" charset="0"/>
                <a:cs typeface="Arial" panose="020B0604020202020204" pitchFamily="34" charset="0"/>
              </a:rPr>
              <a:t>Hacerlos = discípulos.</a:t>
            </a:r>
          </a:p>
          <a:p>
            <a:endParaRPr lang="es-MX" b="1" dirty="0">
              <a:latin typeface="Arial" panose="020B0604020202020204" pitchFamily="34" charset="0"/>
              <a:cs typeface="Arial" panose="020B0604020202020204" pitchFamily="34" charset="0"/>
            </a:endParaRPr>
          </a:p>
          <a:p>
            <a:r>
              <a:rPr lang="es-MX" b="1" dirty="0">
                <a:latin typeface="Arial" panose="020B0604020202020204" pitchFamily="34" charset="0"/>
                <a:cs typeface="Arial" panose="020B0604020202020204" pitchFamily="34" charset="0"/>
              </a:rPr>
              <a:t>Marcarlos = bautizarlos.</a:t>
            </a:r>
          </a:p>
          <a:p>
            <a:endParaRPr lang="es-MX" b="1" dirty="0">
              <a:latin typeface="Arial" panose="020B0604020202020204" pitchFamily="34" charset="0"/>
              <a:cs typeface="Arial" panose="020B0604020202020204" pitchFamily="34" charset="0"/>
            </a:endParaRPr>
          </a:p>
          <a:p>
            <a:r>
              <a:rPr lang="es-MX" b="1" dirty="0">
                <a:latin typeface="Arial" panose="020B0604020202020204" pitchFamily="34" charset="0"/>
                <a:cs typeface="Arial" panose="020B0604020202020204" pitchFamily="34" charset="0"/>
              </a:rPr>
              <a:t>Madurarlos = formarlos. </a:t>
            </a:r>
          </a:p>
          <a:p>
            <a:endParaRPr lang="es-MX" b="1" dirty="0">
              <a:latin typeface="Arial" panose="020B0604020202020204" pitchFamily="34" charset="0"/>
              <a:cs typeface="Arial" panose="020B0604020202020204" pitchFamily="34" charset="0"/>
            </a:endParaRPr>
          </a:p>
          <a:p>
            <a:r>
              <a:rPr lang="es-MX" b="1" dirty="0">
                <a:latin typeface="Arial" panose="020B0604020202020204" pitchFamily="34" charset="0"/>
                <a:cs typeface="Arial" panose="020B0604020202020204" pitchFamily="34" charset="0"/>
              </a:rPr>
              <a:t>Enviarlos = evangelismo. </a:t>
            </a:r>
          </a:p>
          <a:p>
            <a:endParaRPr lang="es-MX" b="1" dirty="0">
              <a:latin typeface="Arial" panose="020B0604020202020204" pitchFamily="34" charset="0"/>
              <a:cs typeface="Arial" panose="020B0604020202020204" pitchFamily="34" charset="0"/>
            </a:endParaRPr>
          </a:p>
          <a:p>
            <a:endParaRPr lang="es-MX" b="1" dirty="0">
              <a:latin typeface="Arial" panose="020B0604020202020204" pitchFamily="34" charset="0"/>
              <a:cs typeface="Arial" panose="020B0604020202020204" pitchFamily="34" charset="0"/>
            </a:endParaRPr>
          </a:p>
          <a:p>
            <a:endParaRPr lang="es-MX" b="1" dirty="0">
              <a:latin typeface="Arial" panose="020B0604020202020204" pitchFamily="34" charset="0"/>
              <a:cs typeface="Arial" panose="020B0604020202020204" pitchFamily="34" charset="0"/>
            </a:endParaRPr>
          </a:p>
          <a:p>
            <a:endParaRPr lang="es-MX" b="1" dirty="0">
              <a:latin typeface="Arial" panose="020B0604020202020204" pitchFamily="34" charset="0"/>
              <a:cs typeface="Arial" panose="020B0604020202020204" pitchFamily="34" charset="0"/>
            </a:endParaRPr>
          </a:p>
          <a:p>
            <a:pPr marL="0" indent="0">
              <a:buNone/>
            </a:pPr>
            <a:endParaRPr lang="es-MX" b="1" dirty="0">
              <a:latin typeface="Arial" panose="020B0604020202020204" pitchFamily="34" charset="0"/>
              <a:cs typeface="Arial" panose="020B0604020202020204" pitchFamily="34" charset="0"/>
            </a:endParaRPr>
          </a:p>
          <a:p>
            <a:endParaRPr lang="es-MX" b="1" dirty="0">
              <a:latin typeface="Arial" panose="020B0604020202020204" pitchFamily="34" charset="0"/>
              <a:cs typeface="Arial" panose="020B0604020202020204" pitchFamily="34" charset="0"/>
            </a:endParaRPr>
          </a:p>
          <a:p>
            <a:r>
              <a:rPr lang="es-MX" b="1" dirty="0">
                <a:latin typeface="Arial" panose="020B0604020202020204" pitchFamily="34" charset="0"/>
                <a:cs typeface="Arial" panose="020B0604020202020204" pitchFamily="34" charset="0"/>
              </a:rPr>
              <a:t>Cristo no está en el cielo esperando ver lo que usted va hacer, él está en usted anhelando que usted valla y el obrar en nosotros, para salvar vidas.</a:t>
            </a:r>
          </a:p>
          <a:p>
            <a:endParaRPr lang="es-MX" dirty="0"/>
          </a:p>
        </p:txBody>
      </p:sp>
      <p:pic>
        <p:nvPicPr>
          <p:cNvPr id="4" name="Imagen 3">
            <a:extLst>
              <a:ext uri="{FF2B5EF4-FFF2-40B4-BE49-F238E27FC236}">
                <a16:creationId xmlns:a16="http://schemas.microsoft.com/office/drawing/2014/main" id="{0F641100-2011-47DE-9777-2944D4572DA2}"/>
              </a:ext>
            </a:extLst>
          </p:cNvPr>
          <p:cNvPicPr>
            <a:picLocks noChangeAspect="1"/>
          </p:cNvPicPr>
          <p:nvPr/>
        </p:nvPicPr>
        <p:blipFill>
          <a:blip r:embed="rId2"/>
          <a:stretch>
            <a:fillRect/>
          </a:stretch>
        </p:blipFill>
        <p:spPr>
          <a:xfrm>
            <a:off x="11278707" y="0"/>
            <a:ext cx="816935" cy="816935"/>
          </a:xfrm>
          <a:prstGeom prst="rect">
            <a:avLst/>
          </a:prstGeom>
        </p:spPr>
      </p:pic>
      <p:pic>
        <p:nvPicPr>
          <p:cNvPr id="5" name="Imagen 4">
            <a:extLst>
              <a:ext uri="{FF2B5EF4-FFF2-40B4-BE49-F238E27FC236}">
                <a16:creationId xmlns:a16="http://schemas.microsoft.com/office/drawing/2014/main" id="{597DBD9D-1119-4123-B56D-D5CFF598C8ED}"/>
              </a:ext>
            </a:extLst>
          </p:cNvPr>
          <p:cNvPicPr>
            <a:picLocks noChangeAspect="1"/>
          </p:cNvPicPr>
          <p:nvPr/>
        </p:nvPicPr>
        <p:blipFill>
          <a:blip r:embed="rId3"/>
          <a:stretch>
            <a:fillRect/>
          </a:stretch>
        </p:blipFill>
        <p:spPr>
          <a:xfrm>
            <a:off x="4991100" y="0"/>
            <a:ext cx="3227287" cy="2420466"/>
          </a:xfrm>
          <a:prstGeom prst="rect">
            <a:avLst/>
          </a:prstGeom>
          <a:ln>
            <a:noFill/>
          </a:ln>
          <a:effectLst>
            <a:softEdge rad="112500"/>
          </a:effectLst>
        </p:spPr>
      </p:pic>
      <p:pic>
        <p:nvPicPr>
          <p:cNvPr id="6" name="Imagen 5">
            <a:extLst>
              <a:ext uri="{FF2B5EF4-FFF2-40B4-BE49-F238E27FC236}">
                <a16:creationId xmlns:a16="http://schemas.microsoft.com/office/drawing/2014/main" id="{D8A74B53-98A7-4F1E-9A12-782ACDE5E7B2}"/>
              </a:ext>
            </a:extLst>
          </p:cNvPr>
          <p:cNvPicPr>
            <a:picLocks noChangeAspect="1"/>
          </p:cNvPicPr>
          <p:nvPr/>
        </p:nvPicPr>
        <p:blipFill>
          <a:blip r:embed="rId4"/>
          <a:stretch>
            <a:fillRect/>
          </a:stretch>
        </p:blipFill>
        <p:spPr>
          <a:xfrm>
            <a:off x="5667375" y="2458566"/>
            <a:ext cx="2314575" cy="3003565"/>
          </a:xfrm>
          <a:prstGeom prst="rect">
            <a:avLst/>
          </a:prstGeom>
          <a:ln>
            <a:noFill/>
          </a:ln>
          <a:effectLst>
            <a:softEdge rad="112500"/>
          </a:effectLst>
        </p:spPr>
      </p:pic>
      <p:pic>
        <p:nvPicPr>
          <p:cNvPr id="7" name="Imagen 6">
            <a:extLst>
              <a:ext uri="{FF2B5EF4-FFF2-40B4-BE49-F238E27FC236}">
                <a16:creationId xmlns:a16="http://schemas.microsoft.com/office/drawing/2014/main" id="{55355F0F-B1F2-401E-B036-9EA826ADFA5F}"/>
              </a:ext>
            </a:extLst>
          </p:cNvPr>
          <p:cNvPicPr>
            <a:picLocks noChangeAspect="1"/>
          </p:cNvPicPr>
          <p:nvPr/>
        </p:nvPicPr>
        <p:blipFill rotWithShape="1">
          <a:blip r:embed="rId5"/>
          <a:srcRect r="50000"/>
          <a:stretch/>
        </p:blipFill>
        <p:spPr>
          <a:xfrm>
            <a:off x="8667490" y="1355100"/>
            <a:ext cx="3218677" cy="2569200"/>
          </a:xfrm>
          <a:prstGeom prst="rect">
            <a:avLst/>
          </a:prstGeom>
          <a:ln>
            <a:noFill/>
          </a:ln>
          <a:effectLst>
            <a:softEdge rad="112500"/>
          </a:effectLst>
        </p:spPr>
      </p:pic>
      <p:pic>
        <p:nvPicPr>
          <p:cNvPr id="8" name="Imagen 7">
            <a:extLst>
              <a:ext uri="{FF2B5EF4-FFF2-40B4-BE49-F238E27FC236}">
                <a16:creationId xmlns:a16="http://schemas.microsoft.com/office/drawing/2014/main" id="{DFA277D6-3C08-43E4-AACF-2AB91D8C0C84}"/>
              </a:ext>
            </a:extLst>
          </p:cNvPr>
          <p:cNvPicPr>
            <a:picLocks noChangeAspect="1"/>
          </p:cNvPicPr>
          <p:nvPr/>
        </p:nvPicPr>
        <p:blipFill>
          <a:blip r:embed="rId6"/>
          <a:stretch>
            <a:fillRect/>
          </a:stretch>
        </p:blipFill>
        <p:spPr>
          <a:xfrm>
            <a:off x="1328738" y="3083259"/>
            <a:ext cx="3276600" cy="2293474"/>
          </a:xfrm>
          <a:prstGeom prst="rect">
            <a:avLst/>
          </a:prstGeom>
          <a:ln>
            <a:noFill/>
          </a:ln>
          <a:effectLst>
            <a:softEdge rad="112500"/>
          </a:effectLst>
        </p:spPr>
      </p:pic>
    </p:spTree>
    <p:extLst>
      <p:ext uri="{BB962C8B-B14F-4D97-AF65-F5344CB8AC3E}">
        <p14:creationId xmlns:p14="http://schemas.microsoft.com/office/powerpoint/2010/main" val="4056848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B7D4F9-9543-4139-B7BC-1614D28D5D06}"/>
              </a:ext>
            </a:extLst>
          </p:cNvPr>
          <p:cNvSpPr>
            <a:spLocks noGrp="1"/>
          </p:cNvSpPr>
          <p:nvPr>
            <p:ph type="title"/>
          </p:nvPr>
        </p:nvSpPr>
        <p:spPr/>
        <p:txBody>
          <a:bodyPr/>
          <a:lstStyle/>
          <a:p>
            <a:r>
              <a:rPr lang="es-MX" dirty="0">
                <a:latin typeface="Arial Black" panose="020B0A04020102020204" pitchFamily="34" charset="0"/>
              </a:rPr>
              <a:t>B. Confiando en sus promesas.</a:t>
            </a:r>
            <a:br>
              <a:rPr lang="es-MX" dirty="0"/>
            </a:br>
            <a:endParaRPr lang="es-MX" dirty="0"/>
          </a:p>
        </p:txBody>
      </p:sp>
      <p:sp>
        <p:nvSpPr>
          <p:cNvPr id="3" name="Marcador de contenido 2">
            <a:extLst>
              <a:ext uri="{FF2B5EF4-FFF2-40B4-BE49-F238E27FC236}">
                <a16:creationId xmlns:a16="http://schemas.microsoft.com/office/drawing/2014/main" id="{81837B45-6F00-4F30-B991-DA0A1899CC3E}"/>
              </a:ext>
            </a:extLst>
          </p:cNvPr>
          <p:cNvSpPr>
            <a:spLocks noGrp="1"/>
          </p:cNvSpPr>
          <p:nvPr>
            <p:ph idx="1"/>
          </p:nvPr>
        </p:nvSpPr>
        <p:spPr>
          <a:xfrm>
            <a:off x="581025" y="1304925"/>
            <a:ext cx="10515600" cy="4900613"/>
          </a:xfrm>
        </p:spPr>
        <p:txBody>
          <a:bodyPr>
            <a:normAutofit fontScale="92500" lnSpcReduction="20000"/>
          </a:bodyPr>
          <a:lstStyle/>
          <a:p>
            <a:pPr marL="0" indent="0">
              <a:buNone/>
            </a:pPr>
            <a:endParaRPr lang="es-MX" sz="1400" dirty="0"/>
          </a:p>
          <a:p>
            <a:pPr algn="ctr"/>
            <a:r>
              <a:rPr lang="es-MX" sz="3200" b="1" i="1" dirty="0">
                <a:latin typeface="Arial" panose="020B0604020202020204" pitchFamily="34" charset="0"/>
                <a:cs typeface="Arial" panose="020B0604020202020204" pitchFamily="34" charset="0"/>
              </a:rPr>
              <a:t>“Y estando juntos, les mandó que no se fueran de Jerusalén, sino que esperasen la promesa del Padre, la cual, les dijo, oísteis de mí. Porque Juan ciertamente bautizó con agua, más vosotros seréis bautizados con el Espíritu Santo dentro de no muchos días. Entonces los que se habían reunido le preguntaron, diciendo: Señor, ¿restaurarás el reino a Israel en este tiempo? Y les dijo: No os toca a vosotros saber los tiempos o las sazones, que el Padre puso en su sola potestad; pero recibiréis poder, cuando haya venido sobre vosotros el Espíritu Santo, y me seréis testigos en Jerusalén, en toda Judea, en Samaria, y hasta lo último de la tierra.”</a:t>
            </a:r>
          </a:p>
          <a:p>
            <a:pPr algn="ctr"/>
            <a:r>
              <a:rPr lang="es-MX" sz="3200" b="1" i="1" dirty="0">
                <a:latin typeface="Arial" panose="020B0604020202020204" pitchFamily="34" charset="0"/>
                <a:cs typeface="Arial" panose="020B0604020202020204" pitchFamily="34" charset="0"/>
              </a:rPr>
              <a:t>Hechos 1:4-8 RVR1960</a:t>
            </a:r>
          </a:p>
          <a:p>
            <a:endParaRPr lang="es-MX" sz="1400" dirty="0"/>
          </a:p>
        </p:txBody>
      </p:sp>
      <p:pic>
        <p:nvPicPr>
          <p:cNvPr id="4" name="Imagen 3">
            <a:extLst>
              <a:ext uri="{FF2B5EF4-FFF2-40B4-BE49-F238E27FC236}">
                <a16:creationId xmlns:a16="http://schemas.microsoft.com/office/drawing/2014/main" id="{0F641100-2011-47DE-9777-2944D4572DA2}"/>
              </a:ext>
            </a:extLst>
          </p:cNvPr>
          <p:cNvPicPr>
            <a:picLocks noChangeAspect="1"/>
          </p:cNvPicPr>
          <p:nvPr/>
        </p:nvPicPr>
        <p:blipFill>
          <a:blip r:embed="rId2"/>
          <a:stretch>
            <a:fillRect/>
          </a:stretch>
        </p:blipFill>
        <p:spPr>
          <a:xfrm>
            <a:off x="11278707" y="0"/>
            <a:ext cx="816935" cy="816935"/>
          </a:xfrm>
          <a:prstGeom prst="rect">
            <a:avLst/>
          </a:prstGeom>
        </p:spPr>
      </p:pic>
    </p:spTree>
    <p:extLst>
      <p:ext uri="{BB962C8B-B14F-4D97-AF65-F5344CB8AC3E}">
        <p14:creationId xmlns:p14="http://schemas.microsoft.com/office/powerpoint/2010/main" val="2926757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TotalTime>
  <Words>1288</Words>
  <Application>Microsoft Office PowerPoint</Application>
  <PresentationFormat>Panorámica</PresentationFormat>
  <Paragraphs>59</Paragraphs>
  <Slides>13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13</vt:i4>
      </vt:variant>
    </vt:vector>
  </HeadingPairs>
  <TitlesOfParts>
    <vt:vector size="19" baseType="lpstr">
      <vt:lpstr>Arial</vt:lpstr>
      <vt:lpstr>Arial Black</vt:lpstr>
      <vt:lpstr>Calibri</vt:lpstr>
      <vt:lpstr>Calibri Light</vt:lpstr>
      <vt:lpstr>Chaparral Pro Light</vt:lpstr>
      <vt:lpstr>Tema de Office</vt:lpstr>
      <vt:lpstr>Presentación de PowerPoint</vt:lpstr>
      <vt:lpstr>Presentación de PowerPoint</vt:lpstr>
      <vt:lpstr>Introducción  </vt:lpstr>
      <vt:lpstr>Desarrollo</vt:lpstr>
      <vt:lpstr>A. Reconociendo su presencia en nosotros.</vt:lpstr>
      <vt:lpstr>Presentación de PowerPoint</vt:lpstr>
      <vt:lpstr>Presentación de PowerPoint</vt:lpstr>
      <vt:lpstr>Presentación de PowerPoint</vt:lpstr>
      <vt:lpstr>B. Confiando en sus promesas. </vt:lpstr>
      <vt:lpstr>Presentación de PowerPoint</vt:lpstr>
      <vt:lpstr>C. obedeciendo a su programa. </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Jose Bustos</dc:creator>
  <cp:lastModifiedBy>Jose Bustos</cp:lastModifiedBy>
  <cp:revision>9</cp:revision>
  <dcterms:created xsi:type="dcterms:W3CDTF">2020-07-23T17:51:41Z</dcterms:created>
  <dcterms:modified xsi:type="dcterms:W3CDTF">2020-07-23T21:39:27Z</dcterms:modified>
</cp:coreProperties>
</file>