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6" r:id="rId8"/>
    <p:sldId id="262" r:id="rId9"/>
    <p:sldId id="263" r:id="rId10"/>
    <p:sldId id="264" r:id="rId11"/>
    <p:sldId id="265" r:id="rId12"/>
    <p:sldId id="267" r:id="rId13"/>
    <p:sldId id="276" r:id="rId14"/>
    <p:sldId id="277" r:id="rId15"/>
    <p:sldId id="268" r:id="rId16"/>
    <p:sldId id="269" r:id="rId17"/>
    <p:sldId id="270" r:id="rId18"/>
    <p:sldId id="275" r:id="rId19"/>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3842" autoAdjust="0"/>
  </p:normalViewPr>
  <p:slideViewPr>
    <p:cSldViewPr>
      <p:cViewPr varScale="1">
        <p:scale>
          <a:sx n="42" d="100"/>
          <a:sy n="42" d="100"/>
        </p:scale>
        <p:origin x="99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50794-B51B-4FA2-8D6A-AF300DFFA380}" type="datetimeFigureOut">
              <a:rPr lang="es-MX" smtClean="0"/>
              <a:t>30/05/2020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6E8C2-4459-4C77-804B-440D4F1A3ED3}" type="slidenum">
              <a:rPr lang="es-MX" smtClean="0"/>
              <a:t>‹Nº›</a:t>
            </a:fld>
            <a:endParaRPr lang="es-MX"/>
          </a:p>
        </p:txBody>
      </p:sp>
    </p:spTree>
    <p:extLst>
      <p:ext uri="{BB962C8B-B14F-4D97-AF65-F5344CB8AC3E}">
        <p14:creationId xmlns:p14="http://schemas.microsoft.com/office/powerpoint/2010/main" val="347809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D8E6E8C2-4459-4C77-804B-440D4F1A3ED3}" type="slidenum">
              <a:rPr lang="es-MX" smtClean="0"/>
              <a:t>8</a:t>
            </a:fld>
            <a:endParaRPr lang="es-MX"/>
          </a:p>
        </p:txBody>
      </p:sp>
    </p:spTree>
    <p:extLst>
      <p:ext uri="{BB962C8B-B14F-4D97-AF65-F5344CB8AC3E}">
        <p14:creationId xmlns:p14="http://schemas.microsoft.com/office/powerpoint/2010/main" val="2213878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10800000">
            <a:off x="8190045" y="5468763"/>
            <a:ext cx="7827562" cy="2778785"/>
          </a:xfrm>
          <a:prstGeom prst="rect">
            <a:avLst/>
          </a:prstGeom>
        </p:spPr>
      </p:pic>
      <p:grpSp>
        <p:nvGrpSpPr>
          <p:cNvPr id="7" name="Group 7"/>
          <p:cNvGrpSpPr/>
          <p:nvPr/>
        </p:nvGrpSpPr>
        <p:grpSpPr>
          <a:xfrm>
            <a:off x="8816225" y="1978335"/>
            <a:ext cx="9170637" cy="5132587"/>
            <a:chOff x="0" y="0"/>
            <a:chExt cx="12227516" cy="6843449"/>
          </a:xfrm>
        </p:grpSpPr>
        <p:pic>
          <p:nvPicPr>
            <p:cNvPr id="8" name="Picture 8"/>
            <p:cNvPicPr>
              <a:picLocks noChangeAspect="1"/>
            </p:cNvPicPr>
            <p:nvPr/>
          </p:nvPicPr>
          <p:blipFill>
            <a:blip r:embed="rId4"/>
            <a:srcRect/>
            <a:stretch>
              <a:fillRect/>
            </a:stretch>
          </p:blipFill>
          <p:spPr>
            <a:xfrm>
              <a:off x="0" y="0"/>
              <a:ext cx="9199369" cy="5197643"/>
            </a:xfrm>
            <a:prstGeom prst="rect">
              <a:avLst/>
            </a:prstGeom>
          </p:spPr>
        </p:pic>
        <p:pic>
          <p:nvPicPr>
            <p:cNvPr id="9" name="Picture 9"/>
            <p:cNvPicPr>
              <a:picLocks noChangeAspect="1"/>
            </p:cNvPicPr>
            <p:nvPr/>
          </p:nvPicPr>
          <p:blipFill>
            <a:blip r:embed="rId5"/>
            <a:srcRect t="40602"/>
            <a:stretch>
              <a:fillRect/>
            </a:stretch>
          </p:blipFill>
          <p:spPr>
            <a:xfrm>
              <a:off x="542795" y="1603410"/>
              <a:ext cx="11684721" cy="5240039"/>
            </a:xfrm>
            <a:prstGeom prst="rect">
              <a:avLst/>
            </a:prstGeom>
          </p:spPr>
        </p:pic>
      </p:grpSp>
      <p:sp>
        <p:nvSpPr>
          <p:cNvPr id="20" name="AutoShape 2" descr="7 Principios Para Derribar Fortalezas Demoníacas"/>
          <p:cNvSpPr>
            <a:spLocks noChangeAspect="1" noChangeArrowheads="1"/>
          </p:cNvSpPr>
          <p:nvPr/>
        </p:nvSpPr>
        <p:spPr bwMode="auto">
          <a:xfrm>
            <a:off x="155574" y="-144463"/>
            <a:ext cx="6082127" cy="60821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1" name="AutoShape 4" descr="7 Principios Para Derribar Fortalezas Demoníac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2" name="Imagen 21"/>
          <p:cNvPicPr>
            <a:picLocks noChangeAspect="1"/>
          </p:cNvPicPr>
          <p:nvPr/>
        </p:nvPicPr>
        <p:blipFill>
          <a:blip r:embed="rId6"/>
          <a:stretch>
            <a:fillRect/>
          </a:stretch>
        </p:blipFill>
        <p:spPr>
          <a:xfrm>
            <a:off x="460375" y="3083537"/>
            <a:ext cx="7459085" cy="5793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CuadroTexto 22"/>
          <p:cNvSpPr txBox="1"/>
          <p:nvPr/>
        </p:nvSpPr>
        <p:spPr>
          <a:xfrm>
            <a:off x="9387714" y="3538978"/>
            <a:ext cx="8290686" cy="2862322"/>
          </a:xfrm>
          <a:prstGeom prst="rect">
            <a:avLst/>
          </a:prstGeom>
          <a:noFill/>
        </p:spPr>
        <p:txBody>
          <a:bodyPr wrap="square" rtlCol="0">
            <a:spAutoFit/>
          </a:bodyPr>
          <a:lstStyle/>
          <a:p>
            <a:pPr algn="ctr"/>
            <a:r>
              <a:rPr lang="es-MX" sz="6000" b="1" dirty="0" smtClean="0"/>
              <a:t>COMO DERRIBAR LAS FORTALEZA DE SATANÁS EN NUESTRAS VIDAS </a:t>
            </a:r>
            <a:endParaRPr lang="es-MX" sz="6000" b="1" dirty="0"/>
          </a:p>
        </p:txBody>
      </p:sp>
      <p:sp>
        <p:nvSpPr>
          <p:cNvPr id="24" name="CuadroTexto 23"/>
          <p:cNvSpPr txBox="1"/>
          <p:nvPr/>
        </p:nvSpPr>
        <p:spPr>
          <a:xfrm>
            <a:off x="10370757" y="561302"/>
            <a:ext cx="6324600" cy="1107996"/>
          </a:xfrm>
          <a:prstGeom prst="rect">
            <a:avLst/>
          </a:prstGeom>
          <a:noFill/>
        </p:spPr>
        <p:txBody>
          <a:bodyPr wrap="square" rtlCol="0">
            <a:spAutoFit/>
          </a:bodyPr>
          <a:lstStyle/>
          <a:p>
            <a:pPr algn="ctr"/>
            <a:r>
              <a:rPr lang="es-MX" sz="6600" b="1" dirty="0" smtClean="0">
                <a:solidFill>
                  <a:srgbClr val="FF0000"/>
                </a:solidFill>
              </a:rPr>
              <a:t>TEMA</a:t>
            </a:r>
            <a:r>
              <a:rPr lang="es-MX" sz="6600" b="1" dirty="0" smtClean="0"/>
              <a:t> </a:t>
            </a:r>
            <a:endParaRPr lang="es-MX" sz="4800" b="1" dirty="0"/>
          </a:p>
        </p:txBody>
      </p:sp>
      <p:pic>
        <p:nvPicPr>
          <p:cNvPr id="25" name="Imagen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935" y="108977"/>
            <a:ext cx="6887596" cy="2787633"/>
          </a:xfrm>
          <a:prstGeom prst="rect">
            <a:avLst/>
          </a:prstGeom>
        </p:spPr>
      </p:pic>
      <p:sp>
        <p:nvSpPr>
          <p:cNvPr id="26" name="CuadroTexto 25"/>
          <p:cNvSpPr txBox="1"/>
          <p:nvPr/>
        </p:nvSpPr>
        <p:spPr>
          <a:xfrm>
            <a:off x="8667487" y="8695096"/>
            <a:ext cx="9319375" cy="1015663"/>
          </a:xfrm>
          <a:prstGeom prst="rect">
            <a:avLst/>
          </a:prstGeom>
          <a:noFill/>
        </p:spPr>
        <p:txBody>
          <a:bodyPr wrap="square" rtlCol="0">
            <a:spAutoFit/>
          </a:bodyPr>
          <a:lstStyle/>
          <a:p>
            <a:pPr algn="ctr"/>
            <a:r>
              <a:rPr lang="es-MX" sz="6000" b="1" dirty="0" smtClean="0">
                <a:solidFill>
                  <a:srgbClr val="FF0000"/>
                </a:solidFill>
              </a:rPr>
              <a:t>Pastor Alberto Bustos </a:t>
            </a:r>
            <a:endParaRPr lang="es-MX" sz="6000" b="1" dirty="0">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359935">
            <a:off x="8498039" y="9267554"/>
            <a:ext cx="6895362" cy="1344596"/>
          </a:xfrm>
          <a:prstGeom prst="rect">
            <a:avLst/>
          </a:prstGeom>
        </p:spPr>
      </p:pic>
      <p:grpSp>
        <p:nvGrpSpPr>
          <p:cNvPr id="3" name="Group 3"/>
          <p:cNvGrpSpPr/>
          <p:nvPr/>
        </p:nvGrpSpPr>
        <p:grpSpPr>
          <a:xfrm>
            <a:off x="8913033" y="1409700"/>
            <a:ext cx="10725761" cy="8983784"/>
            <a:chOff x="0" y="0"/>
            <a:chExt cx="14301014" cy="11978378"/>
          </a:xfrm>
        </p:grpSpPr>
        <p:pic>
          <p:nvPicPr>
            <p:cNvPr id="4" name="Picture 4"/>
            <p:cNvPicPr>
              <a:picLocks noChangeAspect="1"/>
            </p:cNvPicPr>
            <p:nvPr/>
          </p:nvPicPr>
          <p:blipFill>
            <a:blip r:embed="rId4"/>
            <a:srcRect t="2931" b="451"/>
            <a:stretch>
              <a:fillRect/>
            </a:stretch>
          </p:blipFill>
          <p:spPr>
            <a:xfrm rot="-240199">
              <a:off x="308295" y="2310713"/>
              <a:ext cx="12126160" cy="9255667"/>
            </a:xfrm>
            <a:prstGeom prst="rect">
              <a:avLst/>
            </a:prstGeom>
          </p:spPr>
        </p:pic>
        <p:pic>
          <p:nvPicPr>
            <p:cNvPr id="5" name="Picture 5"/>
            <p:cNvPicPr>
              <a:picLocks noChangeAspect="1"/>
            </p:cNvPicPr>
            <p:nvPr/>
          </p:nvPicPr>
          <p:blipFill>
            <a:blip r:embed="rId5"/>
            <a:srcRect/>
            <a:stretch>
              <a:fillRect/>
            </a:stretch>
          </p:blipFill>
          <p:spPr>
            <a:xfrm rot="545146">
              <a:off x="7911103" y="471906"/>
              <a:ext cx="6203518" cy="2853618"/>
            </a:xfrm>
            <a:prstGeom prst="rect">
              <a:avLst/>
            </a:prstGeom>
          </p:spPr>
        </p:pic>
      </p:grpSp>
      <p:pic>
        <p:nvPicPr>
          <p:cNvPr id="6146" name="Picture 2" descr="Cómo CONTROLAR LA IRA: 5 pasos para calmarla desde la raí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24780">
            <a:off x="9426964" y="3221441"/>
            <a:ext cx="8529200" cy="56944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6"/>
          <p:cNvGrpSpPr/>
          <p:nvPr/>
        </p:nvGrpSpPr>
        <p:grpSpPr>
          <a:xfrm>
            <a:off x="7656339" y="-451632"/>
            <a:ext cx="8317355" cy="5595132"/>
            <a:chOff x="0" y="0"/>
            <a:chExt cx="11089807" cy="7460176"/>
          </a:xfrm>
        </p:grpSpPr>
        <p:pic>
          <p:nvPicPr>
            <p:cNvPr id="7" name="Picture 7"/>
            <p:cNvPicPr>
              <a:picLocks noChangeAspect="1"/>
            </p:cNvPicPr>
            <p:nvPr/>
          </p:nvPicPr>
          <p:blipFill>
            <a:blip r:embed="rId7"/>
            <a:srcRect/>
            <a:stretch>
              <a:fillRect/>
            </a:stretch>
          </p:blipFill>
          <p:spPr>
            <a:xfrm rot="10528851">
              <a:off x="106785" y="4077019"/>
              <a:ext cx="8590087" cy="3049481"/>
            </a:xfrm>
            <a:prstGeom prst="rect">
              <a:avLst/>
            </a:prstGeom>
          </p:spPr>
        </p:pic>
        <p:pic>
          <p:nvPicPr>
            <p:cNvPr id="8" name="Picture 8"/>
            <p:cNvPicPr>
              <a:picLocks noChangeAspect="1"/>
            </p:cNvPicPr>
            <p:nvPr/>
          </p:nvPicPr>
          <p:blipFill>
            <a:blip r:embed="rId8"/>
            <a:srcRect/>
            <a:stretch>
              <a:fillRect/>
            </a:stretch>
          </p:blipFill>
          <p:spPr>
            <a:xfrm rot="-271148">
              <a:off x="770060" y="291643"/>
              <a:ext cx="7571646" cy="4277980"/>
            </a:xfrm>
            <a:prstGeom prst="rect">
              <a:avLst/>
            </a:prstGeom>
          </p:spPr>
        </p:pic>
        <p:pic>
          <p:nvPicPr>
            <p:cNvPr id="9" name="Picture 9"/>
            <p:cNvPicPr>
              <a:picLocks noChangeAspect="1"/>
            </p:cNvPicPr>
            <p:nvPr/>
          </p:nvPicPr>
          <p:blipFill>
            <a:blip r:embed="rId9"/>
            <a:srcRect t="40602"/>
            <a:stretch>
              <a:fillRect/>
            </a:stretch>
          </p:blipFill>
          <p:spPr>
            <a:xfrm rot="-271148">
              <a:off x="1317603" y="1491402"/>
              <a:ext cx="9617243" cy="4312874"/>
            </a:xfrm>
            <a:prstGeom prst="rect">
              <a:avLst/>
            </a:prstGeom>
          </p:spPr>
        </p:pic>
      </p:grpSp>
      <p:sp>
        <p:nvSpPr>
          <p:cNvPr id="14" name="CuadroTexto 13"/>
          <p:cNvSpPr txBox="1"/>
          <p:nvPr/>
        </p:nvSpPr>
        <p:spPr>
          <a:xfrm>
            <a:off x="8950624" y="1034808"/>
            <a:ext cx="6224583" cy="2862322"/>
          </a:xfrm>
          <a:prstGeom prst="rect">
            <a:avLst/>
          </a:prstGeom>
          <a:noFill/>
        </p:spPr>
        <p:txBody>
          <a:bodyPr wrap="square" rtlCol="0">
            <a:spAutoFit/>
          </a:bodyPr>
          <a:lstStyle/>
          <a:p>
            <a:pPr algn="ctr"/>
            <a:r>
              <a:rPr lang="es-MX" sz="5400" b="1" dirty="0" smtClean="0"/>
              <a:t>2. La </a:t>
            </a:r>
            <a:r>
              <a:rPr lang="es-MX" sz="5400" b="1" dirty="0"/>
              <a:t>segunda cosa que le crea un </a:t>
            </a:r>
            <a:r>
              <a:rPr lang="es-MX" sz="5400" b="1" dirty="0" smtClean="0"/>
              <a:t>clima: La </a:t>
            </a:r>
            <a:r>
              <a:rPr lang="es-MX" sz="5400" b="1" dirty="0"/>
              <a:t>ira</a:t>
            </a:r>
            <a:r>
              <a:rPr lang="es-MX" sz="2400" dirty="0"/>
              <a:t> </a:t>
            </a:r>
            <a:r>
              <a:rPr lang="es-MX" dirty="0"/>
              <a:t/>
            </a:r>
            <a:br>
              <a:rPr lang="es-MX" dirty="0"/>
            </a:br>
            <a:endParaRPr lang="es-MX" dirty="0"/>
          </a:p>
        </p:txBody>
      </p:sp>
      <p:sp>
        <p:nvSpPr>
          <p:cNvPr id="15" name="CuadroTexto 14"/>
          <p:cNvSpPr txBox="1"/>
          <p:nvPr/>
        </p:nvSpPr>
        <p:spPr>
          <a:xfrm>
            <a:off x="845170" y="4988624"/>
            <a:ext cx="6360939" cy="4247317"/>
          </a:xfrm>
          <a:prstGeom prst="rect">
            <a:avLst/>
          </a:prstGeom>
          <a:noFill/>
        </p:spPr>
        <p:txBody>
          <a:bodyPr wrap="square" rtlCol="0">
            <a:spAutoFit/>
          </a:bodyPr>
          <a:lstStyle/>
          <a:p>
            <a:pPr algn="ctr"/>
            <a:r>
              <a:rPr lang="es-MX" sz="5400" dirty="0"/>
              <a:t>“Airaos, pero no pequéis; no se ponga el sol sobre vuestro enojo,”</a:t>
            </a:r>
            <a:br>
              <a:rPr lang="es-MX" sz="5400" dirty="0"/>
            </a:br>
            <a:r>
              <a:rPr lang="es-MX" sz="5400" dirty="0"/>
              <a:t>Efesios 4:26 RVR1960</a:t>
            </a:r>
            <a:endParaRPr lang="es-MX" sz="5400" dirty="0"/>
          </a:p>
        </p:txBody>
      </p:sp>
      <p:sp>
        <p:nvSpPr>
          <p:cNvPr id="17" name="Flecha izquierda 16"/>
          <p:cNvSpPr/>
          <p:nvPr/>
        </p:nvSpPr>
        <p:spPr>
          <a:xfrm rot="19671107">
            <a:off x="4579493" y="2458538"/>
            <a:ext cx="3072937" cy="18547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9" name="Group 9"/>
          <p:cNvGrpSpPr/>
          <p:nvPr/>
        </p:nvGrpSpPr>
        <p:grpSpPr>
          <a:xfrm>
            <a:off x="-2056997" y="1878437"/>
            <a:ext cx="11386608" cy="5912877"/>
            <a:chOff x="0" y="0"/>
            <a:chExt cx="15182144" cy="7883835"/>
          </a:xfrm>
        </p:grpSpPr>
        <p:pic>
          <p:nvPicPr>
            <p:cNvPr id="10" name="Picture 10"/>
            <p:cNvPicPr>
              <a:picLocks noChangeAspect="1"/>
            </p:cNvPicPr>
            <p:nvPr/>
          </p:nvPicPr>
          <p:blipFill>
            <a:blip r:embed="rId3"/>
            <a:srcRect/>
            <a:stretch>
              <a:fillRect/>
            </a:stretch>
          </p:blipFill>
          <p:spPr>
            <a:xfrm rot="-10800000">
              <a:off x="9925080" y="4913594"/>
              <a:ext cx="5257064" cy="2970241"/>
            </a:xfrm>
            <a:prstGeom prst="rect">
              <a:avLst/>
            </a:prstGeom>
          </p:spPr>
        </p:pic>
        <p:pic>
          <p:nvPicPr>
            <p:cNvPr id="11" name="Picture 11"/>
            <p:cNvPicPr>
              <a:picLocks noChangeAspect="1"/>
            </p:cNvPicPr>
            <p:nvPr/>
          </p:nvPicPr>
          <p:blipFill>
            <a:blip r:embed="rId4"/>
            <a:srcRect l="6837" t="43822" r="6837"/>
            <a:stretch>
              <a:fillRect/>
            </a:stretch>
          </p:blipFill>
          <p:spPr>
            <a:xfrm>
              <a:off x="3544687" y="2024829"/>
              <a:ext cx="10435778" cy="5127465"/>
            </a:xfrm>
            <a:prstGeom prst="rect">
              <a:avLst/>
            </a:prstGeom>
          </p:spPr>
        </p:pic>
        <p:pic>
          <p:nvPicPr>
            <p:cNvPr id="12" name="Picture 12"/>
            <p:cNvPicPr>
              <a:picLocks noChangeAspect="1"/>
            </p:cNvPicPr>
            <p:nvPr/>
          </p:nvPicPr>
          <p:blipFill>
            <a:blip r:embed="rId5"/>
            <a:srcRect/>
            <a:stretch>
              <a:fillRect/>
            </a:stretch>
          </p:blipFill>
          <p:spPr>
            <a:xfrm rot="-1322130">
              <a:off x="346019" y="1236603"/>
              <a:ext cx="7225066" cy="3251280"/>
            </a:xfrm>
            <a:prstGeom prst="rect">
              <a:avLst/>
            </a:prstGeom>
          </p:spPr>
        </p:pic>
      </p:grpSp>
      <p:sp>
        <p:nvSpPr>
          <p:cNvPr id="14" name="CuadroTexto 13"/>
          <p:cNvSpPr txBox="1"/>
          <p:nvPr/>
        </p:nvSpPr>
        <p:spPr>
          <a:xfrm>
            <a:off x="1275314" y="4210889"/>
            <a:ext cx="6324600" cy="2308324"/>
          </a:xfrm>
          <a:prstGeom prst="rect">
            <a:avLst/>
          </a:prstGeom>
          <a:noFill/>
        </p:spPr>
        <p:txBody>
          <a:bodyPr wrap="square" rtlCol="0">
            <a:spAutoFit/>
          </a:bodyPr>
          <a:lstStyle/>
          <a:p>
            <a:pPr algn="ctr"/>
            <a:r>
              <a:rPr lang="es-MX" sz="4800" b="1" dirty="0" smtClean="0">
                <a:solidFill>
                  <a:srgbClr val="FF0000"/>
                </a:solidFill>
              </a:rPr>
              <a:t>Si usted se deja llevar por la ira es como Satanás</a:t>
            </a:r>
            <a:endParaRPr lang="es-MX" sz="4800" b="1" dirty="0">
              <a:solidFill>
                <a:srgbClr val="FF0000"/>
              </a:solidFill>
            </a:endParaRPr>
          </a:p>
        </p:txBody>
      </p:sp>
      <p:sp>
        <p:nvSpPr>
          <p:cNvPr id="15" name="CuadroTexto 14"/>
          <p:cNvSpPr txBox="1"/>
          <p:nvPr/>
        </p:nvSpPr>
        <p:spPr>
          <a:xfrm>
            <a:off x="10515600" y="1211041"/>
            <a:ext cx="6629400" cy="8217634"/>
          </a:xfrm>
          <a:prstGeom prst="rect">
            <a:avLst/>
          </a:prstGeom>
          <a:noFill/>
        </p:spPr>
        <p:txBody>
          <a:bodyPr wrap="square" rtlCol="0">
            <a:spAutoFit/>
          </a:bodyPr>
          <a:lstStyle/>
          <a:p>
            <a:pPr algn="ctr"/>
            <a:r>
              <a:rPr lang="es-MX" sz="4800" b="1" dirty="0"/>
              <a:t>“Entonces el dragón se llenó de ira contra la mujer; y se fue a hacer guerra contra el resto de la descendencia de ella, los que guardan los mandamientos de Dios y tienen el testimonio de Jesucristo.”</a:t>
            </a:r>
            <a:br>
              <a:rPr lang="es-MX" sz="4800" b="1" dirty="0"/>
            </a:br>
            <a:r>
              <a:rPr lang="es-MX" sz="4800" b="1" dirty="0"/>
              <a:t>Apocalipsis 12:17 RVR1960</a:t>
            </a:r>
            <a:endParaRPr lang="es-MX" sz="4800" b="1"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721919" y="-325778"/>
            <a:ext cx="10726530" cy="5726275"/>
            <a:chOff x="0" y="0"/>
            <a:chExt cx="14302040" cy="7635034"/>
          </a:xfrm>
        </p:grpSpPr>
        <p:pic>
          <p:nvPicPr>
            <p:cNvPr id="3" name="Picture 3"/>
            <p:cNvPicPr>
              <a:picLocks noChangeAspect="1"/>
            </p:cNvPicPr>
            <p:nvPr/>
          </p:nvPicPr>
          <p:blipFill>
            <a:blip r:embed="rId3"/>
            <a:srcRect/>
            <a:stretch>
              <a:fillRect/>
            </a:stretch>
          </p:blipFill>
          <p:spPr>
            <a:xfrm>
              <a:off x="3604753" y="0"/>
              <a:ext cx="10697288" cy="3797537"/>
            </a:xfrm>
            <a:prstGeom prst="rect">
              <a:avLst/>
            </a:prstGeom>
          </p:spPr>
        </p:pic>
        <p:pic>
          <p:nvPicPr>
            <p:cNvPr id="4" name="Picture 4"/>
            <p:cNvPicPr>
              <a:picLocks noChangeAspect="1"/>
            </p:cNvPicPr>
            <p:nvPr/>
          </p:nvPicPr>
          <p:blipFill>
            <a:blip r:embed="rId4"/>
            <a:srcRect/>
            <a:stretch>
              <a:fillRect/>
            </a:stretch>
          </p:blipFill>
          <p:spPr>
            <a:xfrm rot="-10800000">
              <a:off x="0" y="2307639"/>
              <a:ext cx="9429017" cy="5327395"/>
            </a:xfrm>
            <a:prstGeom prst="rect">
              <a:avLst/>
            </a:prstGeom>
          </p:spPr>
        </p:pic>
        <p:pic>
          <p:nvPicPr>
            <p:cNvPr id="5" name="Picture 5"/>
            <p:cNvPicPr>
              <a:picLocks noChangeAspect="1"/>
            </p:cNvPicPr>
            <p:nvPr/>
          </p:nvPicPr>
          <p:blipFill>
            <a:blip r:embed="rId5"/>
            <a:srcRect t="40602"/>
            <a:stretch>
              <a:fillRect/>
            </a:stretch>
          </p:blipFill>
          <p:spPr>
            <a:xfrm>
              <a:off x="979635" y="858113"/>
              <a:ext cx="11976412" cy="5370849"/>
            </a:xfrm>
            <a:prstGeom prst="rect">
              <a:avLst/>
            </a:prstGeom>
          </p:spPr>
        </p:pic>
      </p:grpSp>
      <p:sp>
        <p:nvSpPr>
          <p:cNvPr id="20" name="CuadroTexto 19"/>
          <p:cNvSpPr txBox="1"/>
          <p:nvPr/>
        </p:nvSpPr>
        <p:spPr>
          <a:xfrm>
            <a:off x="3276600" y="937409"/>
            <a:ext cx="6934200" cy="2585323"/>
          </a:xfrm>
          <a:prstGeom prst="rect">
            <a:avLst/>
          </a:prstGeom>
          <a:noFill/>
        </p:spPr>
        <p:txBody>
          <a:bodyPr wrap="square" rtlCol="0">
            <a:spAutoFit/>
          </a:bodyPr>
          <a:lstStyle/>
          <a:p>
            <a:r>
              <a:rPr lang="es-MX" sz="5400" b="1" dirty="0" smtClean="0">
                <a:solidFill>
                  <a:srgbClr val="FF0000"/>
                </a:solidFill>
              </a:rPr>
              <a:t>3. La </a:t>
            </a:r>
            <a:r>
              <a:rPr lang="es-MX" sz="5400" b="1" dirty="0">
                <a:solidFill>
                  <a:srgbClr val="FF0000"/>
                </a:solidFill>
              </a:rPr>
              <a:t>tercera área que le abre un clima a Satanás es El hurto </a:t>
            </a:r>
            <a:endParaRPr lang="es-MX" sz="5400" b="1" dirty="0">
              <a:solidFill>
                <a:srgbClr val="FF0000"/>
              </a:solidFill>
            </a:endParaRPr>
          </a:p>
        </p:txBody>
      </p:sp>
      <p:pic>
        <p:nvPicPr>
          <p:cNvPr id="21" name="Picture 4"/>
          <p:cNvPicPr>
            <a:picLocks noChangeAspect="1"/>
          </p:cNvPicPr>
          <p:nvPr/>
        </p:nvPicPr>
        <p:blipFill>
          <a:blip r:embed="rId6"/>
          <a:srcRect t="2381"/>
          <a:stretch>
            <a:fillRect/>
          </a:stretch>
        </p:blipFill>
        <p:spPr>
          <a:xfrm rot="293943">
            <a:off x="10548671" y="212342"/>
            <a:ext cx="3454310" cy="5310305"/>
          </a:xfrm>
          <a:prstGeom prst="rect">
            <a:avLst/>
          </a:prstGeom>
        </p:spPr>
      </p:pic>
      <p:pic>
        <p:nvPicPr>
          <p:cNvPr id="7170" name="Picture 2" descr="Definición de hurto - Qué es, Significado y Concep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8227">
            <a:off x="10782666" y="572181"/>
            <a:ext cx="3023849" cy="3974802"/>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p:cNvSpPr txBox="1"/>
          <p:nvPr/>
        </p:nvSpPr>
        <p:spPr>
          <a:xfrm>
            <a:off x="416855" y="5653467"/>
            <a:ext cx="6629400" cy="4401205"/>
          </a:xfrm>
          <a:prstGeom prst="rect">
            <a:avLst/>
          </a:prstGeom>
          <a:noFill/>
        </p:spPr>
        <p:txBody>
          <a:bodyPr wrap="square" rtlCol="0">
            <a:spAutoFit/>
          </a:bodyPr>
          <a:lstStyle/>
          <a:p>
            <a:pPr algn="ctr"/>
            <a:r>
              <a:rPr lang="es-MX" sz="4000" b="1" dirty="0"/>
              <a:t>“El que hurtaba, no hurte más, sino trabaje, haciendo con sus manos lo que es bueno, para que tenga qué compartir con el que padece necesidad.”</a:t>
            </a:r>
            <a:br>
              <a:rPr lang="es-MX" sz="4000" b="1" dirty="0"/>
            </a:br>
            <a:r>
              <a:rPr lang="es-MX" sz="4000" b="1" dirty="0">
                <a:solidFill>
                  <a:srgbClr val="FF0000"/>
                </a:solidFill>
              </a:rPr>
              <a:t>Efesios 4:28 RVR1960</a:t>
            </a:r>
            <a:endParaRPr lang="es-MX" sz="4000" b="1" dirty="0">
              <a:solidFill>
                <a:srgbClr val="FF0000"/>
              </a:solidFill>
            </a:endParaRPr>
          </a:p>
        </p:txBody>
      </p:sp>
      <p:sp>
        <p:nvSpPr>
          <p:cNvPr id="24" name="CuadroTexto 23"/>
          <p:cNvSpPr txBox="1"/>
          <p:nvPr/>
        </p:nvSpPr>
        <p:spPr>
          <a:xfrm>
            <a:off x="8436967" y="5868040"/>
            <a:ext cx="9165233" cy="3785652"/>
          </a:xfrm>
          <a:prstGeom prst="rect">
            <a:avLst/>
          </a:prstGeom>
          <a:noFill/>
        </p:spPr>
        <p:txBody>
          <a:bodyPr wrap="square" rtlCol="0">
            <a:spAutoFit/>
          </a:bodyPr>
          <a:lstStyle/>
          <a:p>
            <a:pPr algn="ctr"/>
            <a:r>
              <a:rPr lang="es-MX" sz="4000" b="1" dirty="0"/>
              <a:t/>
            </a:r>
            <a:br>
              <a:rPr lang="es-MX" sz="4000" b="1" dirty="0"/>
            </a:br>
            <a:r>
              <a:rPr lang="es-MX" sz="4000" b="1" dirty="0"/>
              <a:t>“El ladrón no viene sino para hurtar y matar y destruir; yo he venido para que tengan vida, y para que la tengan en abundancia.”</a:t>
            </a:r>
            <a:br>
              <a:rPr lang="es-MX" sz="4000" b="1" dirty="0"/>
            </a:br>
            <a:r>
              <a:rPr lang="es-MX" sz="4000" b="1" dirty="0">
                <a:solidFill>
                  <a:srgbClr val="FF0000"/>
                </a:solidFill>
              </a:rPr>
              <a:t>S. Juan 10:10 RVR1960</a:t>
            </a:r>
            <a:endParaRPr lang="es-MX" sz="40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363200" y="-7619"/>
            <a:ext cx="8019648" cy="5303520"/>
            <a:chOff x="0" y="0"/>
            <a:chExt cx="14302040" cy="7635034"/>
          </a:xfrm>
        </p:grpSpPr>
        <p:pic>
          <p:nvPicPr>
            <p:cNvPr id="3" name="Picture 3"/>
            <p:cNvPicPr>
              <a:picLocks noChangeAspect="1"/>
            </p:cNvPicPr>
            <p:nvPr/>
          </p:nvPicPr>
          <p:blipFill>
            <a:blip r:embed="rId3"/>
            <a:srcRect/>
            <a:stretch>
              <a:fillRect/>
            </a:stretch>
          </p:blipFill>
          <p:spPr>
            <a:xfrm>
              <a:off x="3604753" y="0"/>
              <a:ext cx="10697288" cy="3797537"/>
            </a:xfrm>
            <a:prstGeom prst="rect">
              <a:avLst/>
            </a:prstGeom>
          </p:spPr>
        </p:pic>
        <p:pic>
          <p:nvPicPr>
            <p:cNvPr id="4" name="Picture 4"/>
            <p:cNvPicPr>
              <a:picLocks noChangeAspect="1"/>
            </p:cNvPicPr>
            <p:nvPr/>
          </p:nvPicPr>
          <p:blipFill>
            <a:blip r:embed="rId4"/>
            <a:srcRect/>
            <a:stretch>
              <a:fillRect/>
            </a:stretch>
          </p:blipFill>
          <p:spPr>
            <a:xfrm rot="-10800000">
              <a:off x="0" y="2307639"/>
              <a:ext cx="9429017" cy="5327395"/>
            </a:xfrm>
            <a:prstGeom prst="rect">
              <a:avLst/>
            </a:prstGeom>
          </p:spPr>
        </p:pic>
        <p:pic>
          <p:nvPicPr>
            <p:cNvPr id="5" name="Picture 5"/>
            <p:cNvPicPr>
              <a:picLocks noChangeAspect="1"/>
            </p:cNvPicPr>
            <p:nvPr/>
          </p:nvPicPr>
          <p:blipFill>
            <a:blip r:embed="rId5"/>
            <a:srcRect t="40602"/>
            <a:stretch>
              <a:fillRect/>
            </a:stretch>
          </p:blipFill>
          <p:spPr>
            <a:xfrm>
              <a:off x="979635" y="858113"/>
              <a:ext cx="11976412" cy="5370849"/>
            </a:xfrm>
            <a:prstGeom prst="rect">
              <a:avLst/>
            </a:prstGeom>
          </p:spPr>
        </p:pic>
      </p:grpSp>
      <p:sp>
        <p:nvSpPr>
          <p:cNvPr id="20" name="CuadroTexto 19"/>
          <p:cNvSpPr txBox="1"/>
          <p:nvPr/>
        </p:nvSpPr>
        <p:spPr>
          <a:xfrm>
            <a:off x="11225836" y="1163940"/>
            <a:ext cx="6779640" cy="2123658"/>
          </a:xfrm>
          <a:prstGeom prst="rect">
            <a:avLst/>
          </a:prstGeom>
          <a:noFill/>
        </p:spPr>
        <p:txBody>
          <a:bodyPr wrap="square" rtlCol="0">
            <a:spAutoFit/>
          </a:bodyPr>
          <a:lstStyle/>
          <a:p>
            <a:r>
              <a:rPr lang="es-MX" sz="6600" b="1" i="1" dirty="0">
                <a:solidFill>
                  <a:srgbClr val="FF0000"/>
                </a:solidFill>
              </a:rPr>
              <a:t>Es usted fiel en lo </a:t>
            </a:r>
            <a:r>
              <a:rPr lang="es-MX" sz="6600" b="1" i="1" dirty="0" smtClean="0">
                <a:solidFill>
                  <a:srgbClr val="FF0000"/>
                </a:solidFill>
              </a:rPr>
              <a:t>poco?</a:t>
            </a:r>
            <a:endParaRPr lang="es-MX" sz="6600" b="1" i="1" dirty="0">
              <a:solidFill>
                <a:srgbClr val="FF0000"/>
              </a:solidFill>
            </a:endParaRPr>
          </a:p>
        </p:txBody>
      </p:sp>
      <p:sp>
        <p:nvSpPr>
          <p:cNvPr id="24" name="CuadroTexto 23"/>
          <p:cNvSpPr txBox="1"/>
          <p:nvPr/>
        </p:nvSpPr>
        <p:spPr>
          <a:xfrm>
            <a:off x="8626051" y="4728884"/>
            <a:ext cx="9165233" cy="4154984"/>
          </a:xfrm>
          <a:prstGeom prst="rect">
            <a:avLst/>
          </a:prstGeom>
          <a:noFill/>
        </p:spPr>
        <p:txBody>
          <a:bodyPr wrap="square" rtlCol="0">
            <a:spAutoFit/>
          </a:bodyPr>
          <a:lstStyle/>
          <a:p>
            <a:pPr algn="ctr"/>
            <a:r>
              <a:rPr lang="es-MX" sz="4400" b="1" dirty="0"/>
              <a:t/>
            </a:r>
            <a:br>
              <a:rPr lang="es-MX" sz="4400" b="1" dirty="0"/>
            </a:br>
            <a:r>
              <a:rPr lang="es-MX" sz="4400" b="1" dirty="0"/>
              <a:t>“¿Robará el hombre a Dios? Pues vosotros me habéis robado. Y dijisteis: ¿En qué te hemos robado? En vuestros diezmos y ofrendas.”</a:t>
            </a:r>
            <a:br>
              <a:rPr lang="es-MX" sz="4400" b="1" dirty="0"/>
            </a:br>
            <a:r>
              <a:rPr lang="es-MX" sz="4400" b="1" dirty="0"/>
              <a:t>Malaquías 3:8 RVR1960</a:t>
            </a:r>
            <a:endParaRPr lang="es-MX" sz="4400" b="1" dirty="0">
              <a:solidFill>
                <a:srgbClr val="FF0000"/>
              </a:solidFill>
            </a:endParaRPr>
          </a:p>
        </p:txBody>
      </p:sp>
      <p:grpSp>
        <p:nvGrpSpPr>
          <p:cNvPr id="14" name="Group 2"/>
          <p:cNvGrpSpPr/>
          <p:nvPr/>
        </p:nvGrpSpPr>
        <p:grpSpPr>
          <a:xfrm>
            <a:off x="417319" y="4610100"/>
            <a:ext cx="8019648" cy="5303520"/>
            <a:chOff x="0" y="0"/>
            <a:chExt cx="14302040" cy="7635034"/>
          </a:xfrm>
        </p:grpSpPr>
        <p:pic>
          <p:nvPicPr>
            <p:cNvPr id="15" name="Picture 3"/>
            <p:cNvPicPr>
              <a:picLocks noChangeAspect="1"/>
            </p:cNvPicPr>
            <p:nvPr/>
          </p:nvPicPr>
          <p:blipFill>
            <a:blip r:embed="rId3"/>
            <a:srcRect/>
            <a:stretch>
              <a:fillRect/>
            </a:stretch>
          </p:blipFill>
          <p:spPr>
            <a:xfrm>
              <a:off x="3604753" y="0"/>
              <a:ext cx="10697288" cy="3797537"/>
            </a:xfrm>
            <a:prstGeom prst="rect">
              <a:avLst/>
            </a:prstGeom>
          </p:spPr>
        </p:pic>
        <p:pic>
          <p:nvPicPr>
            <p:cNvPr id="16" name="Picture 4"/>
            <p:cNvPicPr>
              <a:picLocks noChangeAspect="1"/>
            </p:cNvPicPr>
            <p:nvPr/>
          </p:nvPicPr>
          <p:blipFill>
            <a:blip r:embed="rId4"/>
            <a:srcRect/>
            <a:stretch>
              <a:fillRect/>
            </a:stretch>
          </p:blipFill>
          <p:spPr>
            <a:xfrm rot="-10800000">
              <a:off x="0" y="2307639"/>
              <a:ext cx="9429017" cy="5327395"/>
            </a:xfrm>
            <a:prstGeom prst="rect">
              <a:avLst/>
            </a:prstGeom>
          </p:spPr>
        </p:pic>
        <p:pic>
          <p:nvPicPr>
            <p:cNvPr id="17" name="Picture 5"/>
            <p:cNvPicPr>
              <a:picLocks noChangeAspect="1"/>
            </p:cNvPicPr>
            <p:nvPr/>
          </p:nvPicPr>
          <p:blipFill>
            <a:blip r:embed="rId5"/>
            <a:srcRect t="40602"/>
            <a:stretch>
              <a:fillRect/>
            </a:stretch>
          </p:blipFill>
          <p:spPr>
            <a:xfrm>
              <a:off x="979635" y="858113"/>
              <a:ext cx="11976412" cy="5370849"/>
            </a:xfrm>
            <a:prstGeom prst="rect">
              <a:avLst/>
            </a:prstGeom>
          </p:spPr>
        </p:pic>
      </p:grpSp>
      <p:sp>
        <p:nvSpPr>
          <p:cNvPr id="6" name="CuadroTexto 5"/>
          <p:cNvSpPr txBox="1"/>
          <p:nvPr/>
        </p:nvSpPr>
        <p:spPr>
          <a:xfrm>
            <a:off x="790013" y="164218"/>
            <a:ext cx="7239000" cy="4154984"/>
          </a:xfrm>
          <a:prstGeom prst="rect">
            <a:avLst/>
          </a:prstGeom>
          <a:noFill/>
        </p:spPr>
        <p:txBody>
          <a:bodyPr wrap="square" rtlCol="0">
            <a:spAutoFit/>
          </a:bodyPr>
          <a:lstStyle/>
          <a:p>
            <a:pPr algn="ctr"/>
            <a:r>
              <a:rPr lang="es-MX" sz="4400" b="1" dirty="0"/>
              <a:t/>
            </a:r>
            <a:br>
              <a:rPr lang="es-MX" sz="4400" b="1" dirty="0"/>
            </a:br>
            <a:r>
              <a:rPr lang="es-MX" sz="4400" b="1" dirty="0"/>
              <a:t>“El que es fiel en lo muy poco, también en lo más es fiel; y el que en lo muy poco es injusto, también en lo más es injusto.”</a:t>
            </a:r>
            <a:br>
              <a:rPr lang="es-MX" sz="4400" b="1" dirty="0"/>
            </a:br>
            <a:r>
              <a:rPr lang="es-MX" sz="4400" b="1" dirty="0">
                <a:solidFill>
                  <a:srgbClr val="FF0000"/>
                </a:solidFill>
              </a:rPr>
              <a:t>S. Lucas 16:10 RVR1960</a:t>
            </a:r>
            <a:endParaRPr lang="es-MX" sz="4400" b="1" dirty="0">
              <a:solidFill>
                <a:srgbClr val="FF0000"/>
              </a:solidFill>
            </a:endParaRPr>
          </a:p>
        </p:txBody>
      </p:sp>
      <p:sp>
        <p:nvSpPr>
          <p:cNvPr id="7" name="CuadroTexto 6"/>
          <p:cNvSpPr txBox="1"/>
          <p:nvPr/>
        </p:nvSpPr>
        <p:spPr>
          <a:xfrm>
            <a:off x="1394770" y="5868040"/>
            <a:ext cx="6836767" cy="1938992"/>
          </a:xfrm>
          <a:prstGeom prst="rect">
            <a:avLst/>
          </a:prstGeom>
          <a:noFill/>
        </p:spPr>
        <p:txBody>
          <a:bodyPr wrap="square" rtlCol="0">
            <a:spAutoFit/>
          </a:bodyPr>
          <a:lstStyle/>
          <a:p>
            <a:r>
              <a:rPr lang="es-MX" sz="6000" b="1" i="1" dirty="0">
                <a:solidFill>
                  <a:srgbClr val="FF0000"/>
                </a:solidFill>
              </a:rPr>
              <a:t>Si no diezma </a:t>
            </a:r>
            <a:r>
              <a:rPr lang="es-MX" sz="6000" b="1" i="1" dirty="0" smtClean="0">
                <a:solidFill>
                  <a:srgbClr val="FF0000"/>
                </a:solidFill>
              </a:rPr>
              <a:t>usted, es </a:t>
            </a:r>
            <a:r>
              <a:rPr lang="es-MX" sz="6000" b="1" i="1" dirty="0">
                <a:solidFill>
                  <a:srgbClr val="FF0000"/>
                </a:solidFill>
              </a:rPr>
              <a:t>un </a:t>
            </a:r>
            <a:r>
              <a:rPr lang="es-MX" sz="6000" b="1" i="1" dirty="0" smtClean="0">
                <a:solidFill>
                  <a:srgbClr val="FF0000"/>
                </a:solidFill>
              </a:rPr>
              <a:t>ladrón</a:t>
            </a:r>
            <a:r>
              <a:rPr lang="es-MX" sz="2800" i="1" dirty="0">
                <a:solidFill>
                  <a:srgbClr val="FF0000"/>
                </a:solidFill>
              </a:rPr>
              <a:t>  </a:t>
            </a:r>
            <a:endParaRPr lang="es-MX" sz="2800" i="1" dirty="0">
              <a:solidFill>
                <a:srgbClr val="FF0000"/>
              </a:solidFill>
            </a:endParaRPr>
          </a:p>
        </p:txBody>
      </p:sp>
      <p:sp>
        <p:nvSpPr>
          <p:cNvPr id="8" name="Flecha izquierda 7"/>
          <p:cNvSpPr/>
          <p:nvPr/>
        </p:nvSpPr>
        <p:spPr>
          <a:xfrm>
            <a:off x="8436966" y="1595334"/>
            <a:ext cx="1977728" cy="16922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p:cNvSpPr txBox="1"/>
          <p:nvPr/>
        </p:nvSpPr>
        <p:spPr>
          <a:xfrm>
            <a:off x="8107216" y="8888152"/>
            <a:ext cx="10142684" cy="1754326"/>
          </a:xfrm>
          <a:prstGeom prst="rect">
            <a:avLst/>
          </a:prstGeom>
          <a:noFill/>
        </p:spPr>
        <p:txBody>
          <a:bodyPr wrap="square" rtlCol="0">
            <a:spAutoFit/>
          </a:bodyPr>
          <a:lstStyle/>
          <a:p>
            <a:pPr algn="ctr"/>
            <a:r>
              <a:rPr lang="es-MX" sz="3600" b="1" dirty="0">
                <a:solidFill>
                  <a:srgbClr val="FF0000"/>
                </a:solidFill>
              </a:rPr>
              <a:t>Si tu justicia no es mayor que la de los afrechos no entrarás al seísmo de los </a:t>
            </a:r>
            <a:r>
              <a:rPr lang="es-MX" sz="3600" b="1" dirty="0" smtClean="0">
                <a:solidFill>
                  <a:srgbClr val="FF0000"/>
                </a:solidFill>
              </a:rPr>
              <a:t>cielos</a:t>
            </a:r>
            <a:r>
              <a:rPr lang="es-MX" dirty="0" smtClean="0"/>
              <a:t>. </a:t>
            </a:r>
            <a:r>
              <a:rPr lang="es-MX" dirty="0"/>
              <a:t/>
            </a:r>
            <a:br>
              <a:rPr lang="es-MX" dirty="0"/>
            </a:br>
            <a:r>
              <a:rPr lang="es-MX" dirty="0"/>
              <a:t/>
            </a:r>
            <a:br>
              <a:rPr lang="es-MX" dirty="0"/>
            </a:br>
            <a:endParaRPr lang="es-MX" dirty="0"/>
          </a:p>
        </p:txBody>
      </p:sp>
    </p:spTree>
    <p:extLst>
      <p:ext uri="{BB962C8B-B14F-4D97-AF65-F5344CB8AC3E}">
        <p14:creationId xmlns:p14="http://schemas.microsoft.com/office/powerpoint/2010/main" val="2069507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2000"/>
                                        <p:tgtEl>
                                          <p:spTgt spid="24"/>
                                        </p:tgtEl>
                                      </p:cBhvr>
                                    </p:animEffect>
                                    <p:anim calcmode="lin" valueType="num">
                                      <p:cBhvr>
                                        <p:cTn id="18" dur="2000" fill="hold"/>
                                        <p:tgtEl>
                                          <p:spTgt spid="24"/>
                                        </p:tgtEl>
                                        <p:attrNameLst>
                                          <p:attrName>ppt_w</p:attrName>
                                        </p:attrNameLst>
                                      </p:cBhvr>
                                      <p:tavLst>
                                        <p:tav tm="0" fmla="#ppt_w*sin(2.5*pi*$)">
                                          <p:val>
                                            <p:fltVal val="0"/>
                                          </p:val>
                                        </p:tav>
                                        <p:tav tm="100000">
                                          <p:val>
                                            <p:fltVal val="1"/>
                                          </p:val>
                                        </p:tav>
                                      </p:tavLst>
                                    </p:anim>
                                    <p:anim calcmode="lin" valueType="num">
                                      <p:cBhvr>
                                        <p:cTn id="19"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anim calcmode="lin" valueType="num">
                                      <p:cBhvr>
                                        <p:cTn id="25" dur="2000" fill="hold"/>
                                        <p:tgtEl>
                                          <p:spTgt spid="6"/>
                                        </p:tgtEl>
                                        <p:attrNameLst>
                                          <p:attrName>ppt_w</p:attrName>
                                        </p:attrNameLst>
                                      </p:cBhvr>
                                      <p:tavLst>
                                        <p:tav tm="0" fmla="#ppt_w*sin(2.5*pi*$)">
                                          <p:val>
                                            <p:fltVal val="0"/>
                                          </p:val>
                                        </p:tav>
                                        <p:tav tm="100000">
                                          <p:val>
                                            <p:fltVal val="1"/>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9" name="Group 9"/>
          <p:cNvGrpSpPr/>
          <p:nvPr/>
        </p:nvGrpSpPr>
        <p:grpSpPr>
          <a:xfrm>
            <a:off x="-2056997" y="1878437"/>
            <a:ext cx="11386608" cy="5912877"/>
            <a:chOff x="0" y="0"/>
            <a:chExt cx="15182144" cy="7883835"/>
          </a:xfrm>
        </p:grpSpPr>
        <p:pic>
          <p:nvPicPr>
            <p:cNvPr id="10" name="Picture 10"/>
            <p:cNvPicPr>
              <a:picLocks noChangeAspect="1"/>
            </p:cNvPicPr>
            <p:nvPr/>
          </p:nvPicPr>
          <p:blipFill>
            <a:blip r:embed="rId3"/>
            <a:srcRect/>
            <a:stretch>
              <a:fillRect/>
            </a:stretch>
          </p:blipFill>
          <p:spPr>
            <a:xfrm rot="-10800000">
              <a:off x="9925080" y="4913594"/>
              <a:ext cx="5257064" cy="2970241"/>
            </a:xfrm>
            <a:prstGeom prst="rect">
              <a:avLst/>
            </a:prstGeom>
          </p:spPr>
        </p:pic>
        <p:pic>
          <p:nvPicPr>
            <p:cNvPr id="11" name="Picture 11"/>
            <p:cNvPicPr>
              <a:picLocks noChangeAspect="1"/>
            </p:cNvPicPr>
            <p:nvPr/>
          </p:nvPicPr>
          <p:blipFill>
            <a:blip r:embed="rId4"/>
            <a:srcRect l="6837" t="43822" r="6837"/>
            <a:stretch>
              <a:fillRect/>
            </a:stretch>
          </p:blipFill>
          <p:spPr>
            <a:xfrm>
              <a:off x="3544687" y="2024829"/>
              <a:ext cx="10435778" cy="5127465"/>
            </a:xfrm>
            <a:prstGeom prst="rect">
              <a:avLst/>
            </a:prstGeom>
          </p:spPr>
        </p:pic>
        <p:pic>
          <p:nvPicPr>
            <p:cNvPr id="12" name="Picture 12"/>
            <p:cNvPicPr>
              <a:picLocks noChangeAspect="1"/>
            </p:cNvPicPr>
            <p:nvPr/>
          </p:nvPicPr>
          <p:blipFill>
            <a:blip r:embed="rId5"/>
            <a:srcRect/>
            <a:stretch>
              <a:fillRect/>
            </a:stretch>
          </p:blipFill>
          <p:spPr>
            <a:xfrm rot="-1322130">
              <a:off x="346019" y="1236603"/>
              <a:ext cx="7225066" cy="3251280"/>
            </a:xfrm>
            <a:prstGeom prst="rect">
              <a:avLst/>
            </a:prstGeom>
          </p:spPr>
        </p:pic>
      </p:grpSp>
      <p:sp>
        <p:nvSpPr>
          <p:cNvPr id="14" name="CuadroTexto 13"/>
          <p:cNvSpPr txBox="1"/>
          <p:nvPr/>
        </p:nvSpPr>
        <p:spPr>
          <a:xfrm>
            <a:off x="911917" y="4025119"/>
            <a:ext cx="8339027" cy="2308324"/>
          </a:xfrm>
          <a:prstGeom prst="rect">
            <a:avLst/>
          </a:prstGeom>
          <a:noFill/>
        </p:spPr>
        <p:txBody>
          <a:bodyPr wrap="square" rtlCol="0">
            <a:spAutoFit/>
          </a:bodyPr>
          <a:lstStyle/>
          <a:p>
            <a:r>
              <a:rPr lang="es-MX" sz="4800" b="1" dirty="0">
                <a:solidFill>
                  <a:srgbClr val="FF0000"/>
                </a:solidFill>
              </a:rPr>
              <a:t>4. Cuarta cosa que le crea al diablo clima agradable las palabras obscenas </a:t>
            </a:r>
            <a:endParaRPr lang="es-MX" sz="4800" b="1" dirty="0">
              <a:solidFill>
                <a:srgbClr val="FF0000"/>
              </a:solidFill>
            </a:endParaRPr>
          </a:p>
        </p:txBody>
      </p:sp>
      <p:sp>
        <p:nvSpPr>
          <p:cNvPr id="2" name="AutoShape 2" descr="Por qué decir palabras obscenas puede indicar que eres inteligente?"/>
          <p:cNvSpPr>
            <a:spLocks noChangeAspect="1" noChangeArrowheads="1"/>
          </p:cNvSpPr>
          <p:nvPr/>
        </p:nvSpPr>
        <p:spPr bwMode="auto">
          <a:xfrm>
            <a:off x="155574" y="-144463"/>
            <a:ext cx="8272777" cy="82728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8196" name="Picture 4" descr="Por qué decir palabras obscenas puede indicar que eres inteligen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1206" y="800100"/>
            <a:ext cx="7086600" cy="84342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4433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fade">
                                      <p:cBhvr>
                                        <p:cTn id="15" dur="1000"/>
                                        <p:tgtEl>
                                          <p:spTgt spid="8196"/>
                                        </p:tgtEl>
                                      </p:cBhvr>
                                    </p:animEffect>
                                    <p:anim calcmode="lin" valueType="num">
                                      <p:cBhvr>
                                        <p:cTn id="16" dur="1000" fill="hold"/>
                                        <p:tgtEl>
                                          <p:spTgt spid="8196"/>
                                        </p:tgtEl>
                                        <p:attrNameLst>
                                          <p:attrName>ppt_x</p:attrName>
                                        </p:attrNameLst>
                                      </p:cBhvr>
                                      <p:tavLst>
                                        <p:tav tm="0">
                                          <p:val>
                                            <p:strVal val="#ppt_x"/>
                                          </p:val>
                                        </p:tav>
                                        <p:tav tm="100000">
                                          <p:val>
                                            <p:strVal val="#ppt_x"/>
                                          </p:val>
                                        </p:tav>
                                      </p:tavLst>
                                    </p:anim>
                                    <p:anim calcmode="lin" valueType="num">
                                      <p:cBhvr>
                                        <p:cTn id="17"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788462" y="567112"/>
            <a:ext cx="6942877" cy="9209967"/>
            <a:chOff x="0" y="0"/>
            <a:chExt cx="9257169" cy="12279957"/>
          </a:xfrm>
        </p:grpSpPr>
        <p:pic>
          <p:nvPicPr>
            <p:cNvPr id="3" name="Picture 3"/>
            <p:cNvPicPr>
              <a:picLocks noChangeAspect="1"/>
            </p:cNvPicPr>
            <p:nvPr/>
          </p:nvPicPr>
          <p:blipFill>
            <a:blip r:embed="rId3"/>
            <a:srcRect/>
            <a:stretch>
              <a:fillRect/>
            </a:stretch>
          </p:blipFill>
          <p:spPr>
            <a:xfrm rot="322748">
              <a:off x="1256864" y="363496"/>
              <a:ext cx="7886440" cy="2799686"/>
            </a:xfrm>
            <a:prstGeom prst="rect">
              <a:avLst/>
            </a:prstGeom>
          </p:spPr>
        </p:pic>
        <p:pic>
          <p:nvPicPr>
            <p:cNvPr id="4" name="Picture 4"/>
            <p:cNvPicPr>
              <a:picLocks noChangeAspect="1"/>
            </p:cNvPicPr>
            <p:nvPr/>
          </p:nvPicPr>
          <p:blipFill>
            <a:blip r:embed="rId4"/>
            <a:srcRect l="27706" t="33826" r="9146"/>
            <a:stretch>
              <a:fillRect/>
            </a:stretch>
          </p:blipFill>
          <p:spPr>
            <a:xfrm rot="-5400000">
              <a:off x="-1145614" y="2452771"/>
              <a:ext cx="10972800" cy="8681572"/>
            </a:xfrm>
            <a:prstGeom prst="rect">
              <a:avLst/>
            </a:prstGeom>
          </p:spPr>
        </p:pic>
      </p:grpSp>
      <p:grpSp>
        <p:nvGrpSpPr>
          <p:cNvPr id="8" name="Group 8"/>
          <p:cNvGrpSpPr/>
          <p:nvPr/>
        </p:nvGrpSpPr>
        <p:grpSpPr>
          <a:xfrm>
            <a:off x="-1576214" y="2341543"/>
            <a:ext cx="7528794" cy="8195484"/>
            <a:chOff x="0" y="0"/>
            <a:chExt cx="10038392" cy="10927311"/>
          </a:xfrm>
        </p:grpSpPr>
        <p:pic>
          <p:nvPicPr>
            <p:cNvPr id="9" name="Picture 9"/>
            <p:cNvPicPr>
              <a:picLocks noChangeAspect="1"/>
            </p:cNvPicPr>
            <p:nvPr/>
          </p:nvPicPr>
          <p:blipFill>
            <a:blip r:embed="rId5"/>
            <a:srcRect/>
            <a:stretch>
              <a:fillRect/>
            </a:stretch>
          </p:blipFill>
          <p:spPr>
            <a:xfrm rot="-6927822">
              <a:off x="-189088" y="5531006"/>
              <a:ext cx="6308614" cy="3564367"/>
            </a:xfrm>
            <a:prstGeom prst="rect">
              <a:avLst/>
            </a:prstGeom>
          </p:spPr>
        </p:pic>
        <p:pic>
          <p:nvPicPr>
            <p:cNvPr id="10" name="Picture 10"/>
            <p:cNvPicPr>
              <a:picLocks noChangeAspect="1"/>
            </p:cNvPicPr>
            <p:nvPr/>
          </p:nvPicPr>
          <p:blipFill>
            <a:blip r:embed="rId4"/>
            <a:srcRect l="32857" t="40602" r="14298"/>
            <a:stretch>
              <a:fillRect/>
            </a:stretch>
          </p:blipFill>
          <p:spPr>
            <a:xfrm rot="5400000">
              <a:off x="1550900" y="694920"/>
              <a:ext cx="9182412" cy="7792572"/>
            </a:xfrm>
            <a:prstGeom prst="rect">
              <a:avLst/>
            </a:prstGeom>
          </p:spPr>
        </p:pic>
      </p:grpSp>
      <p:grpSp>
        <p:nvGrpSpPr>
          <p:cNvPr id="14" name="Group 14"/>
          <p:cNvGrpSpPr/>
          <p:nvPr/>
        </p:nvGrpSpPr>
        <p:grpSpPr>
          <a:xfrm>
            <a:off x="4114989" y="1735359"/>
            <a:ext cx="9600334" cy="7853839"/>
            <a:chOff x="0" y="0"/>
            <a:chExt cx="12800445" cy="10471785"/>
          </a:xfrm>
        </p:grpSpPr>
        <p:pic>
          <p:nvPicPr>
            <p:cNvPr id="15" name="Picture 15"/>
            <p:cNvPicPr>
              <a:picLocks noChangeAspect="1"/>
            </p:cNvPicPr>
            <p:nvPr/>
          </p:nvPicPr>
          <p:blipFill>
            <a:blip r:embed="rId6"/>
            <a:srcRect/>
            <a:stretch>
              <a:fillRect/>
            </a:stretch>
          </p:blipFill>
          <p:spPr>
            <a:xfrm>
              <a:off x="934083" y="47216"/>
              <a:ext cx="10809286" cy="9350032"/>
            </a:xfrm>
            <a:prstGeom prst="rect">
              <a:avLst/>
            </a:prstGeom>
          </p:spPr>
        </p:pic>
        <p:pic>
          <p:nvPicPr>
            <p:cNvPr id="16" name="Picture 16"/>
            <p:cNvPicPr>
              <a:picLocks noChangeAspect="1"/>
            </p:cNvPicPr>
            <p:nvPr/>
          </p:nvPicPr>
          <p:blipFill>
            <a:blip r:embed="rId7"/>
            <a:srcRect/>
            <a:stretch>
              <a:fillRect/>
            </a:stretch>
          </p:blipFill>
          <p:spPr>
            <a:xfrm rot="-1182092">
              <a:off x="7989195" y="7648669"/>
              <a:ext cx="4589712" cy="2111267"/>
            </a:xfrm>
            <a:prstGeom prst="rect">
              <a:avLst/>
            </a:prstGeom>
          </p:spPr>
        </p:pic>
        <p:pic>
          <p:nvPicPr>
            <p:cNvPr id="17" name="Picture 17"/>
            <p:cNvPicPr>
              <a:picLocks noChangeAspect="1"/>
            </p:cNvPicPr>
            <p:nvPr/>
          </p:nvPicPr>
          <p:blipFill>
            <a:blip r:embed="rId7"/>
            <a:srcRect/>
            <a:stretch>
              <a:fillRect/>
            </a:stretch>
          </p:blipFill>
          <p:spPr>
            <a:xfrm rot="883956">
              <a:off x="185146" y="526535"/>
              <a:ext cx="4402736" cy="2025259"/>
            </a:xfrm>
            <a:prstGeom prst="rect">
              <a:avLst/>
            </a:prstGeom>
          </p:spPr>
        </p:pic>
      </p:grpSp>
      <p:sp>
        <p:nvSpPr>
          <p:cNvPr id="22" name="CuadroTexto 21"/>
          <p:cNvSpPr txBox="1"/>
          <p:nvPr/>
        </p:nvSpPr>
        <p:spPr>
          <a:xfrm>
            <a:off x="932275" y="2780763"/>
            <a:ext cx="3810000" cy="6186309"/>
          </a:xfrm>
          <a:prstGeom prst="rect">
            <a:avLst/>
          </a:prstGeom>
          <a:noFill/>
        </p:spPr>
        <p:txBody>
          <a:bodyPr wrap="square" rtlCol="0">
            <a:spAutoFit/>
          </a:bodyPr>
          <a:lstStyle/>
          <a:p>
            <a:pPr algn="ctr"/>
            <a:r>
              <a:rPr lang="es-MX" sz="3600" b="1" dirty="0">
                <a:solidFill>
                  <a:srgbClr val="FF0000"/>
                </a:solidFill>
              </a:rPr>
              <a:t>“Ninguna palabra corrompida salga de vuestra boca, sino la que sea buena para la necesaria edificación, a fin de dar gracia a los oyentes.”</a:t>
            </a:r>
            <a:br>
              <a:rPr lang="es-MX" sz="3600" b="1" dirty="0">
                <a:solidFill>
                  <a:srgbClr val="FF0000"/>
                </a:solidFill>
              </a:rPr>
            </a:br>
            <a:r>
              <a:rPr lang="es-MX" sz="3600" b="1" dirty="0"/>
              <a:t>Efesios 4:29 RVR1960</a:t>
            </a:r>
            <a:endParaRPr lang="es-MX" sz="3600" b="1" dirty="0"/>
          </a:p>
        </p:txBody>
      </p:sp>
      <p:sp>
        <p:nvSpPr>
          <p:cNvPr id="23" name="CuadroTexto 22"/>
          <p:cNvSpPr txBox="1"/>
          <p:nvPr/>
        </p:nvSpPr>
        <p:spPr>
          <a:xfrm>
            <a:off x="6089039" y="3555846"/>
            <a:ext cx="6092511" cy="3785652"/>
          </a:xfrm>
          <a:prstGeom prst="rect">
            <a:avLst/>
          </a:prstGeom>
          <a:noFill/>
        </p:spPr>
        <p:txBody>
          <a:bodyPr wrap="square" rtlCol="0">
            <a:spAutoFit/>
          </a:bodyPr>
          <a:lstStyle/>
          <a:p>
            <a:pPr algn="ctr"/>
            <a:r>
              <a:rPr lang="es-MX" sz="4000" b="1" dirty="0"/>
              <a:t>“ni palabras deshonestas, ni necedades, ni truhanerías, que no convienen, sino antes bien acciones de gracias.”</a:t>
            </a:r>
            <a:br>
              <a:rPr lang="es-MX" sz="4000" b="1" dirty="0"/>
            </a:br>
            <a:r>
              <a:rPr lang="es-MX" sz="4000" b="1" dirty="0">
                <a:solidFill>
                  <a:srgbClr val="FF0000"/>
                </a:solidFill>
              </a:rPr>
              <a:t>Efesios 5:4 RVR1960</a:t>
            </a:r>
            <a:endParaRPr lang="es-MX" sz="4000" b="1" dirty="0">
              <a:solidFill>
                <a:srgbClr val="FF0000"/>
              </a:solidFill>
            </a:endParaRPr>
          </a:p>
        </p:txBody>
      </p:sp>
      <p:sp>
        <p:nvSpPr>
          <p:cNvPr id="24" name="CuadroTexto 23"/>
          <p:cNvSpPr txBox="1"/>
          <p:nvPr/>
        </p:nvSpPr>
        <p:spPr>
          <a:xfrm>
            <a:off x="12639463" y="2280713"/>
            <a:ext cx="4876800" cy="6801862"/>
          </a:xfrm>
          <a:prstGeom prst="rect">
            <a:avLst/>
          </a:prstGeom>
          <a:noFill/>
        </p:spPr>
        <p:txBody>
          <a:bodyPr wrap="square" rtlCol="0">
            <a:spAutoFit/>
          </a:bodyPr>
          <a:lstStyle/>
          <a:p>
            <a:pPr algn="ctr"/>
            <a:r>
              <a:rPr lang="es-MX" sz="4000" b="1" dirty="0">
                <a:solidFill>
                  <a:srgbClr val="FF0000"/>
                </a:solidFill>
              </a:rPr>
              <a:t>“¡Generación de víboras! ¿Cómo podéis hablar lo bueno, siendo malos? Porque de la abundancia del corazón habla la boca</a:t>
            </a:r>
            <a:r>
              <a:rPr lang="es-MX" sz="4000" b="1" dirty="0" smtClean="0">
                <a:solidFill>
                  <a:srgbClr val="FF0000"/>
                </a:solidFill>
              </a:rPr>
              <a:t>.”</a:t>
            </a:r>
          </a:p>
          <a:p>
            <a:pPr algn="ctr"/>
            <a:r>
              <a:rPr lang="es-MX" sz="4000" b="1" dirty="0"/>
              <a:t>S. Mateo 12:34 RVR1960</a:t>
            </a:r>
            <a:endParaRPr lang="es-MX" sz="4000" b="1" dirty="0"/>
          </a:p>
          <a:p>
            <a:pPr algn="ctr"/>
            <a:r>
              <a:rPr lang="es-MX" dirty="0"/>
              <a:t/>
            </a:r>
            <a:br>
              <a:rPr lang="es-MX" dirty="0"/>
            </a:br>
            <a:endParaRPr lang="es-MX" dirty="0"/>
          </a:p>
        </p:txBody>
      </p:sp>
      <p:sp>
        <p:nvSpPr>
          <p:cNvPr id="25" name="CuadroTexto 24"/>
          <p:cNvSpPr txBox="1"/>
          <p:nvPr/>
        </p:nvSpPr>
        <p:spPr>
          <a:xfrm>
            <a:off x="11989986" y="8853749"/>
            <a:ext cx="6310739" cy="923330"/>
          </a:xfrm>
          <a:prstGeom prst="rect">
            <a:avLst/>
          </a:prstGeom>
          <a:noFill/>
        </p:spPr>
        <p:txBody>
          <a:bodyPr wrap="square" rtlCol="0">
            <a:spAutoFit/>
          </a:bodyPr>
          <a:lstStyle/>
          <a:p>
            <a:r>
              <a:rPr lang="es-MX" sz="3600" b="1" dirty="0">
                <a:solidFill>
                  <a:srgbClr val="FF0000"/>
                </a:solidFill>
              </a:rPr>
              <a:t>Truhanería es chistes </a:t>
            </a:r>
            <a:r>
              <a:rPr lang="es-MX" sz="3600" b="1" dirty="0" smtClean="0">
                <a:solidFill>
                  <a:srgbClr val="FF0000"/>
                </a:solidFill>
              </a:rPr>
              <a:t>obscenos </a:t>
            </a:r>
            <a:r>
              <a:rPr lang="es-MX" dirty="0">
                <a:solidFill>
                  <a:srgbClr val="FF0000"/>
                </a:solidFill>
              </a:rPr>
              <a:t/>
            </a:r>
            <a:br>
              <a:rPr lang="es-MX" dirty="0">
                <a:solidFill>
                  <a:srgbClr val="FF0000"/>
                </a:solidFill>
              </a:rPr>
            </a:br>
            <a:endParaRPr lang="es-MX"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80">
                                          <p:stCondLst>
                                            <p:cond delay="0"/>
                                          </p:stCondLst>
                                        </p:cTn>
                                        <p:tgtEl>
                                          <p:spTgt spid="24"/>
                                        </p:tgtEl>
                                      </p:cBhvr>
                                    </p:animEffect>
                                    <p:anim calcmode="lin" valueType="num">
                                      <p:cBhvr>
                                        <p:cTn id="2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1" dur="26">
                                          <p:stCondLst>
                                            <p:cond delay="650"/>
                                          </p:stCondLst>
                                        </p:cTn>
                                        <p:tgtEl>
                                          <p:spTgt spid="24"/>
                                        </p:tgtEl>
                                      </p:cBhvr>
                                      <p:to x="100000" y="60000"/>
                                    </p:animScale>
                                    <p:animScale>
                                      <p:cBhvr>
                                        <p:cTn id="32" dur="166" decel="50000">
                                          <p:stCondLst>
                                            <p:cond delay="676"/>
                                          </p:stCondLst>
                                        </p:cTn>
                                        <p:tgtEl>
                                          <p:spTgt spid="24"/>
                                        </p:tgtEl>
                                      </p:cBhvr>
                                      <p:to x="100000" y="100000"/>
                                    </p:animScale>
                                    <p:animScale>
                                      <p:cBhvr>
                                        <p:cTn id="33" dur="26">
                                          <p:stCondLst>
                                            <p:cond delay="1312"/>
                                          </p:stCondLst>
                                        </p:cTn>
                                        <p:tgtEl>
                                          <p:spTgt spid="24"/>
                                        </p:tgtEl>
                                      </p:cBhvr>
                                      <p:to x="100000" y="80000"/>
                                    </p:animScale>
                                    <p:animScale>
                                      <p:cBhvr>
                                        <p:cTn id="34" dur="166" decel="50000">
                                          <p:stCondLst>
                                            <p:cond delay="1338"/>
                                          </p:stCondLst>
                                        </p:cTn>
                                        <p:tgtEl>
                                          <p:spTgt spid="24"/>
                                        </p:tgtEl>
                                      </p:cBhvr>
                                      <p:to x="100000" y="100000"/>
                                    </p:animScale>
                                    <p:animScale>
                                      <p:cBhvr>
                                        <p:cTn id="35" dur="26">
                                          <p:stCondLst>
                                            <p:cond delay="1642"/>
                                          </p:stCondLst>
                                        </p:cTn>
                                        <p:tgtEl>
                                          <p:spTgt spid="24"/>
                                        </p:tgtEl>
                                      </p:cBhvr>
                                      <p:to x="100000" y="90000"/>
                                    </p:animScale>
                                    <p:animScale>
                                      <p:cBhvr>
                                        <p:cTn id="36" dur="166" decel="50000">
                                          <p:stCondLst>
                                            <p:cond delay="1668"/>
                                          </p:stCondLst>
                                        </p:cTn>
                                        <p:tgtEl>
                                          <p:spTgt spid="24"/>
                                        </p:tgtEl>
                                      </p:cBhvr>
                                      <p:to x="100000" y="100000"/>
                                    </p:animScale>
                                    <p:animScale>
                                      <p:cBhvr>
                                        <p:cTn id="37" dur="26">
                                          <p:stCondLst>
                                            <p:cond delay="1808"/>
                                          </p:stCondLst>
                                        </p:cTn>
                                        <p:tgtEl>
                                          <p:spTgt spid="24"/>
                                        </p:tgtEl>
                                      </p:cBhvr>
                                      <p:to x="100000" y="95000"/>
                                    </p:animScale>
                                    <p:animScale>
                                      <p:cBhvr>
                                        <p:cTn id="38" dur="166" decel="50000">
                                          <p:stCondLst>
                                            <p:cond delay="1834"/>
                                          </p:stCondLst>
                                        </p:cTn>
                                        <p:tgtEl>
                                          <p:spTgt spid="2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710" r="15432" b="4710"/>
          <a:stretch>
            <a:fillRect/>
          </a:stretch>
        </p:blipFill>
        <p:spPr>
          <a:xfrm rot="305986">
            <a:off x="8920416" y="-625414"/>
            <a:ext cx="8835456" cy="11903739"/>
          </a:xfrm>
          <a:prstGeom prst="rect">
            <a:avLst/>
          </a:prstGeom>
        </p:spPr>
      </p:pic>
      <p:grpSp>
        <p:nvGrpSpPr>
          <p:cNvPr id="3" name="Group 3"/>
          <p:cNvGrpSpPr/>
          <p:nvPr/>
        </p:nvGrpSpPr>
        <p:grpSpPr>
          <a:xfrm>
            <a:off x="-1388809" y="1604719"/>
            <a:ext cx="11162991" cy="7103974"/>
            <a:chOff x="0" y="0"/>
            <a:chExt cx="14883989" cy="9471965"/>
          </a:xfrm>
        </p:grpSpPr>
        <p:pic>
          <p:nvPicPr>
            <p:cNvPr id="4" name="Picture 4"/>
            <p:cNvPicPr>
              <a:picLocks noChangeAspect="1"/>
            </p:cNvPicPr>
            <p:nvPr/>
          </p:nvPicPr>
          <p:blipFill>
            <a:blip r:embed="rId4"/>
            <a:srcRect/>
            <a:stretch>
              <a:fillRect/>
            </a:stretch>
          </p:blipFill>
          <p:spPr>
            <a:xfrm rot="5400000">
              <a:off x="10271198" y="3375272"/>
              <a:ext cx="5894940" cy="3330641"/>
            </a:xfrm>
            <a:prstGeom prst="rect">
              <a:avLst/>
            </a:prstGeom>
          </p:spPr>
        </p:pic>
        <p:pic>
          <p:nvPicPr>
            <p:cNvPr id="5" name="Picture 5"/>
            <p:cNvPicPr>
              <a:picLocks noChangeAspect="1"/>
            </p:cNvPicPr>
            <p:nvPr/>
          </p:nvPicPr>
          <p:blipFill>
            <a:blip r:embed="rId5"/>
            <a:srcRect l="13895" t="43822" r="13895"/>
            <a:stretch>
              <a:fillRect/>
            </a:stretch>
          </p:blipFill>
          <p:spPr>
            <a:xfrm>
              <a:off x="2504624" y="1712526"/>
              <a:ext cx="11045378" cy="6487870"/>
            </a:xfrm>
            <a:prstGeom prst="rect">
              <a:avLst/>
            </a:prstGeom>
          </p:spPr>
        </p:pic>
        <p:pic>
          <p:nvPicPr>
            <p:cNvPr id="6" name="Picture 6"/>
            <p:cNvPicPr>
              <a:picLocks noChangeAspect="1"/>
            </p:cNvPicPr>
            <p:nvPr/>
          </p:nvPicPr>
          <p:blipFill>
            <a:blip r:embed="rId6"/>
            <a:srcRect/>
            <a:stretch>
              <a:fillRect/>
            </a:stretch>
          </p:blipFill>
          <p:spPr>
            <a:xfrm rot="-1322130">
              <a:off x="253172" y="904786"/>
              <a:ext cx="5286364" cy="2378864"/>
            </a:xfrm>
            <a:prstGeom prst="rect">
              <a:avLst/>
            </a:prstGeom>
          </p:spPr>
        </p:pic>
        <p:pic>
          <p:nvPicPr>
            <p:cNvPr id="7" name="Picture 7"/>
            <p:cNvPicPr>
              <a:picLocks noChangeAspect="1"/>
            </p:cNvPicPr>
            <p:nvPr/>
          </p:nvPicPr>
          <p:blipFill>
            <a:blip r:embed="rId7"/>
            <a:srcRect/>
            <a:stretch>
              <a:fillRect/>
            </a:stretch>
          </p:blipFill>
          <p:spPr>
            <a:xfrm rot="-713832">
              <a:off x="11279450" y="7531311"/>
              <a:ext cx="3477017" cy="1599428"/>
            </a:xfrm>
            <a:prstGeom prst="rect">
              <a:avLst/>
            </a:prstGeom>
          </p:spPr>
        </p:pic>
      </p:grpSp>
      <p:pic>
        <p:nvPicPr>
          <p:cNvPr id="20" name="Picture 20"/>
          <p:cNvPicPr>
            <a:picLocks noChangeAspect="1"/>
          </p:cNvPicPr>
          <p:nvPr/>
        </p:nvPicPr>
        <p:blipFill>
          <a:blip r:embed="rId8"/>
          <a:srcRect/>
          <a:stretch>
            <a:fillRect/>
          </a:stretch>
        </p:blipFill>
        <p:spPr>
          <a:xfrm rot="5209001">
            <a:off x="16032641" y="1025750"/>
            <a:ext cx="4193527" cy="1509670"/>
          </a:xfrm>
          <a:prstGeom prst="rect">
            <a:avLst/>
          </a:prstGeom>
        </p:spPr>
      </p:pic>
      <p:pic>
        <p:nvPicPr>
          <p:cNvPr id="21" name="Picture 21"/>
          <p:cNvPicPr>
            <a:picLocks noChangeAspect="1"/>
          </p:cNvPicPr>
          <p:nvPr/>
        </p:nvPicPr>
        <p:blipFill>
          <a:blip r:embed="rId9"/>
          <a:srcRect/>
          <a:stretch>
            <a:fillRect/>
          </a:stretch>
        </p:blipFill>
        <p:spPr>
          <a:xfrm rot="2986620">
            <a:off x="16312208" y="67802"/>
            <a:ext cx="2738467" cy="1136464"/>
          </a:xfrm>
          <a:prstGeom prst="rect">
            <a:avLst/>
          </a:prstGeom>
        </p:spPr>
      </p:pic>
      <p:sp>
        <p:nvSpPr>
          <p:cNvPr id="25" name="CuadroTexto 24"/>
          <p:cNvSpPr txBox="1"/>
          <p:nvPr/>
        </p:nvSpPr>
        <p:spPr>
          <a:xfrm>
            <a:off x="1214988" y="3677003"/>
            <a:ext cx="6477000" cy="3416320"/>
          </a:xfrm>
          <a:prstGeom prst="rect">
            <a:avLst/>
          </a:prstGeom>
          <a:noFill/>
        </p:spPr>
        <p:txBody>
          <a:bodyPr wrap="square" rtlCol="0">
            <a:spAutoFit/>
          </a:bodyPr>
          <a:lstStyle/>
          <a:p>
            <a:r>
              <a:rPr lang="es-MX" sz="5400" b="1" dirty="0" smtClean="0">
                <a:solidFill>
                  <a:srgbClr val="FF0000"/>
                </a:solidFill>
              </a:rPr>
              <a:t>5. La </a:t>
            </a:r>
            <a:r>
              <a:rPr lang="es-MX" sz="5400" b="1" dirty="0">
                <a:solidFill>
                  <a:srgbClr val="FF0000"/>
                </a:solidFill>
              </a:rPr>
              <a:t>quinta área que crea el clima para el diablo es la amargura </a:t>
            </a:r>
            <a:br>
              <a:rPr lang="es-MX" sz="5400" b="1" dirty="0">
                <a:solidFill>
                  <a:srgbClr val="FF0000"/>
                </a:solidFill>
              </a:rPr>
            </a:br>
            <a:endParaRPr lang="es-MX" sz="5400" b="1" dirty="0">
              <a:solidFill>
                <a:srgbClr val="FF0000"/>
              </a:solidFill>
            </a:endParaRPr>
          </a:p>
        </p:txBody>
      </p:sp>
      <p:pic>
        <p:nvPicPr>
          <p:cNvPr id="10242" name="Picture 2" descr="COMO QUITAR LA AMARGURA DEL CORAZON - EL BLOG DEL PASTOR OSCAR FLOR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75920" y="1638709"/>
            <a:ext cx="8496882" cy="5692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7148657" y="-179874"/>
            <a:ext cx="12499020" cy="10466874"/>
            <a:chOff x="0" y="0"/>
            <a:chExt cx="16665360" cy="13955832"/>
          </a:xfrm>
        </p:grpSpPr>
        <p:pic>
          <p:nvPicPr>
            <p:cNvPr id="3" name="Picture 3"/>
            <p:cNvPicPr>
              <a:picLocks noChangeAspect="1"/>
            </p:cNvPicPr>
            <p:nvPr/>
          </p:nvPicPr>
          <p:blipFill>
            <a:blip r:embed="rId3"/>
            <a:srcRect/>
            <a:stretch>
              <a:fillRect/>
            </a:stretch>
          </p:blipFill>
          <p:spPr>
            <a:xfrm rot="10223324">
              <a:off x="7829912" y="9075786"/>
              <a:ext cx="7571646" cy="4277980"/>
            </a:xfrm>
            <a:prstGeom prst="rect">
              <a:avLst/>
            </a:prstGeom>
          </p:spPr>
        </p:pic>
        <p:pic>
          <p:nvPicPr>
            <p:cNvPr id="4" name="Picture 4"/>
            <p:cNvPicPr>
              <a:picLocks noChangeAspect="1"/>
            </p:cNvPicPr>
            <p:nvPr/>
          </p:nvPicPr>
          <p:blipFill>
            <a:blip r:embed="rId4"/>
            <a:srcRect l="1282" r="1282"/>
            <a:stretch>
              <a:fillRect/>
            </a:stretch>
          </p:blipFill>
          <p:spPr>
            <a:xfrm rot="4982350">
              <a:off x="2832930" y="-816889"/>
              <a:ext cx="11514313" cy="14864683"/>
            </a:xfrm>
            <a:prstGeom prst="rect">
              <a:avLst/>
            </a:prstGeom>
          </p:spPr>
        </p:pic>
        <p:pic>
          <p:nvPicPr>
            <p:cNvPr id="5" name="Picture 5"/>
            <p:cNvPicPr>
              <a:picLocks noChangeAspect="1"/>
            </p:cNvPicPr>
            <p:nvPr/>
          </p:nvPicPr>
          <p:blipFill>
            <a:blip r:embed="rId5"/>
            <a:srcRect/>
            <a:stretch>
              <a:fillRect/>
            </a:stretch>
          </p:blipFill>
          <p:spPr>
            <a:xfrm>
              <a:off x="0" y="432206"/>
              <a:ext cx="8590087" cy="3049481"/>
            </a:xfrm>
            <a:prstGeom prst="rect">
              <a:avLst/>
            </a:prstGeom>
          </p:spPr>
        </p:pic>
      </p:grpSp>
      <p:grpSp>
        <p:nvGrpSpPr>
          <p:cNvPr id="9" name="Group 9"/>
          <p:cNvGrpSpPr/>
          <p:nvPr/>
        </p:nvGrpSpPr>
        <p:grpSpPr>
          <a:xfrm>
            <a:off x="-427430" y="1029597"/>
            <a:ext cx="11035042" cy="8941531"/>
            <a:chOff x="0" y="0"/>
            <a:chExt cx="14713390" cy="11922042"/>
          </a:xfrm>
        </p:grpSpPr>
        <p:pic>
          <p:nvPicPr>
            <p:cNvPr id="10" name="Picture 10"/>
            <p:cNvPicPr>
              <a:picLocks noChangeAspect="1"/>
            </p:cNvPicPr>
            <p:nvPr/>
          </p:nvPicPr>
          <p:blipFill>
            <a:blip r:embed="rId5"/>
            <a:srcRect/>
            <a:stretch>
              <a:fillRect/>
            </a:stretch>
          </p:blipFill>
          <p:spPr>
            <a:xfrm rot="-5562529">
              <a:off x="-2741765" y="5290605"/>
              <a:ext cx="9167693" cy="3254531"/>
            </a:xfrm>
            <a:prstGeom prst="rect">
              <a:avLst/>
            </a:prstGeom>
          </p:spPr>
        </p:pic>
        <p:pic>
          <p:nvPicPr>
            <p:cNvPr id="11" name="Picture 11"/>
            <p:cNvPicPr>
              <a:picLocks noChangeAspect="1"/>
            </p:cNvPicPr>
            <p:nvPr/>
          </p:nvPicPr>
          <p:blipFill>
            <a:blip r:embed="rId6"/>
            <a:srcRect l="27706" t="21628" r="9146"/>
            <a:stretch>
              <a:fillRect/>
            </a:stretch>
          </p:blipFill>
          <p:spPr>
            <a:xfrm rot="-10800000">
              <a:off x="1154355" y="0"/>
              <a:ext cx="11710623" cy="10973129"/>
            </a:xfrm>
            <a:prstGeom prst="rect">
              <a:avLst/>
            </a:prstGeom>
          </p:spPr>
        </p:pic>
        <p:pic>
          <p:nvPicPr>
            <p:cNvPr id="12" name="Picture 12"/>
            <p:cNvPicPr>
              <a:picLocks noChangeAspect="1"/>
            </p:cNvPicPr>
            <p:nvPr/>
          </p:nvPicPr>
          <p:blipFill>
            <a:blip r:embed="rId7"/>
            <a:srcRect/>
            <a:stretch>
              <a:fillRect/>
            </a:stretch>
          </p:blipFill>
          <p:spPr>
            <a:xfrm rot="-1182092">
              <a:off x="9902139" y="9098926"/>
              <a:ext cx="4589712" cy="2111267"/>
            </a:xfrm>
            <a:prstGeom prst="rect">
              <a:avLst/>
            </a:prstGeom>
          </p:spPr>
        </p:pic>
      </p:grpSp>
      <p:pic>
        <p:nvPicPr>
          <p:cNvPr id="16" name="Picture 16"/>
          <p:cNvPicPr>
            <a:picLocks noChangeAspect="1"/>
          </p:cNvPicPr>
          <p:nvPr/>
        </p:nvPicPr>
        <p:blipFill>
          <a:blip r:embed="rId7"/>
          <a:srcRect/>
          <a:stretch>
            <a:fillRect/>
          </a:stretch>
        </p:blipFill>
        <p:spPr>
          <a:xfrm rot="883956">
            <a:off x="750977" y="968386"/>
            <a:ext cx="3524086" cy="1621079"/>
          </a:xfrm>
          <a:prstGeom prst="rect">
            <a:avLst/>
          </a:prstGeom>
        </p:spPr>
      </p:pic>
      <p:sp>
        <p:nvSpPr>
          <p:cNvPr id="17" name="CuadroTexto 16"/>
          <p:cNvSpPr txBox="1"/>
          <p:nvPr/>
        </p:nvSpPr>
        <p:spPr>
          <a:xfrm>
            <a:off x="1332834" y="2726278"/>
            <a:ext cx="6629400" cy="4616648"/>
          </a:xfrm>
          <a:prstGeom prst="rect">
            <a:avLst/>
          </a:prstGeom>
          <a:noFill/>
        </p:spPr>
        <p:txBody>
          <a:bodyPr wrap="square" rtlCol="0">
            <a:spAutoFit/>
          </a:bodyPr>
          <a:lstStyle/>
          <a:p>
            <a:pPr algn="ctr"/>
            <a:r>
              <a:rPr lang="es-MX" sz="4800" b="1" dirty="0">
                <a:solidFill>
                  <a:srgbClr val="FF0000"/>
                </a:solidFill>
              </a:rPr>
              <a:t>“Quítense de vosotros toda amargura, enojo, ira, gritería y maledicencia, y toda malicia.”</a:t>
            </a:r>
            <a:r>
              <a:rPr lang="es-MX" sz="5400" b="1" dirty="0">
                <a:solidFill>
                  <a:srgbClr val="FF0000"/>
                </a:solidFill>
              </a:rPr>
              <a:t/>
            </a:r>
            <a:br>
              <a:rPr lang="es-MX" sz="5400" b="1" dirty="0">
                <a:solidFill>
                  <a:srgbClr val="FF0000"/>
                </a:solidFill>
              </a:rPr>
            </a:br>
            <a:r>
              <a:rPr lang="es-MX" sz="5400" b="1" dirty="0"/>
              <a:t>Efesios 4:31 RVR1960</a:t>
            </a:r>
            <a:endParaRPr lang="es-MX" sz="5400" b="1" dirty="0"/>
          </a:p>
        </p:txBody>
      </p:sp>
      <p:sp>
        <p:nvSpPr>
          <p:cNvPr id="18" name="CuadroTexto 17"/>
          <p:cNvSpPr txBox="1"/>
          <p:nvPr/>
        </p:nvSpPr>
        <p:spPr>
          <a:xfrm>
            <a:off x="9629956" y="1812872"/>
            <a:ext cx="8839200" cy="4431983"/>
          </a:xfrm>
          <a:prstGeom prst="rect">
            <a:avLst/>
          </a:prstGeom>
          <a:noFill/>
        </p:spPr>
        <p:txBody>
          <a:bodyPr wrap="square" rtlCol="0">
            <a:spAutoFit/>
          </a:bodyPr>
          <a:lstStyle/>
          <a:p>
            <a:pPr algn="ctr"/>
            <a:r>
              <a:rPr lang="es-MX" sz="4400" b="1" dirty="0"/>
              <a:t>La amargura te conduce ala </a:t>
            </a:r>
            <a:r>
              <a:rPr lang="es-MX" sz="4400" b="1" dirty="0" smtClean="0"/>
              <a:t>disfamación, Si </a:t>
            </a:r>
            <a:r>
              <a:rPr lang="es-MX" sz="4400" b="1" dirty="0"/>
              <a:t>no aceptas a una personas y la difamas eres como el </a:t>
            </a:r>
            <a:r>
              <a:rPr lang="es-MX" sz="4400" b="1" dirty="0" smtClean="0"/>
              <a:t>diablo. el </a:t>
            </a:r>
            <a:r>
              <a:rPr lang="es-MX" sz="4400" b="1" dirty="0"/>
              <a:t>diablo es igual a </a:t>
            </a:r>
            <a:r>
              <a:rPr lang="es-MX" sz="4400" b="1" dirty="0" smtClean="0"/>
              <a:t>difamador, </a:t>
            </a:r>
            <a:r>
              <a:rPr lang="es-MX" sz="4400" b="1" dirty="0"/>
              <a:t>si usted anda </a:t>
            </a:r>
            <a:r>
              <a:rPr lang="es-MX" sz="4400" b="1" dirty="0" smtClean="0"/>
              <a:t>hablando, chismeando </a:t>
            </a:r>
            <a:r>
              <a:rPr lang="es-MX" sz="4400" b="1" dirty="0"/>
              <a:t>usted es como el diablo </a:t>
            </a:r>
            <a:r>
              <a:rPr lang="es-MX" dirty="0"/>
              <a:t/>
            </a:r>
            <a:br>
              <a:rPr lang="es-MX" dirty="0"/>
            </a:br>
            <a:endParaRPr lang="es-MX" dirty="0"/>
          </a:p>
        </p:txBody>
      </p:sp>
      <p:sp>
        <p:nvSpPr>
          <p:cNvPr id="19" name="CuadroTexto 18"/>
          <p:cNvSpPr txBox="1"/>
          <p:nvPr/>
        </p:nvSpPr>
        <p:spPr>
          <a:xfrm>
            <a:off x="9629956" y="6556090"/>
            <a:ext cx="8919145" cy="2215991"/>
          </a:xfrm>
          <a:prstGeom prst="rect">
            <a:avLst/>
          </a:prstGeom>
          <a:noFill/>
        </p:spPr>
        <p:txBody>
          <a:bodyPr wrap="square" rtlCol="0">
            <a:spAutoFit/>
          </a:bodyPr>
          <a:lstStyle/>
          <a:p>
            <a:pPr algn="ctr"/>
            <a:r>
              <a:rPr lang="es-MX" sz="4000" b="1" dirty="0">
                <a:solidFill>
                  <a:srgbClr val="FF0000"/>
                </a:solidFill>
              </a:rPr>
              <a:t>El diablo trabaja de la siguiente </a:t>
            </a:r>
            <a:r>
              <a:rPr lang="es-MX" sz="4000" b="1" dirty="0" smtClean="0">
                <a:solidFill>
                  <a:srgbClr val="FF0000"/>
                </a:solidFill>
              </a:rPr>
              <a:t>manera, ofensa, revestimiento, ira, amargura, odio. </a:t>
            </a:r>
            <a:r>
              <a:rPr lang="es-MX" dirty="0"/>
              <a:t/>
            </a:r>
            <a:br>
              <a:rPr lang="es-MX" dirty="0"/>
            </a:br>
            <a:endParaRPr lang="es-MX"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9431624" y="-314444"/>
            <a:ext cx="9531420" cy="4867420"/>
            <a:chOff x="0" y="0"/>
            <a:chExt cx="12708560" cy="6489893"/>
          </a:xfrm>
        </p:grpSpPr>
        <p:pic>
          <p:nvPicPr>
            <p:cNvPr id="3" name="Picture 3"/>
            <p:cNvPicPr>
              <a:picLocks noChangeAspect="1"/>
            </p:cNvPicPr>
            <p:nvPr/>
          </p:nvPicPr>
          <p:blipFill>
            <a:blip r:embed="rId3"/>
            <a:srcRect/>
            <a:stretch>
              <a:fillRect/>
            </a:stretch>
          </p:blipFill>
          <p:spPr>
            <a:xfrm rot="10166454">
              <a:off x="5696609" y="2108917"/>
              <a:ext cx="6720927" cy="3797324"/>
            </a:xfrm>
            <a:prstGeom prst="rect">
              <a:avLst/>
            </a:prstGeom>
          </p:spPr>
        </p:pic>
        <p:pic>
          <p:nvPicPr>
            <p:cNvPr id="4" name="Picture 4"/>
            <p:cNvPicPr>
              <a:picLocks noChangeAspect="1"/>
            </p:cNvPicPr>
            <p:nvPr/>
          </p:nvPicPr>
          <p:blipFill>
            <a:blip r:embed="rId4"/>
            <a:srcRect t="43822" b="3220"/>
            <a:stretch>
              <a:fillRect/>
            </a:stretch>
          </p:blipFill>
          <p:spPr>
            <a:xfrm>
              <a:off x="829217" y="1105328"/>
              <a:ext cx="10307670" cy="4121308"/>
            </a:xfrm>
            <a:prstGeom prst="rect">
              <a:avLst/>
            </a:prstGeom>
          </p:spPr>
        </p:pic>
        <p:pic>
          <p:nvPicPr>
            <p:cNvPr id="5" name="Picture 5"/>
            <p:cNvPicPr>
              <a:picLocks noChangeAspect="1"/>
            </p:cNvPicPr>
            <p:nvPr/>
          </p:nvPicPr>
          <p:blipFill>
            <a:blip r:embed="rId5"/>
            <a:srcRect/>
            <a:stretch>
              <a:fillRect/>
            </a:stretch>
          </p:blipFill>
          <p:spPr>
            <a:xfrm>
              <a:off x="0" y="0"/>
              <a:ext cx="5815681" cy="2617056"/>
            </a:xfrm>
            <a:prstGeom prst="rect">
              <a:avLst/>
            </a:prstGeom>
          </p:spPr>
        </p:pic>
      </p:grpSp>
      <p:pic>
        <p:nvPicPr>
          <p:cNvPr id="11" name="Picture 11"/>
          <p:cNvPicPr>
            <a:picLocks noChangeAspect="1"/>
          </p:cNvPicPr>
          <p:nvPr/>
        </p:nvPicPr>
        <p:blipFill>
          <a:blip r:embed="rId6"/>
          <a:srcRect l="15432" r="15432"/>
          <a:stretch>
            <a:fillRect/>
          </a:stretch>
        </p:blipFill>
        <p:spPr>
          <a:xfrm rot="21049041">
            <a:off x="654309" y="-859639"/>
            <a:ext cx="6542532" cy="11903739"/>
          </a:xfrm>
          <a:prstGeom prst="rect">
            <a:avLst/>
          </a:prstGeom>
        </p:spPr>
      </p:pic>
      <p:pic>
        <p:nvPicPr>
          <p:cNvPr id="11268" name="Picture 4" descr="Hand of boxer and punching bag over black background - Pulmonary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979" y="1803480"/>
            <a:ext cx="6762750" cy="6429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5"/>
          <p:cNvPicPr>
            <a:picLocks noChangeAspect="1"/>
          </p:cNvPicPr>
          <p:nvPr/>
        </p:nvPicPr>
        <p:blipFill>
          <a:blip r:embed="rId8"/>
          <a:srcRect/>
          <a:stretch>
            <a:fillRect/>
          </a:stretch>
        </p:blipFill>
        <p:spPr>
          <a:xfrm rot="4489342">
            <a:off x="4704682" y="579601"/>
            <a:ext cx="4193527" cy="1509670"/>
          </a:xfrm>
          <a:prstGeom prst="rect">
            <a:avLst/>
          </a:prstGeom>
        </p:spPr>
      </p:pic>
      <p:pic>
        <p:nvPicPr>
          <p:cNvPr id="16" name="Picture 16"/>
          <p:cNvPicPr>
            <a:picLocks noChangeAspect="1"/>
          </p:cNvPicPr>
          <p:nvPr/>
        </p:nvPicPr>
        <p:blipFill>
          <a:blip r:embed="rId3"/>
          <a:srcRect/>
          <a:stretch>
            <a:fillRect/>
          </a:stretch>
        </p:blipFill>
        <p:spPr>
          <a:xfrm rot="5400000">
            <a:off x="-2241162" y="6132837"/>
            <a:ext cx="5362474" cy="3029798"/>
          </a:xfrm>
          <a:prstGeom prst="rect">
            <a:avLst/>
          </a:prstGeom>
        </p:spPr>
      </p:pic>
      <p:pic>
        <p:nvPicPr>
          <p:cNvPr id="17" name="Picture 17"/>
          <p:cNvPicPr>
            <a:picLocks noChangeAspect="1"/>
          </p:cNvPicPr>
          <p:nvPr/>
        </p:nvPicPr>
        <p:blipFill>
          <a:blip r:embed="rId9"/>
          <a:srcRect/>
          <a:stretch>
            <a:fillRect/>
          </a:stretch>
        </p:blipFill>
        <p:spPr>
          <a:xfrm rot="4021717">
            <a:off x="-164133" y="8546050"/>
            <a:ext cx="3096738" cy="1424500"/>
          </a:xfrm>
          <a:prstGeom prst="rect">
            <a:avLst/>
          </a:prstGeom>
        </p:spPr>
      </p:pic>
      <p:pic>
        <p:nvPicPr>
          <p:cNvPr id="18" name="Picture 18"/>
          <p:cNvPicPr>
            <a:picLocks noChangeAspect="1"/>
          </p:cNvPicPr>
          <p:nvPr/>
        </p:nvPicPr>
        <p:blipFill>
          <a:blip r:embed="rId10"/>
          <a:srcRect/>
          <a:stretch>
            <a:fillRect/>
          </a:stretch>
        </p:blipFill>
        <p:spPr>
          <a:xfrm rot="2986620">
            <a:off x="5120300" y="-112911"/>
            <a:ext cx="3362292" cy="1395351"/>
          </a:xfrm>
          <a:prstGeom prst="rect">
            <a:avLst/>
          </a:prstGeom>
        </p:spPr>
      </p:pic>
      <p:sp>
        <p:nvSpPr>
          <p:cNvPr id="19" name="CuadroTexto 18"/>
          <p:cNvSpPr txBox="1"/>
          <p:nvPr/>
        </p:nvSpPr>
        <p:spPr>
          <a:xfrm>
            <a:off x="10493628" y="1275212"/>
            <a:ext cx="6850570" cy="1569660"/>
          </a:xfrm>
          <a:prstGeom prst="rect">
            <a:avLst/>
          </a:prstGeom>
          <a:noFill/>
        </p:spPr>
        <p:txBody>
          <a:bodyPr wrap="square" rtlCol="0">
            <a:spAutoFit/>
          </a:bodyPr>
          <a:lstStyle/>
          <a:p>
            <a:pPr algn="ctr"/>
            <a:r>
              <a:rPr lang="es-MX" sz="9600" b="1" dirty="0">
                <a:solidFill>
                  <a:srgbClr val="FF0000"/>
                </a:solidFill>
              </a:rPr>
              <a:t>Conclusión</a:t>
            </a:r>
            <a:r>
              <a:rPr lang="es-MX" dirty="0"/>
              <a:t> </a:t>
            </a:r>
            <a:endParaRPr lang="es-MX" dirty="0"/>
          </a:p>
        </p:txBody>
      </p:sp>
      <p:sp>
        <p:nvSpPr>
          <p:cNvPr id="20" name="CuadroTexto 19"/>
          <p:cNvSpPr txBox="1"/>
          <p:nvPr/>
        </p:nvSpPr>
        <p:spPr>
          <a:xfrm>
            <a:off x="8776562" y="5084610"/>
            <a:ext cx="8969628" cy="2862322"/>
          </a:xfrm>
          <a:prstGeom prst="rect">
            <a:avLst/>
          </a:prstGeom>
          <a:noFill/>
        </p:spPr>
        <p:txBody>
          <a:bodyPr wrap="square" rtlCol="0">
            <a:spAutoFit/>
          </a:bodyPr>
          <a:lstStyle/>
          <a:p>
            <a:pPr algn="ctr"/>
            <a:r>
              <a:rPr lang="es-MX" sz="6000" b="1" dirty="0"/>
              <a:t>Las fortalezas de Satanás podemos derribarlas en el nombre poderoso de </a:t>
            </a:r>
            <a:r>
              <a:rPr lang="es-MX" sz="6000" b="1" dirty="0" smtClean="0"/>
              <a:t>Jesús.</a:t>
            </a:r>
            <a:endParaRPr lang="es-MX" sz="6000" b="1" dirty="0"/>
          </a:p>
        </p:txBody>
      </p:sp>
      <p:sp>
        <p:nvSpPr>
          <p:cNvPr id="21" name="CuadroTexto 20"/>
          <p:cNvSpPr txBox="1"/>
          <p:nvPr/>
        </p:nvSpPr>
        <p:spPr>
          <a:xfrm>
            <a:off x="10262013" y="8242637"/>
            <a:ext cx="6447598" cy="1015663"/>
          </a:xfrm>
          <a:prstGeom prst="rect">
            <a:avLst/>
          </a:prstGeom>
          <a:noFill/>
        </p:spPr>
        <p:txBody>
          <a:bodyPr wrap="square" rtlCol="0">
            <a:spAutoFit/>
          </a:bodyPr>
          <a:lstStyle/>
          <a:p>
            <a:pPr algn="ctr"/>
            <a:r>
              <a:rPr lang="es-MX" sz="6000" b="1" dirty="0" smtClean="0">
                <a:solidFill>
                  <a:srgbClr val="FF0000"/>
                </a:solidFill>
              </a:rPr>
              <a:t>AMEN </a:t>
            </a:r>
            <a:endParaRPr lang="es-MX" sz="6000" b="1" dirty="0">
              <a:solidFill>
                <a:srgbClr val="FF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11" name="Group 11"/>
          <p:cNvGrpSpPr/>
          <p:nvPr/>
        </p:nvGrpSpPr>
        <p:grpSpPr>
          <a:xfrm>
            <a:off x="11093493" y="103242"/>
            <a:ext cx="7196147" cy="4840889"/>
            <a:chOff x="0" y="0"/>
            <a:chExt cx="9594863" cy="6454519"/>
          </a:xfrm>
        </p:grpSpPr>
        <p:pic>
          <p:nvPicPr>
            <p:cNvPr id="12" name="Picture 12"/>
            <p:cNvPicPr>
              <a:picLocks noChangeAspect="1"/>
            </p:cNvPicPr>
            <p:nvPr/>
          </p:nvPicPr>
          <p:blipFill>
            <a:blip r:embed="rId3"/>
            <a:srcRect/>
            <a:stretch>
              <a:fillRect/>
            </a:stretch>
          </p:blipFill>
          <p:spPr>
            <a:xfrm rot="-271148">
              <a:off x="666254" y="252329"/>
              <a:ext cx="6550962" cy="3701294"/>
            </a:xfrm>
            <a:prstGeom prst="rect">
              <a:avLst/>
            </a:prstGeom>
          </p:spPr>
        </p:pic>
        <p:pic>
          <p:nvPicPr>
            <p:cNvPr id="13" name="Picture 13"/>
            <p:cNvPicPr>
              <a:picLocks noChangeAspect="1"/>
            </p:cNvPicPr>
            <p:nvPr/>
          </p:nvPicPr>
          <p:blipFill>
            <a:blip r:embed="rId4"/>
            <a:srcRect/>
            <a:stretch>
              <a:fillRect/>
            </a:stretch>
          </p:blipFill>
          <p:spPr>
            <a:xfrm rot="10528851">
              <a:off x="92390" y="3527423"/>
              <a:ext cx="7432114" cy="2638400"/>
            </a:xfrm>
            <a:prstGeom prst="rect">
              <a:avLst/>
            </a:prstGeom>
          </p:spPr>
        </p:pic>
        <p:pic>
          <p:nvPicPr>
            <p:cNvPr id="14" name="Picture 14"/>
            <p:cNvPicPr>
              <a:picLocks noChangeAspect="1"/>
            </p:cNvPicPr>
            <p:nvPr/>
          </p:nvPicPr>
          <p:blipFill>
            <a:blip r:embed="rId5"/>
            <a:srcRect t="40602"/>
            <a:stretch>
              <a:fillRect/>
            </a:stretch>
          </p:blipFill>
          <p:spPr>
            <a:xfrm rot="-271148">
              <a:off x="1139985" y="1290356"/>
              <a:ext cx="8320806" cy="3731484"/>
            </a:xfrm>
            <a:prstGeom prst="rect">
              <a:avLst/>
            </a:prstGeom>
          </p:spPr>
        </p:pic>
      </p:grpSp>
      <p:sp>
        <p:nvSpPr>
          <p:cNvPr id="16" name="CuadroTexto 15"/>
          <p:cNvSpPr txBox="1"/>
          <p:nvPr/>
        </p:nvSpPr>
        <p:spPr>
          <a:xfrm>
            <a:off x="12194271" y="1774361"/>
            <a:ext cx="5749026" cy="1107996"/>
          </a:xfrm>
          <a:prstGeom prst="rect">
            <a:avLst/>
          </a:prstGeom>
          <a:noFill/>
        </p:spPr>
        <p:txBody>
          <a:bodyPr wrap="square" rtlCol="0">
            <a:spAutoFit/>
          </a:bodyPr>
          <a:lstStyle/>
          <a:p>
            <a:pPr algn="ctr"/>
            <a:r>
              <a:rPr lang="es-MX" sz="6600" b="1" dirty="0" smtClean="0">
                <a:solidFill>
                  <a:srgbClr val="FF0000"/>
                </a:solidFill>
              </a:rPr>
              <a:t>Efesios </a:t>
            </a:r>
            <a:r>
              <a:rPr lang="es-MX" sz="6600" b="1" dirty="0">
                <a:solidFill>
                  <a:srgbClr val="FF0000"/>
                </a:solidFill>
              </a:rPr>
              <a:t>4:27-30</a:t>
            </a:r>
            <a:endParaRPr lang="es-MX" sz="6600" b="1" dirty="0">
              <a:solidFill>
                <a:srgbClr val="FF0000"/>
              </a:solidFill>
            </a:endParaRPr>
          </a:p>
        </p:txBody>
      </p:sp>
      <p:sp>
        <p:nvSpPr>
          <p:cNvPr id="17" name="CuadroTexto 16"/>
          <p:cNvSpPr txBox="1"/>
          <p:nvPr/>
        </p:nvSpPr>
        <p:spPr>
          <a:xfrm>
            <a:off x="0" y="1527811"/>
            <a:ext cx="8458200" cy="3416320"/>
          </a:xfrm>
          <a:prstGeom prst="rect">
            <a:avLst/>
          </a:prstGeom>
          <a:noFill/>
        </p:spPr>
        <p:txBody>
          <a:bodyPr wrap="square" rtlCol="0">
            <a:spAutoFit/>
          </a:bodyPr>
          <a:lstStyle/>
          <a:p>
            <a:pPr algn="ctr"/>
            <a:r>
              <a:rPr lang="es-MX" sz="7200" b="1" dirty="0" smtClean="0"/>
              <a:t>“Ni </a:t>
            </a:r>
            <a:r>
              <a:rPr lang="es-MX" sz="7200" b="1" dirty="0"/>
              <a:t>D</a:t>
            </a:r>
            <a:r>
              <a:rPr lang="es-MX" sz="7200" b="1" dirty="0" smtClean="0"/>
              <a:t>eis </a:t>
            </a:r>
            <a:r>
              <a:rPr lang="es-MX" sz="7200" b="1" dirty="0"/>
              <a:t>lugar al diablo.</a:t>
            </a:r>
            <a:br>
              <a:rPr lang="es-MX" sz="7200" b="1" dirty="0"/>
            </a:br>
            <a:endParaRPr lang="es-MX" sz="7200" b="1" dirty="0"/>
          </a:p>
        </p:txBody>
      </p:sp>
      <p:sp>
        <p:nvSpPr>
          <p:cNvPr id="19" name="Flecha abajo 18"/>
          <p:cNvSpPr/>
          <p:nvPr/>
        </p:nvSpPr>
        <p:spPr>
          <a:xfrm rot="5400000">
            <a:off x="8573780" y="1679106"/>
            <a:ext cx="1676400" cy="19024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1" name="Group 11"/>
          <p:cNvGrpSpPr/>
          <p:nvPr/>
        </p:nvGrpSpPr>
        <p:grpSpPr>
          <a:xfrm>
            <a:off x="193258" y="4944131"/>
            <a:ext cx="7196147" cy="4840889"/>
            <a:chOff x="0" y="0"/>
            <a:chExt cx="9594863" cy="6454519"/>
          </a:xfrm>
        </p:grpSpPr>
        <p:pic>
          <p:nvPicPr>
            <p:cNvPr id="22" name="Picture 12"/>
            <p:cNvPicPr>
              <a:picLocks noChangeAspect="1"/>
            </p:cNvPicPr>
            <p:nvPr/>
          </p:nvPicPr>
          <p:blipFill>
            <a:blip r:embed="rId3"/>
            <a:srcRect/>
            <a:stretch>
              <a:fillRect/>
            </a:stretch>
          </p:blipFill>
          <p:spPr>
            <a:xfrm rot="-271148">
              <a:off x="666254" y="252329"/>
              <a:ext cx="6550962" cy="3701294"/>
            </a:xfrm>
            <a:prstGeom prst="rect">
              <a:avLst/>
            </a:prstGeom>
          </p:spPr>
        </p:pic>
        <p:pic>
          <p:nvPicPr>
            <p:cNvPr id="23" name="Picture 13"/>
            <p:cNvPicPr>
              <a:picLocks noChangeAspect="1"/>
            </p:cNvPicPr>
            <p:nvPr/>
          </p:nvPicPr>
          <p:blipFill>
            <a:blip r:embed="rId4"/>
            <a:srcRect/>
            <a:stretch>
              <a:fillRect/>
            </a:stretch>
          </p:blipFill>
          <p:spPr>
            <a:xfrm rot="10528851">
              <a:off x="92390" y="3527423"/>
              <a:ext cx="7432114" cy="2638400"/>
            </a:xfrm>
            <a:prstGeom prst="rect">
              <a:avLst/>
            </a:prstGeom>
          </p:spPr>
        </p:pic>
        <p:pic>
          <p:nvPicPr>
            <p:cNvPr id="24" name="Picture 14"/>
            <p:cNvPicPr>
              <a:picLocks noChangeAspect="1"/>
            </p:cNvPicPr>
            <p:nvPr/>
          </p:nvPicPr>
          <p:blipFill>
            <a:blip r:embed="rId5"/>
            <a:srcRect t="40602"/>
            <a:stretch>
              <a:fillRect/>
            </a:stretch>
          </p:blipFill>
          <p:spPr>
            <a:xfrm rot="-271148">
              <a:off x="1139985" y="1290356"/>
              <a:ext cx="8320806" cy="3731484"/>
            </a:xfrm>
            <a:prstGeom prst="rect">
              <a:avLst/>
            </a:prstGeom>
          </p:spPr>
        </p:pic>
      </p:grpSp>
      <p:sp>
        <p:nvSpPr>
          <p:cNvPr id="20" name="CuadroTexto 19"/>
          <p:cNvSpPr txBox="1"/>
          <p:nvPr/>
        </p:nvSpPr>
        <p:spPr>
          <a:xfrm>
            <a:off x="1246613" y="6480207"/>
            <a:ext cx="5791200" cy="1661993"/>
          </a:xfrm>
          <a:prstGeom prst="rect">
            <a:avLst/>
          </a:prstGeom>
          <a:noFill/>
        </p:spPr>
        <p:txBody>
          <a:bodyPr wrap="square" rtlCol="0">
            <a:spAutoFit/>
          </a:bodyPr>
          <a:lstStyle/>
          <a:p>
            <a:pPr algn="ctr"/>
            <a:r>
              <a:rPr lang="es-MX" sz="6600" b="1" dirty="0">
                <a:solidFill>
                  <a:srgbClr val="FF0000"/>
                </a:solidFill>
              </a:rPr>
              <a:t>Efesios </a:t>
            </a:r>
            <a:r>
              <a:rPr lang="es-MX" sz="6600" b="1" dirty="0" smtClean="0">
                <a:solidFill>
                  <a:srgbClr val="FF0000"/>
                </a:solidFill>
              </a:rPr>
              <a:t>4:27-30 </a:t>
            </a:r>
            <a:r>
              <a:rPr lang="es-MX" dirty="0"/>
              <a:t/>
            </a:r>
            <a:br>
              <a:rPr lang="es-MX" dirty="0"/>
            </a:br>
            <a:r>
              <a:rPr lang="es-MX" dirty="0"/>
              <a:t/>
            </a:r>
            <a:br>
              <a:rPr lang="es-MX" dirty="0"/>
            </a:br>
            <a:endParaRPr lang="es-MX" dirty="0"/>
          </a:p>
        </p:txBody>
      </p:sp>
      <p:sp>
        <p:nvSpPr>
          <p:cNvPr id="25" name="Flecha derecha 24"/>
          <p:cNvSpPr/>
          <p:nvPr/>
        </p:nvSpPr>
        <p:spPr>
          <a:xfrm>
            <a:off x="7688325" y="6781761"/>
            <a:ext cx="2025692" cy="17591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CuadroTexto 25"/>
          <p:cNvSpPr txBox="1"/>
          <p:nvPr/>
        </p:nvSpPr>
        <p:spPr>
          <a:xfrm>
            <a:off x="9986615" y="5847727"/>
            <a:ext cx="7926424" cy="4247317"/>
          </a:xfrm>
          <a:prstGeom prst="rect">
            <a:avLst/>
          </a:prstGeom>
          <a:noFill/>
        </p:spPr>
        <p:txBody>
          <a:bodyPr wrap="square" rtlCol="0">
            <a:spAutoFit/>
          </a:bodyPr>
          <a:lstStyle/>
          <a:p>
            <a:pPr algn="ctr"/>
            <a:r>
              <a:rPr lang="es-MX" sz="5400" b="1" dirty="0"/>
              <a:t>Y no contristéis al Espíritu Santo de Dios, con el cual fuisteis sellados para el día de la redención.”</a:t>
            </a:r>
            <a:br>
              <a:rPr lang="es-MX" sz="5400" b="1" dirty="0"/>
            </a:br>
            <a:endParaRPr lang="es-MX" sz="5400" b="1"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856775" y="27940"/>
            <a:ext cx="8686800" cy="3508966"/>
            <a:chOff x="0" y="0"/>
            <a:chExt cx="12135079" cy="6807691"/>
          </a:xfrm>
        </p:grpSpPr>
        <p:pic>
          <p:nvPicPr>
            <p:cNvPr id="6" name="Picture 6"/>
            <p:cNvPicPr>
              <a:picLocks noChangeAspect="1"/>
            </p:cNvPicPr>
            <p:nvPr/>
          </p:nvPicPr>
          <p:blipFill>
            <a:blip r:embed="rId3"/>
            <a:srcRect/>
            <a:stretch>
              <a:fillRect/>
            </a:stretch>
          </p:blipFill>
          <p:spPr>
            <a:xfrm>
              <a:off x="0" y="0"/>
              <a:ext cx="6720927" cy="3797324"/>
            </a:xfrm>
            <a:prstGeom prst="rect">
              <a:avLst/>
            </a:prstGeom>
          </p:spPr>
        </p:pic>
        <p:pic>
          <p:nvPicPr>
            <p:cNvPr id="7" name="Picture 7"/>
            <p:cNvPicPr>
              <a:picLocks noChangeAspect="1"/>
            </p:cNvPicPr>
            <p:nvPr/>
          </p:nvPicPr>
          <p:blipFill>
            <a:blip r:embed="rId4"/>
            <a:srcRect t="43822" b="3220"/>
            <a:stretch>
              <a:fillRect/>
            </a:stretch>
          </p:blipFill>
          <p:spPr>
            <a:xfrm>
              <a:off x="1095487" y="1265219"/>
              <a:ext cx="10307670" cy="4121308"/>
            </a:xfrm>
            <a:prstGeom prst="rect">
              <a:avLst/>
            </a:prstGeom>
          </p:spPr>
        </p:pic>
        <p:pic>
          <p:nvPicPr>
            <p:cNvPr id="8" name="Picture 8"/>
            <p:cNvPicPr>
              <a:picLocks noChangeAspect="1"/>
            </p:cNvPicPr>
            <p:nvPr/>
          </p:nvPicPr>
          <p:blipFill>
            <a:blip r:embed="rId5"/>
            <a:srcRect/>
            <a:stretch>
              <a:fillRect/>
            </a:stretch>
          </p:blipFill>
          <p:spPr>
            <a:xfrm>
              <a:off x="5818791" y="3965361"/>
              <a:ext cx="6316288" cy="2842330"/>
            </a:xfrm>
            <a:prstGeom prst="rect">
              <a:avLst/>
            </a:prstGeom>
          </p:spPr>
        </p:pic>
      </p:grpSp>
      <p:sp>
        <p:nvSpPr>
          <p:cNvPr id="16" name="CuadroTexto 15"/>
          <p:cNvSpPr txBox="1"/>
          <p:nvPr/>
        </p:nvSpPr>
        <p:spPr>
          <a:xfrm>
            <a:off x="2565135" y="1006589"/>
            <a:ext cx="5562600" cy="1200329"/>
          </a:xfrm>
          <a:prstGeom prst="rect">
            <a:avLst/>
          </a:prstGeom>
          <a:noFill/>
        </p:spPr>
        <p:txBody>
          <a:bodyPr wrap="square" rtlCol="0">
            <a:spAutoFit/>
          </a:bodyPr>
          <a:lstStyle/>
          <a:p>
            <a:pPr algn="ctr"/>
            <a:r>
              <a:rPr lang="es-MX" sz="7200" b="1" dirty="0"/>
              <a:t>Introducción</a:t>
            </a:r>
            <a:endParaRPr lang="es-MX" sz="7200" b="1" dirty="0"/>
          </a:p>
        </p:txBody>
      </p:sp>
      <p:sp>
        <p:nvSpPr>
          <p:cNvPr id="17" name="CuadroTexto 16"/>
          <p:cNvSpPr txBox="1"/>
          <p:nvPr/>
        </p:nvSpPr>
        <p:spPr>
          <a:xfrm>
            <a:off x="1748675" y="3598683"/>
            <a:ext cx="14541920" cy="5909310"/>
          </a:xfrm>
          <a:prstGeom prst="rect">
            <a:avLst/>
          </a:prstGeom>
          <a:noFill/>
        </p:spPr>
        <p:txBody>
          <a:bodyPr wrap="square" rtlCol="0">
            <a:spAutoFit/>
          </a:bodyPr>
          <a:lstStyle/>
          <a:p>
            <a:pPr algn="ctr"/>
            <a:r>
              <a:rPr lang="es-MX" sz="3600" b="1" dirty="0" smtClean="0"/>
              <a:t>Si usted quiere que una ave venga a morar a su patio debe crearle un clima agradable y una casa a su medida, el enemigo busca en usted esa condición el no podrá entrar a su vida si no están creadas las condiciones y el hambriento para Habitarla, satanás no podrá tomar ni un solo espacio de su vida si usted no se lo prepara. Las personas tienen muchas fortaleza en sus vidas, mentales, emocionales, espirituales desde ahí el enemigo los oprime, obsesiona y  ya hasta los posee, y esto por que ha encontrado algo sucio en su corazón y a construido una fortaleza en su vida, algunos le han dado autoridad al diablo y no lo pueden desalojar se ha convertido en su fortaleza  y para derribar esas fortaleza ocupamos tres pasos. </a:t>
            </a:r>
            <a:r>
              <a:rPr lang="es-MX" dirty="0"/>
              <a:t/>
            </a:r>
            <a:br>
              <a:rPr lang="es-MX" dirty="0"/>
            </a:br>
            <a:endParaRPr lang="es-MX"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11116880" y="-906186"/>
            <a:ext cx="8816715" cy="10684943"/>
            <a:chOff x="0" y="0"/>
            <a:chExt cx="11755620" cy="14246591"/>
          </a:xfrm>
        </p:grpSpPr>
        <p:pic>
          <p:nvPicPr>
            <p:cNvPr id="4" name="Picture 4"/>
            <p:cNvPicPr>
              <a:picLocks noChangeAspect="1"/>
            </p:cNvPicPr>
            <p:nvPr/>
          </p:nvPicPr>
          <p:blipFill>
            <a:blip r:embed="rId3"/>
            <a:srcRect t="2381"/>
            <a:stretch>
              <a:fillRect/>
            </a:stretch>
          </p:blipFill>
          <p:spPr>
            <a:xfrm rot="293943">
              <a:off x="508213" y="1686364"/>
              <a:ext cx="7963672" cy="12242539"/>
            </a:xfrm>
            <a:prstGeom prst="rect">
              <a:avLst/>
            </a:prstGeom>
          </p:spPr>
        </p:pic>
        <p:pic>
          <p:nvPicPr>
            <p:cNvPr id="5" name="Picture 5"/>
            <p:cNvPicPr>
              <a:picLocks noChangeAspect="1"/>
            </p:cNvPicPr>
            <p:nvPr/>
          </p:nvPicPr>
          <p:blipFill>
            <a:blip r:embed="rId4"/>
            <a:srcRect/>
            <a:stretch>
              <a:fillRect/>
            </a:stretch>
          </p:blipFill>
          <p:spPr>
            <a:xfrm rot="776996">
              <a:off x="5275324" y="662486"/>
              <a:ext cx="6238096" cy="2869524"/>
            </a:xfrm>
            <a:prstGeom prst="rect">
              <a:avLst/>
            </a:prstGeom>
          </p:spPr>
        </p:pic>
      </p:grpSp>
      <p:grpSp>
        <p:nvGrpSpPr>
          <p:cNvPr id="6" name="Group 6"/>
          <p:cNvGrpSpPr/>
          <p:nvPr/>
        </p:nvGrpSpPr>
        <p:grpSpPr>
          <a:xfrm>
            <a:off x="6209684" y="6197022"/>
            <a:ext cx="5601931" cy="3739567"/>
            <a:chOff x="0" y="0"/>
            <a:chExt cx="7469242" cy="4986089"/>
          </a:xfrm>
        </p:grpSpPr>
        <p:pic>
          <p:nvPicPr>
            <p:cNvPr id="7" name="Picture 7"/>
            <p:cNvPicPr>
              <a:picLocks noChangeAspect="1"/>
            </p:cNvPicPr>
            <p:nvPr/>
          </p:nvPicPr>
          <p:blipFill>
            <a:blip r:embed="rId5"/>
            <a:srcRect/>
            <a:stretch>
              <a:fillRect/>
            </a:stretch>
          </p:blipFill>
          <p:spPr>
            <a:xfrm>
              <a:off x="2010810" y="0"/>
              <a:ext cx="5152249" cy="2911021"/>
            </a:xfrm>
            <a:prstGeom prst="rect">
              <a:avLst/>
            </a:prstGeom>
          </p:spPr>
        </p:pic>
        <p:pic>
          <p:nvPicPr>
            <p:cNvPr id="8" name="Picture 8"/>
            <p:cNvPicPr>
              <a:picLocks noChangeAspect="1"/>
            </p:cNvPicPr>
            <p:nvPr/>
          </p:nvPicPr>
          <p:blipFill>
            <a:blip r:embed="rId6"/>
            <a:srcRect/>
            <a:stretch>
              <a:fillRect/>
            </a:stretch>
          </p:blipFill>
          <p:spPr>
            <a:xfrm rot="-10800000">
              <a:off x="0" y="2911021"/>
              <a:ext cx="5845263" cy="2075068"/>
            </a:xfrm>
            <a:prstGeom prst="rect">
              <a:avLst/>
            </a:prstGeom>
          </p:spPr>
        </p:pic>
        <p:pic>
          <p:nvPicPr>
            <p:cNvPr id="9" name="Picture 9"/>
            <p:cNvPicPr>
              <a:picLocks noChangeAspect="1"/>
            </p:cNvPicPr>
            <p:nvPr/>
          </p:nvPicPr>
          <p:blipFill>
            <a:blip r:embed="rId7"/>
            <a:srcRect t="40602"/>
            <a:stretch>
              <a:fillRect/>
            </a:stretch>
          </p:blipFill>
          <p:spPr>
            <a:xfrm>
              <a:off x="925033" y="1248184"/>
              <a:ext cx="6544209" cy="2934765"/>
            </a:xfrm>
            <a:prstGeom prst="rect">
              <a:avLst/>
            </a:prstGeom>
          </p:spPr>
        </p:pic>
      </p:grpSp>
      <p:pic>
        <p:nvPicPr>
          <p:cNvPr id="10" name="Picture 10"/>
          <p:cNvPicPr>
            <a:picLocks noChangeAspect="1"/>
          </p:cNvPicPr>
          <p:nvPr/>
        </p:nvPicPr>
        <p:blipFill>
          <a:blip r:embed="rId4"/>
          <a:srcRect/>
          <a:stretch>
            <a:fillRect/>
          </a:stretch>
        </p:blipFill>
        <p:spPr>
          <a:xfrm rot="776996">
            <a:off x="10247392" y="8406605"/>
            <a:ext cx="3838356" cy="1765644"/>
          </a:xfrm>
          <a:prstGeom prst="rect">
            <a:avLst/>
          </a:prstGeom>
        </p:spPr>
      </p:pic>
      <p:sp>
        <p:nvSpPr>
          <p:cNvPr id="12" name="CuadroTexto 11"/>
          <p:cNvSpPr txBox="1"/>
          <p:nvPr/>
        </p:nvSpPr>
        <p:spPr>
          <a:xfrm>
            <a:off x="860159" y="643889"/>
            <a:ext cx="5562600" cy="1200329"/>
          </a:xfrm>
          <a:prstGeom prst="rect">
            <a:avLst/>
          </a:prstGeom>
          <a:noFill/>
        </p:spPr>
        <p:txBody>
          <a:bodyPr wrap="square" rtlCol="0">
            <a:spAutoFit/>
          </a:bodyPr>
          <a:lstStyle/>
          <a:p>
            <a:r>
              <a:rPr lang="es-MX" sz="7200" b="1" dirty="0"/>
              <a:t>Desarrollo</a:t>
            </a:r>
            <a:r>
              <a:rPr lang="es-MX" dirty="0"/>
              <a:t> </a:t>
            </a:r>
            <a:endParaRPr lang="es-MX" dirty="0"/>
          </a:p>
        </p:txBody>
      </p:sp>
      <p:sp>
        <p:nvSpPr>
          <p:cNvPr id="13" name="CuadroTexto 12"/>
          <p:cNvSpPr txBox="1"/>
          <p:nvPr/>
        </p:nvSpPr>
        <p:spPr>
          <a:xfrm>
            <a:off x="609600" y="2082322"/>
            <a:ext cx="9238204" cy="769441"/>
          </a:xfrm>
          <a:prstGeom prst="rect">
            <a:avLst/>
          </a:prstGeom>
          <a:noFill/>
        </p:spPr>
        <p:txBody>
          <a:bodyPr wrap="square" rtlCol="0">
            <a:spAutoFit/>
          </a:bodyPr>
          <a:lstStyle/>
          <a:p>
            <a:r>
              <a:rPr lang="es-MX" sz="4400" b="1" dirty="0" smtClean="0">
                <a:solidFill>
                  <a:srgbClr val="FF0000"/>
                </a:solidFill>
              </a:rPr>
              <a:t>A. </a:t>
            </a:r>
            <a:r>
              <a:rPr lang="es-MX" sz="4400" b="1" dirty="0">
                <a:solidFill>
                  <a:srgbClr val="FF0000"/>
                </a:solidFill>
              </a:rPr>
              <a:t>A</a:t>
            </a:r>
            <a:r>
              <a:rPr lang="es-MX" sz="4400" b="1" dirty="0" smtClean="0">
                <a:solidFill>
                  <a:srgbClr val="FF0000"/>
                </a:solidFill>
              </a:rPr>
              <a:t>rrepentimiento </a:t>
            </a:r>
            <a:endParaRPr lang="es-MX" sz="4400" b="1" dirty="0">
              <a:solidFill>
                <a:srgbClr val="FF0000"/>
              </a:solidFill>
            </a:endParaRPr>
          </a:p>
        </p:txBody>
      </p:sp>
      <p:sp>
        <p:nvSpPr>
          <p:cNvPr id="14" name="CuadroTexto 13"/>
          <p:cNvSpPr txBox="1"/>
          <p:nvPr/>
        </p:nvSpPr>
        <p:spPr>
          <a:xfrm>
            <a:off x="379962" y="3173997"/>
            <a:ext cx="11202015" cy="3139321"/>
          </a:xfrm>
          <a:prstGeom prst="rect">
            <a:avLst/>
          </a:prstGeom>
          <a:noFill/>
        </p:spPr>
        <p:txBody>
          <a:bodyPr wrap="square" rtlCol="0">
            <a:spAutoFit/>
          </a:bodyPr>
          <a:lstStyle/>
          <a:p>
            <a:pPr marL="571500" indent="-571500">
              <a:buFont typeface="Wingdings" panose="05000000000000000000" pitchFamily="2" charset="2"/>
              <a:buChar char="Ø"/>
            </a:pPr>
            <a:r>
              <a:rPr lang="es-MX" sz="3600" dirty="0" smtClean="0"/>
              <a:t>Despojados </a:t>
            </a:r>
            <a:r>
              <a:rPr lang="es-MX" sz="3600" dirty="0"/>
              <a:t>significa </a:t>
            </a:r>
            <a:r>
              <a:rPr lang="es-MX" sz="3600" dirty="0" smtClean="0"/>
              <a:t>deshacerse, quitarse, librarse. </a:t>
            </a:r>
            <a:r>
              <a:rPr lang="es-MX" sz="3600" dirty="0"/>
              <a:t/>
            </a:r>
            <a:br>
              <a:rPr lang="es-MX" sz="3600" dirty="0"/>
            </a:br>
            <a:r>
              <a:rPr lang="es-MX" sz="3600" dirty="0" smtClean="0"/>
              <a:t>Nunca </a:t>
            </a:r>
            <a:r>
              <a:rPr lang="es-MX" sz="3600" dirty="0"/>
              <a:t>podrá recuperar libertad en su </a:t>
            </a:r>
            <a:r>
              <a:rPr lang="es-MX" sz="3600" dirty="0" smtClean="0"/>
              <a:t>vida, a menos </a:t>
            </a:r>
            <a:r>
              <a:rPr lang="es-MX" sz="3600" dirty="0"/>
              <a:t>que usted no desaloje a </a:t>
            </a:r>
            <a:r>
              <a:rPr lang="es-MX" sz="3600" dirty="0" smtClean="0"/>
              <a:t>satanás </a:t>
            </a:r>
            <a:r>
              <a:rPr lang="es-MX" sz="3600" dirty="0"/>
              <a:t>de esa área de su </a:t>
            </a:r>
            <a:r>
              <a:rPr lang="es-MX" sz="3600" dirty="0" smtClean="0"/>
              <a:t>vida, Solo </a:t>
            </a:r>
            <a:r>
              <a:rPr lang="es-MX" sz="3600" dirty="0"/>
              <a:t>a través del arrepentimiento usted desaloja de </a:t>
            </a:r>
            <a:r>
              <a:rPr lang="es-MX" sz="3600" dirty="0" smtClean="0"/>
              <a:t>su vida </a:t>
            </a:r>
            <a:r>
              <a:rPr lang="es-MX" sz="3600" dirty="0"/>
              <a:t>al </a:t>
            </a:r>
            <a:r>
              <a:rPr lang="es-MX" sz="3600" dirty="0" smtClean="0"/>
              <a:t>diablo. </a:t>
            </a:r>
            <a:r>
              <a:rPr lang="es-MX" dirty="0"/>
              <a:t/>
            </a:r>
            <a:br>
              <a:rPr lang="es-MX" dirty="0"/>
            </a:br>
            <a:endParaRPr lang="es-MX" dirty="0"/>
          </a:p>
        </p:txBody>
      </p:sp>
      <p:sp>
        <p:nvSpPr>
          <p:cNvPr id="15" name="CuadroTexto 14"/>
          <p:cNvSpPr txBox="1"/>
          <p:nvPr/>
        </p:nvSpPr>
        <p:spPr>
          <a:xfrm>
            <a:off x="7241679" y="7517100"/>
            <a:ext cx="3875201" cy="1323439"/>
          </a:xfrm>
          <a:prstGeom prst="rect">
            <a:avLst/>
          </a:prstGeom>
          <a:noFill/>
        </p:spPr>
        <p:txBody>
          <a:bodyPr wrap="square" rtlCol="0">
            <a:spAutoFit/>
          </a:bodyPr>
          <a:lstStyle/>
          <a:p>
            <a:pPr algn="ctr"/>
            <a:r>
              <a:rPr lang="es-MX" sz="4000" b="1" dirty="0">
                <a:solidFill>
                  <a:srgbClr val="FF0000"/>
                </a:solidFill>
              </a:rPr>
              <a:t>Efesios 4:22 RVR1960</a:t>
            </a:r>
          </a:p>
        </p:txBody>
      </p:sp>
      <p:sp>
        <p:nvSpPr>
          <p:cNvPr id="16" name="CuadroTexto 15"/>
          <p:cNvSpPr txBox="1"/>
          <p:nvPr/>
        </p:nvSpPr>
        <p:spPr>
          <a:xfrm>
            <a:off x="694997" y="7353083"/>
            <a:ext cx="5083441" cy="2554545"/>
          </a:xfrm>
          <a:prstGeom prst="rect">
            <a:avLst/>
          </a:prstGeom>
          <a:noFill/>
        </p:spPr>
        <p:txBody>
          <a:bodyPr wrap="square" rtlCol="0">
            <a:spAutoFit/>
          </a:bodyPr>
          <a:lstStyle/>
          <a:p>
            <a:pPr algn="ctr"/>
            <a:r>
              <a:rPr lang="es-MX" sz="3200" b="1" dirty="0"/>
              <a:t>“En cuanto a la pasada manera de vivir, despojaos del viejo hombre, que está viciado conforme a los deseos </a:t>
            </a:r>
            <a:r>
              <a:rPr lang="es-MX" sz="3200" b="1" dirty="0" smtClean="0"/>
              <a:t>engañosos</a:t>
            </a:r>
            <a:r>
              <a:rPr lang="es-MX" sz="3200" b="1" dirty="0"/>
              <a:t>.</a:t>
            </a:r>
          </a:p>
        </p:txBody>
      </p:sp>
      <p:pic>
        <p:nvPicPr>
          <p:cNvPr id="17" name="Imagen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72388">
            <a:off x="12001995" y="1581821"/>
            <a:ext cx="5071391" cy="5011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pic>
        <p:nvPicPr>
          <p:cNvPr id="18" name="Picture 4"/>
          <p:cNvPicPr>
            <a:picLocks noChangeAspect="1"/>
          </p:cNvPicPr>
          <p:nvPr/>
        </p:nvPicPr>
        <p:blipFill>
          <a:blip r:embed="rId3"/>
          <a:srcRect t="2381"/>
          <a:stretch>
            <a:fillRect/>
          </a:stretch>
        </p:blipFill>
        <p:spPr>
          <a:xfrm rot="293943">
            <a:off x="1688049" y="3150864"/>
            <a:ext cx="4555508" cy="7003175"/>
          </a:xfrm>
          <a:prstGeom prst="rect">
            <a:avLst/>
          </a:prstGeom>
        </p:spPr>
      </p:pic>
      <p:pic>
        <p:nvPicPr>
          <p:cNvPr id="2052" name="Picture 4" descr="Quién Es Más Poderoso, Dios o el Diablo? — EB Global: Enfoqu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81716">
            <a:off x="2065241" y="3690643"/>
            <a:ext cx="3809688" cy="51149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2" name="Group 12"/>
          <p:cNvGrpSpPr/>
          <p:nvPr/>
        </p:nvGrpSpPr>
        <p:grpSpPr>
          <a:xfrm>
            <a:off x="-398289" y="-345100"/>
            <a:ext cx="9101309" cy="5105768"/>
            <a:chOff x="0" y="0"/>
            <a:chExt cx="12135079" cy="6807691"/>
          </a:xfrm>
        </p:grpSpPr>
        <p:pic>
          <p:nvPicPr>
            <p:cNvPr id="13" name="Picture 13"/>
            <p:cNvPicPr>
              <a:picLocks noChangeAspect="1"/>
            </p:cNvPicPr>
            <p:nvPr/>
          </p:nvPicPr>
          <p:blipFill>
            <a:blip r:embed="rId5"/>
            <a:srcRect/>
            <a:stretch>
              <a:fillRect/>
            </a:stretch>
          </p:blipFill>
          <p:spPr>
            <a:xfrm>
              <a:off x="0" y="0"/>
              <a:ext cx="6720927" cy="3797324"/>
            </a:xfrm>
            <a:prstGeom prst="rect">
              <a:avLst/>
            </a:prstGeom>
          </p:spPr>
        </p:pic>
        <p:pic>
          <p:nvPicPr>
            <p:cNvPr id="14" name="Picture 14"/>
            <p:cNvPicPr>
              <a:picLocks noChangeAspect="1"/>
            </p:cNvPicPr>
            <p:nvPr/>
          </p:nvPicPr>
          <p:blipFill>
            <a:blip r:embed="rId6"/>
            <a:srcRect t="21249" b="21249"/>
            <a:stretch>
              <a:fillRect/>
            </a:stretch>
          </p:blipFill>
          <p:spPr>
            <a:xfrm>
              <a:off x="917687" y="1011219"/>
              <a:ext cx="10663270" cy="4629308"/>
            </a:xfrm>
            <a:prstGeom prst="rect">
              <a:avLst/>
            </a:prstGeom>
          </p:spPr>
        </p:pic>
        <p:pic>
          <p:nvPicPr>
            <p:cNvPr id="15" name="Picture 15"/>
            <p:cNvPicPr>
              <a:picLocks noChangeAspect="1"/>
            </p:cNvPicPr>
            <p:nvPr/>
          </p:nvPicPr>
          <p:blipFill>
            <a:blip r:embed="rId7"/>
            <a:srcRect/>
            <a:stretch>
              <a:fillRect/>
            </a:stretch>
          </p:blipFill>
          <p:spPr>
            <a:xfrm>
              <a:off x="5818791" y="3965361"/>
              <a:ext cx="6316288" cy="2842330"/>
            </a:xfrm>
            <a:prstGeom prst="rect">
              <a:avLst/>
            </a:prstGeom>
          </p:spPr>
        </p:pic>
      </p:grpSp>
      <p:sp>
        <p:nvSpPr>
          <p:cNvPr id="17" name="CuadroTexto 16"/>
          <p:cNvSpPr txBox="1"/>
          <p:nvPr/>
        </p:nvSpPr>
        <p:spPr>
          <a:xfrm>
            <a:off x="1191986" y="1147015"/>
            <a:ext cx="6553200" cy="1015663"/>
          </a:xfrm>
          <a:prstGeom prst="rect">
            <a:avLst/>
          </a:prstGeom>
          <a:noFill/>
        </p:spPr>
        <p:txBody>
          <a:bodyPr wrap="square" rtlCol="0">
            <a:spAutoFit/>
          </a:bodyPr>
          <a:lstStyle/>
          <a:p>
            <a:r>
              <a:rPr lang="es-MX" sz="6000" b="1" dirty="0" smtClean="0">
                <a:solidFill>
                  <a:srgbClr val="FF0000"/>
                </a:solidFill>
              </a:rPr>
              <a:t>B. </a:t>
            </a:r>
            <a:r>
              <a:rPr lang="es-MX" sz="6000" b="1" dirty="0">
                <a:solidFill>
                  <a:srgbClr val="FF0000"/>
                </a:solidFill>
              </a:rPr>
              <a:t>R</a:t>
            </a:r>
            <a:r>
              <a:rPr lang="es-MX" sz="6000" b="1" dirty="0" smtClean="0">
                <a:solidFill>
                  <a:srgbClr val="FF0000"/>
                </a:solidFill>
              </a:rPr>
              <a:t>esistirlo </a:t>
            </a:r>
            <a:endParaRPr lang="es-MX" sz="6000" b="1" dirty="0">
              <a:solidFill>
                <a:srgbClr val="FF0000"/>
              </a:solidFill>
            </a:endParaRPr>
          </a:p>
        </p:txBody>
      </p:sp>
      <p:sp>
        <p:nvSpPr>
          <p:cNvPr id="20" name="CuadroTexto 19"/>
          <p:cNvSpPr txBox="1"/>
          <p:nvPr/>
        </p:nvSpPr>
        <p:spPr>
          <a:xfrm>
            <a:off x="10294606" y="972313"/>
            <a:ext cx="6934200" cy="2585323"/>
          </a:xfrm>
          <a:prstGeom prst="rect">
            <a:avLst/>
          </a:prstGeom>
          <a:noFill/>
        </p:spPr>
        <p:txBody>
          <a:bodyPr wrap="square" rtlCol="0">
            <a:spAutoFit/>
          </a:bodyPr>
          <a:lstStyle/>
          <a:p>
            <a:pPr algn="ctr"/>
            <a:r>
              <a:rPr lang="es-MX" sz="5400" b="1" dirty="0"/>
              <a:t>“ni deis lugar al diablo.”</a:t>
            </a:r>
            <a:br>
              <a:rPr lang="es-MX" sz="5400" b="1" dirty="0"/>
            </a:br>
            <a:r>
              <a:rPr lang="es-MX" sz="5400" b="1" dirty="0">
                <a:solidFill>
                  <a:srgbClr val="FF0000"/>
                </a:solidFill>
              </a:rPr>
              <a:t>Efesios 4:27 RVR1960</a:t>
            </a:r>
            <a:endParaRPr lang="es-MX" sz="5400" b="1" dirty="0">
              <a:solidFill>
                <a:srgbClr val="FF0000"/>
              </a:solidFill>
            </a:endParaRPr>
          </a:p>
        </p:txBody>
      </p:sp>
      <p:sp>
        <p:nvSpPr>
          <p:cNvPr id="21" name="Flecha derecha 20"/>
          <p:cNvSpPr/>
          <p:nvPr/>
        </p:nvSpPr>
        <p:spPr>
          <a:xfrm>
            <a:off x="7656779" y="1388925"/>
            <a:ext cx="2637827" cy="15074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CuadroTexto 21"/>
          <p:cNvSpPr txBox="1"/>
          <p:nvPr/>
        </p:nvSpPr>
        <p:spPr>
          <a:xfrm>
            <a:off x="7467600" y="4914900"/>
            <a:ext cx="9656381" cy="4038078"/>
          </a:xfrm>
          <a:prstGeom prst="rect">
            <a:avLst/>
          </a:prstGeom>
          <a:noFill/>
        </p:spPr>
        <p:txBody>
          <a:bodyPr wrap="square" rtlCol="0">
            <a:spAutoFit/>
          </a:bodyPr>
          <a:lstStyle/>
          <a:p>
            <a:endParaRPr lang="es-MX" dirty="0"/>
          </a:p>
        </p:txBody>
      </p:sp>
      <p:sp>
        <p:nvSpPr>
          <p:cNvPr id="23" name="CuadroTexto 22"/>
          <p:cNvSpPr txBox="1"/>
          <p:nvPr/>
        </p:nvSpPr>
        <p:spPr>
          <a:xfrm>
            <a:off x="7467600" y="4914900"/>
            <a:ext cx="9829800" cy="3754874"/>
          </a:xfrm>
          <a:prstGeom prst="rect">
            <a:avLst/>
          </a:prstGeom>
          <a:noFill/>
        </p:spPr>
        <p:txBody>
          <a:bodyPr wrap="square" rtlCol="0">
            <a:spAutoFit/>
          </a:bodyPr>
          <a:lstStyle/>
          <a:p>
            <a:pPr algn="ctr"/>
            <a:r>
              <a:rPr lang="es-MX" sz="4400" b="1" dirty="0"/>
              <a:t>Aunque usted se arrepienta él no se ira del </a:t>
            </a:r>
            <a:r>
              <a:rPr lang="es-MX" sz="4400" b="1" dirty="0" smtClean="0"/>
              <a:t>todo, Tendrá </a:t>
            </a:r>
            <a:r>
              <a:rPr lang="es-MX" sz="4400" b="1" dirty="0"/>
              <a:t>que </a:t>
            </a:r>
            <a:r>
              <a:rPr lang="es-MX" sz="4400" b="1" dirty="0" smtClean="0"/>
              <a:t>echarlo fuera, </a:t>
            </a:r>
            <a:r>
              <a:rPr lang="es-MX" sz="4400" b="1" dirty="0"/>
              <a:t>se quedará dando vuelta como </a:t>
            </a:r>
            <a:r>
              <a:rPr lang="es-MX" sz="4400" b="1" dirty="0" smtClean="0"/>
              <a:t>león rugiente. Esperando </a:t>
            </a:r>
            <a:r>
              <a:rPr lang="es-MX" sz="4400" b="1" dirty="0"/>
              <a:t>si abre puertas para traer 7 demonios </a:t>
            </a:r>
            <a:r>
              <a:rPr lang="es-MX" sz="4400" b="1" dirty="0" smtClean="0"/>
              <a:t>más.  </a:t>
            </a:r>
            <a:r>
              <a:rPr lang="es-MX" dirty="0"/>
              <a:t/>
            </a:r>
            <a:br>
              <a:rPr lang="es-MX" dirty="0"/>
            </a:br>
            <a:endParaRPr lang="es-MX" dirty="0"/>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931491" y="-1456642"/>
            <a:ext cx="10684750" cy="9139955"/>
            <a:chOff x="0" y="0"/>
            <a:chExt cx="15227649" cy="13380446"/>
          </a:xfrm>
        </p:grpSpPr>
        <p:pic>
          <p:nvPicPr>
            <p:cNvPr id="3" name="Picture 3"/>
            <p:cNvPicPr>
              <a:picLocks noChangeAspect="1"/>
            </p:cNvPicPr>
            <p:nvPr/>
          </p:nvPicPr>
          <p:blipFill>
            <a:blip r:embed="rId3"/>
            <a:srcRect t="2931" b="451"/>
            <a:stretch>
              <a:fillRect/>
            </a:stretch>
          </p:blipFill>
          <p:spPr>
            <a:xfrm rot="-240199">
              <a:off x="1234930" y="2310713"/>
              <a:ext cx="12126160" cy="9255667"/>
            </a:xfrm>
            <a:prstGeom prst="rect">
              <a:avLst/>
            </a:prstGeom>
          </p:spPr>
        </p:pic>
        <p:pic>
          <p:nvPicPr>
            <p:cNvPr id="4" name="Picture 4"/>
            <p:cNvPicPr>
              <a:picLocks noChangeAspect="1"/>
            </p:cNvPicPr>
            <p:nvPr/>
          </p:nvPicPr>
          <p:blipFill>
            <a:blip r:embed="rId4"/>
            <a:srcRect/>
            <a:stretch>
              <a:fillRect/>
            </a:stretch>
          </p:blipFill>
          <p:spPr>
            <a:xfrm rot="545146">
              <a:off x="8837737" y="471906"/>
              <a:ext cx="6203518" cy="2853618"/>
            </a:xfrm>
            <a:prstGeom prst="rect">
              <a:avLst/>
            </a:prstGeom>
          </p:spPr>
        </p:pic>
        <p:pic>
          <p:nvPicPr>
            <p:cNvPr id="5" name="Picture 5"/>
            <p:cNvPicPr>
              <a:picLocks noChangeAspect="1"/>
            </p:cNvPicPr>
            <p:nvPr/>
          </p:nvPicPr>
          <p:blipFill>
            <a:blip r:embed="rId5"/>
            <a:srcRect/>
            <a:stretch>
              <a:fillRect/>
            </a:stretch>
          </p:blipFill>
          <p:spPr>
            <a:xfrm rot="-359935">
              <a:off x="68509" y="11112138"/>
              <a:ext cx="9193816" cy="1792794"/>
            </a:xfrm>
            <a:prstGeom prst="rect">
              <a:avLst/>
            </a:prstGeom>
          </p:spPr>
        </p:pic>
      </p:grpSp>
      <p:pic>
        <p:nvPicPr>
          <p:cNvPr id="3076" name="Picture 4" descr="Necesitas renovar tu vida espiritual? – Enrique Monterroza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40707">
            <a:off x="242484" y="462291"/>
            <a:ext cx="7791032" cy="4855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6" name="Group 6"/>
          <p:cNvGrpSpPr/>
          <p:nvPr/>
        </p:nvGrpSpPr>
        <p:grpSpPr>
          <a:xfrm>
            <a:off x="8984348" y="1609915"/>
            <a:ext cx="9084802" cy="5486400"/>
            <a:chOff x="0" y="0"/>
            <a:chExt cx="15729608" cy="10181647"/>
          </a:xfrm>
        </p:grpSpPr>
        <p:pic>
          <p:nvPicPr>
            <p:cNvPr id="7" name="Picture 7"/>
            <p:cNvPicPr>
              <a:picLocks noChangeAspect="1"/>
            </p:cNvPicPr>
            <p:nvPr/>
          </p:nvPicPr>
          <p:blipFill>
            <a:blip r:embed="rId7"/>
            <a:srcRect/>
            <a:stretch>
              <a:fillRect/>
            </a:stretch>
          </p:blipFill>
          <p:spPr>
            <a:xfrm rot="-138032">
              <a:off x="1201731" y="214010"/>
              <a:ext cx="10785182" cy="6093628"/>
            </a:xfrm>
            <a:prstGeom prst="rect">
              <a:avLst/>
            </a:prstGeom>
          </p:spPr>
        </p:pic>
        <p:pic>
          <p:nvPicPr>
            <p:cNvPr id="8" name="Picture 8"/>
            <p:cNvPicPr>
              <a:picLocks noChangeAspect="1"/>
            </p:cNvPicPr>
            <p:nvPr/>
          </p:nvPicPr>
          <p:blipFill>
            <a:blip r:embed="rId8"/>
            <a:srcRect/>
            <a:stretch>
              <a:fillRect/>
            </a:stretch>
          </p:blipFill>
          <p:spPr>
            <a:xfrm rot="10661967">
              <a:off x="82251" y="5594083"/>
              <a:ext cx="12235866" cy="4343732"/>
            </a:xfrm>
            <a:prstGeom prst="rect">
              <a:avLst/>
            </a:prstGeom>
          </p:spPr>
        </p:pic>
        <p:pic>
          <p:nvPicPr>
            <p:cNvPr id="9" name="Picture 9"/>
            <p:cNvPicPr>
              <a:picLocks noChangeAspect="1"/>
            </p:cNvPicPr>
            <p:nvPr/>
          </p:nvPicPr>
          <p:blipFill>
            <a:blip r:embed="rId9"/>
            <a:srcRect t="40602"/>
            <a:stretch>
              <a:fillRect/>
            </a:stretch>
          </p:blipFill>
          <p:spPr>
            <a:xfrm rot="-138032">
              <a:off x="1912863" y="2008259"/>
              <a:ext cx="13698965" cy="6143332"/>
            </a:xfrm>
            <a:prstGeom prst="rect">
              <a:avLst/>
            </a:prstGeom>
          </p:spPr>
        </p:pic>
      </p:grpSp>
      <p:sp>
        <p:nvSpPr>
          <p:cNvPr id="14" name="CuadroTexto 13"/>
          <p:cNvSpPr txBox="1"/>
          <p:nvPr/>
        </p:nvSpPr>
        <p:spPr>
          <a:xfrm>
            <a:off x="10267904" y="281035"/>
            <a:ext cx="6019800" cy="1754326"/>
          </a:xfrm>
          <a:prstGeom prst="rect">
            <a:avLst/>
          </a:prstGeom>
          <a:noFill/>
        </p:spPr>
        <p:txBody>
          <a:bodyPr wrap="square" rtlCol="0">
            <a:spAutoFit/>
          </a:bodyPr>
          <a:lstStyle/>
          <a:p>
            <a:pPr algn="ctr"/>
            <a:r>
              <a:rPr lang="es-MX" sz="8000" b="1" dirty="0" smtClean="0">
                <a:solidFill>
                  <a:srgbClr val="FF0000"/>
                </a:solidFill>
              </a:rPr>
              <a:t>C. Renovarse </a:t>
            </a:r>
            <a:r>
              <a:rPr lang="es-MX" sz="2400" dirty="0"/>
              <a:t/>
            </a:r>
            <a:br>
              <a:rPr lang="es-MX" sz="2400" dirty="0"/>
            </a:br>
            <a:endParaRPr lang="es-MX" sz="2400" dirty="0"/>
          </a:p>
        </p:txBody>
      </p:sp>
      <p:sp>
        <p:nvSpPr>
          <p:cNvPr id="15" name="CuadroTexto 14"/>
          <p:cNvSpPr txBox="1"/>
          <p:nvPr/>
        </p:nvSpPr>
        <p:spPr>
          <a:xfrm>
            <a:off x="10267904" y="2975848"/>
            <a:ext cx="7162800" cy="2862322"/>
          </a:xfrm>
          <a:prstGeom prst="rect">
            <a:avLst/>
          </a:prstGeom>
          <a:noFill/>
        </p:spPr>
        <p:txBody>
          <a:bodyPr wrap="square" rtlCol="0">
            <a:spAutoFit/>
          </a:bodyPr>
          <a:lstStyle/>
          <a:p>
            <a:pPr algn="ctr"/>
            <a:r>
              <a:rPr lang="es-MX" sz="4800" b="1" dirty="0" smtClean="0"/>
              <a:t>“Y renovaos </a:t>
            </a:r>
            <a:r>
              <a:rPr lang="es-MX" sz="4800" b="1" dirty="0"/>
              <a:t>en el espíritu de vuestra </a:t>
            </a:r>
            <a:r>
              <a:rPr lang="es-MX" sz="4800" b="1" dirty="0" smtClean="0"/>
              <a:t>mente”</a:t>
            </a:r>
            <a:r>
              <a:rPr lang="es-MX" sz="4800" b="1" dirty="0"/>
              <a:t/>
            </a:r>
            <a:br>
              <a:rPr lang="es-MX" sz="4800" b="1" dirty="0"/>
            </a:br>
            <a:r>
              <a:rPr lang="es-MX" sz="4800" b="1" dirty="0">
                <a:solidFill>
                  <a:srgbClr val="FF0000"/>
                </a:solidFill>
              </a:rPr>
              <a:t>Efesios 4:23 RVR1960</a:t>
            </a:r>
            <a:r>
              <a:rPr lang="es-MX" dirty="0"/>
              <a:t/>
            </a:r>
            <a:br>
              <a:rPr lang="es-MX" dirty="0"/>
            </a:br>
            <a:r>
              <a:rPr lang="es-MX" dirty="0"/>
              <a:t/>
            </a:r>
            <a:br>
              <a:rPr lang="es-MX" dirty="0"/>
            </a:br>
            <a:endParaRPr lang="es-MX" dirty="0"/>
          </a:p>
        </p:txBody>
      </p:sp>
      <p:grpSp>
        <p:nvGrpSpPr>
          <p:cNvPr id="19" name="Group 6"/>
          <p:cNvGrpSpPr/>
          <p:nvPr/>
        </p:nvGrpSpPr>
        <p:grpSpPr>
          <a:xfrm>
            <a:off x="242114" y="4768333"/>
            <a:ext cx="8774922" cy="5438569"/>
            <a:chOff x="0" y="0"/>
            <a:chExt cx="15729608" cy="10181647"/>
          </a:xfrm>
        </p:grpSpPr>
        <p:pic>
          <p:nvPicPr>
            <p:cNvPr id="20" name="Picture 7"/>
            <p:cNvPicPr>
              <a:picLocks noChangeAspect="1"/>
            </p:cNvPicPr>
            <p:nvPr/>
          </p:nvPicPr>
          <p:blipFill>
            <a:blip r:embed="rId7"/>
            <a:srcRect/>
            <a:stretch>
              <a:fillRect/>
            </a:stretch>
          </p:blipFill>
          <p:spPr>
            <a:xfrm rot="-138032">
              <a:off x="1201731" y="214010"/>
              <a:ext cx="10785182" cy="6093628"/>
            </a:xfrm>
            <a:prstGeom prst="rect">
              <a:avLst/>
            </a:prstGeom>
          </p:spPr>
        </p:pic>
        <p:pic>
          <p:nvPicPr>
            <p:cNvPr id="21" name="Picture 8"/>
            <p:cNvPicPr>
              <a:picLocks noChangeAspect="1"/>
            </p:cNvPicPr>
            <p:nvPr/>
          </p:nvPicPr>
          <p:blipFill>
            <a:blip r:embed="rId8"/>
            <a:srcRect/>
            <a:stretch>
              <a:fillRect/>
            </a:stretch>
          </p:blipFill>
          <p:spPr>
            <a:xfrm rot="10661967">
              <a:off x="82251" y="5594083"/>
              <a:ext cx="12235866" cy="4343732"/>
            </a:xfrm>
            <a:prstGeom prst="rect">
              <a:avLst/>
            </a:prstGeom>
          </p:spPr>
        </p:pic>
        <p:pic>
          <p:nvPicPr>
            <p:cNvPr id="22" name="Picture 9"/>
            <p:cNvPicPr>
              <a:picLocks noChangeAspect="1"/>
            </p:cNvPicPr>
            <p:nvPr/>
          </p:nvPicPr>
          <p:blipFill>
            <a:blip r:embed="rId9"/>
            <a:srcRect t="40602"/>
            <a:stretch>
              <a:fillRect/>
            </a:stretch>
          </p:blipFill>
          <p:spPr>
            <a:xfrm rot="-138032">
              <a:off x="1912863" y="2008259"/>
              <a:ext cx="13698965" cy="6143332"/>
            </a:xfrm>
            <a:prstGeom prst="rect">
              <a:avLst/>
            </a:prstGeom>
          </p:spPr>
        </p:pic>
      </p:grpSp>
      <p:sp>
        <p:nvSpPr>
          <p:cNvPr id="17" name="CuadroTexto 16"/>
          <p:cNvSpPr txBox="1"/>
          <p:nvPr/>
        </p:nvSpPr>
        <p:spPr>
          <a:xfrm>
            <a:off x="1178732" y="6112383"/>
            <a:ext cx="7758345" cy="3108543"/>
          </a:xfrm>
          <a:prstGeom prst="rect">
            <a:avLst/>
          </a:prstGeom>
          <a:noFill/>
        </p:spPr>
        <p:txBody>
          <a:bodyPr wrap="square" rtlCol="0">
            <a:spAutoFit/>
          </a:bodyPr>
          <a:lstStyle/>
          <a:p>
            <a:pPr algn="ctr"/>
            <a:r>
              <a:rPr lang="es-MX" sz="4000" b="1" dirty="0" smtClean="0"/>
              <a:t>“Y vestíos </a:t>
            </a:r>
            <a:r>
              <a:rPr lang="es-MX" sz="4000" b="1" dirty="0"/>
              <a:t>del nuevo hombre, creado según Dios en la justicia y santidad de la verdad.”</a:t>
            </a:r>
            <a:br>
              <a:rPr lang="es-MX" sz="4000" b="1" dirty="0"/>
            </a:br>
            <a:r>
              <a:rPr lang="es-MX" sz="4000" b="1" dirty="0">
                <a:solidFill>
                  <a:srgbClr val="FF0000"/>
                </a:solidFill>
              </a:rPr>
              <a:t>Efesios 4:24 RVR1960</a:t>
            </a:r>
            <a:r>
              <a:rPr lang="es-MX" dirty="0"/>
              <a:t/>
            </a:r>
            <a:br>
              <a:rPr lang="es-MX" dirty="0"/>
            </a:br>
            <a:r>
              <a:rPr lang="es-MX" dirty="0"/>
              <a:t/>
            </a:r>
            <a:br>
              <a:rPr lang="es-MX" dirty="0"/>
            </a:br>
            <a:endParaRPr lang="es-MX" dirty="0"/>
          </a:p>
        </p:txBody>
      </p:sp>
      <p:sp>
        <p:nvSpPr>
          <p:cNvPr id="18" name="CuadroTexto 17"/>
          <p:cNvSpPr txBox="1"/>
          <p:nvPr/>
        </p:nvSpPr>
        <p:spPr>
          <a:xfrm>
            <a:off x="9675369" y="7920876"/>
            <a:ext cx="8643111" cy="1384995"/>
          </a:xfrm>
          <a:prstGeom prst="rect">
            <a:avLst/>
          </a:prstGeom>
          <a:noFill/>
        </p:spPr>
        <p:txBody>
          <a:bodyPr wrap="square" rtlCol="0">
            <a:spAutoFit/>
          </a:bodyPr>
          <a:lstStyle/>
          <a:p>
            <a:pPr marL="857250" indent="-857250">
              <a:buFont typeface="Wingdings" panose="05000000000000000000" pitchFamily="2" charset="2"/>
              <a:buChar char="Ø"/>
            </a:pPr>
            <a:r>
              <a:rPr lang="es-MX" sz="6600" dirty="0"/>
              <a:t>Vestirse de santidad </a:t>
            </a:r>
            <a:r>
              <a:rPr lang="es-MX" dirty="0"/>
              <a:t/>
            </a:r>
            <a:br>
              <a:rPr lang="es-MX" dirty="0"/>
            </a:br>
            <a:endParaRPr lang="es-MX"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4" name="Group 6"/>
          <p:cNvGrpSpPr/>
          <p:nvPr/>
        </p:nvGrpSpPr>
        <p:grpSpPr>
          <a:xfrm>
            <a:off x="1295400" y="296986"/>
            <a:ext cx="16078200" cy="6921817"/>
            <a:chOff x="0" y="0"/>
            <a:chExt cx="15729608" cy="10181647"/>
          </a:xfrm>
        </p:grpSpPr>
        <p:pic>
          <p:nvPicPr>
            <p:cNvPr id="5" name="Picture 7"/>
            <p:cNvPicPr>
              <a:picLocks noChangeAspect="1"/>
            </p:cNvPicPr>
            <p:nvPr/>
          </p:nvPicPr>
          <p:blipFill>
            <a:blip r:embed="rId3"/>
            <a:srcRect/>
            <a:stretch>
              <a:fillRect/>
            </a:stretch>
          </p:blipFill>
          <p:spPr>
            <a:xfrm rot="-138032">
              <a:off x="1201731" y="214010"/>
              <a:ext cx="10785182" cy="6093628"/>
            </a:xfrm>
            <a:prstGeom prst="rect">
              <a:avLst/>
            </a:prstGeom>
          </p:spPr>
        </p:pic>
        <p:pic>
          <p:nvPicPr>
            <p:cNvPr id="6" name="Picture 8"/>
            <p:cNvPicPr>
              <a:picLocks noChangeAspect="1"/>
            </p:cNvPicPr>
            <p:nvPr/>
          </p:nvPicPr>
          <p:blipFill>
            <a:blip r:embed="rId4"/>
            <a:srcRect/>
            <a:stretch>
              <a:fillRect/>
            </a:stretch>
          </p:blipFill>
          <p:spPr>
            <a:xfrm rot="10661967">
              <a:off x="82251" y="5594083"/>
              <a:ext cx="12235866" cy="4343732"/>
            </a:xfrm>
            <a:prstGeom prst="rect">
              <a:avLst/>
            </a:prstGeom>
          </p:spPr>
        </p:pic>
        <p:pic>
          <p:nvPicPr>
            <p:cNvPr id="7" name="Picture 9"/>
            <p:cNvPicPr>
              <a:picLocks noChangeAspect="1"/>
            </p:cNvPicPr>
            <p:nvPr/>
          </p:nvPicPr>
          <p:blipFill>
            <a:blip r:embed="rId5"/>
            <a:srcRect t="40602"/>
            <a:stretch>
              <a:fillRect/>
            </a:stretch>
          </p:blipFill>
          <p:spPr>
            <a:xfrm rot="-138032">
              <a:off x="1912863" y="2008259"/>
              <a:ext cx="13698965" cy="6143332"/>
            </a:xfrm>
            <a:prstGeom prst="rect">
              <a:avLst/>
            </a:prstGeom>
          </p:spPr>
        </p:pic>
      </p:grpSp>
      <p:sp>
        <p:nvSpPr>
          <p:cNvPr id="2" name="CuadroTexto 1"/>
          <p:cNvSpPr txBox="1"/>
          <p:nvPr/>
        </p:nvSpPr>
        <p:spPr>
          <a:xfrm>
            <a:off x="3468616" y="1932871"/>
            <a:ext cx="13408168" cy="4031873"/>
          </a:xfrm>
          <a:prstGeom prst="rect">
            <a:avLst/>
          </a:prstGeom>
          <a:noFill/>
        </p:spPr>
        <p:txBody>
          <a:bodyPr wrap="square" rtlCol="0">
            <a:spAutoFit/>
          </a:bodyPr>
          <a:lstStyle/>
          <a:p>
            <a:pPr algn="ctr"/>
            <a:r>
              <a:rPr lang="es-MX" sz="8000" b="1" dirty="0" smtClean="0">
                <a:solidFill>
                  <a:srgbClr val="FF0000"/>
                </a:solidFill>
              </a:rPr>
              <a:t>D. </a:t>
            </a:r>
            <a:r>
              <a:rPr lang="es-MX" sz="8000" b="1" dirty="0">
                <a:solidFill>
                  <a:srgbClr val="FF0000"/>
                </a:solidFill>
              </a:rPr>
              <a:t>Q</a:t>
            </a:r>
            <a:r>
              <a:rPr lang="es-MX" sz="8000" b="1" dirty="0" smtClean="0">
                <a:solidFill>
                  <a:srgbClr val="FF0000"/>
                </a:solidFill>
              </a:rPr>
              <a:t>ue </a:t>
            </a:r>
            <a:r>
              <a:rPr lang="es-MX" sz="8000" b="1" dirty="0">
                <a:solidFill>
                  <a:srgbClr val="FF0000"/>
                </a:solidFill>
              </a:rPr>
              <a:t>le crea el clima a Satanás para las fortalezas en su </a:t>
            </a:r>
            <a:r>
              <a:rPr lang="es-MX" sz="8000" b="1" dirty="0" smtClean="0">
                <a:solidFill>
                  <a:srgbClr val="FF0000"/>
                </a:solidFill>
              </a:rPr>
              <a:t>vida?</a:t>
            </a:r>
            <a:r>
              <a:rPr lang="es-MX" sz="1600" dirty="0"/>
              <a:t/>
            </a:r>
            <a:br>
              <a:rPr lang="es-MX" sz="1600" dirty="0"/>
            </a:br>
            <a:endParaRPr lang="es-MX" sz="1600" dirty="0"/>
          </a:p>
        </p:txBody>
      </p:sp>
      <p:pic>
        <p:nvPicPr>
          <p:cNvPr id="4098" name="Picture 2" descr="DR. ADRIÁN ROGERS"/>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backgroundMark x1="82899" y1="17808" x2="82899" y2="17808"/>
                        <a14:backgroundMark x1="19130" y1="17808" x2="19130" y2="17808"/>
                        <a14:backgroundMark x1="24638" y1="92466" x2="24638" y2="92466"/>
                        <a14:backgroundMark x1="68116" y1="88356" x2="68116" y2="88356"/>
                        <a14:backgroundMark x1="70435" y1="21233" x2="70435" y2="21233"/>
                      </a14:backgroundRemoval>
                    </a14:imgEffect>
                  </a14:imgLayer>
                </a14:imgProps>
              </a:ext>
              <a:ext uri="{28A0092B-C50C-407E-A947-70E740481C1C}">
                <a14:useLocalDpi xmlns:a14="http://schemas.microsoft.com/office/drawing/2010/main" val="0"/>
              </a:ext>
            </a:extLst>
          </a:blip>
          <a:srcRect/>
          <a:stretch>
            <a:fillRect/>
          </a:stretch>
        </p:blipFill>
        <p:spPr bwMode="auto">
          <a:xfrm>
            <a:off x="5105400" y="6413121"/>
            <a:ext cx="10134600"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rcRect t="27640" b="27640"/>
          <a:stretch>
            <a:fillRect/>
          </a:stretch>
        </a:blipFill>
        <a:effectLst/>
      </p:bgPr>
    </p:bg>
    <p:spTree>
      <p:nvGrpSpPr>
        <p:cNvPr id="1" name=""/>
        <p:cNvGrpSpPr/>
        <p:nvPr/>
      </p:nvGrpSpPr>
      <p:grpSpPr>
        <a:xfrm>
          <a:off x="0" y="0"/>
          <a:ext cx="0" cy="0"/>
          <a:chOff x="0" y="0"/>
          <a:chExt cx="0" cy="0"/>
        </a:xfrm>
      </p:grpSpPr>
      <p:pic>
        <p:nvPicPr>
          <p:cNvPr id="23" name="Picture 4"/>
          <p:cNvPicPr>
            <a:picLocks noChangeAspect="1"/>
          </p:cNvPicPr>
          <p:nvPr/>
        </p:nvPicPr>
        <p:blipFill>
          <a:blip r:embed="rId4"/>
          <a:srcRect t="2381"/>
          <a:stretch>
            <a:fillRect/>
          </a:stretch>
        </p:blipFill>
        <p:spPr>
          <a:xfrm rot="16200000">
            <a:off x="11787367" y="-759534"/>
            <a:ext cx="3766215" cy="5789796"/>
          </a:xfrm>
          <a:prstGeom prst="rect">
            <a:avLst/>
          </a:prstGeom>
        </p:spPr>
      </p:pic>
      <p:grpSp>
        <p:nvGrpSpPr>
          <p:cNvPr id="27" name="Group 5"/>
          <p:cNvGrpSpPr/>
          <p:nvPr/>
        </p:nvGrpSpPr>
        <p:grpSpPr>
          <a:xfrm>
            <a:off x="0" y="3758583"/>
            <a:ext cx="8356229" cy="5106276"/>
            <a:chOff x="0" y="0"/>
            <a:chExt cx="13669295" cy="8362932"/>
          </a:xfrm>
        </p:grpSpPr>
        <p:pic>
          <p:nvPicPr>
            <p:cNvPr id="28" name="Picture 6"/>
            <p:cNvPicPr>
              <a:picLocks noChangeAspect="1"/>
            </p:cNvPicPr>
            <p:nvPr/>
          </p:nvPicPr>
          <p:blipFill>
            <a:blip r:embed="rId5"/>
            <a:srcRect/>
            <a:stretch>
              <a:fillRect/>
            </a:stretch>
          </p:blipFill>
          <p:spPr>
            <a:xfrm rot="-10800000">
              <a:off x="0" y="4565395"/>
              <a:ext cx="10697288" cy="3797537"/>
            </a:xfrm>
            <a:prstGeom prst="rect">
              <a:avLst/>
            </a:prstGeom>
          </p:spPr>
        </p:pic>
        <p:pic>
          <p:nvPicPr>
            <p:cNvPr id="29" name="Picture 7"/>
            <p:cNvPicPr>
              <a:picLocks noChangeAspect="1"/>
            </p:cNvPicPr>
            <p:nvPr/>
          </p:nvPicPr>
          <p:blipFill>
            <a:blip r:embed="rId6"/>
            <a:srcRect/>
            <a:stretch>
              <a:fillRect/>
            </a:stretch>
          </p:blipFill>
          <p:spPr>
            <a:xfrm>
              <a:off x="3679939" y="0"/>
              <a:ext cx="9429017" cy="5327395"/>
            </a:xfrm>
            <a:prstGeom prst="rect">
              <a:avLst/>
            </a:prstGeom>
          </p:spPr>
        </p:pic>
        <p:pic>
          <p:nvPicPr>
            <p:cNvPr id="30" name="Picture 8"/>
            <p:cNvPicPr>
              <a:picLocks noChangeAspect="1"/>
            </p:cNvPicPr>
            <p:nvPr/>
          </p:nvPicPr>
          <p:blipFill>
            <a:blip r:embed="rId7"/>
            <a:srcRect t="40602"/>
            <a:stretch>
              <a:fillRect/>
            </a:stretch>
          </p:blipFill>
          <p:spPr>
            <a:xfrm>
              <a:off x="1692883" y="1522274"/>
              <a:ext cx="11976412" cy="5370849"/>
            </a:xfrm>
            <a:prstGeom prst="rect">
              <a:avLst/>
            </a:prstGeom>
          </p:spPr>
        </p:pic>
      </p:grpSp>
      <p:grpSp>
        <p:nvGrpSpPr>
          <p:cNvPr id="9" name="Group 9"/>
          <p:cNvGrpSpPr/>
          <p:nvPr/>
        </p:nvGrpSpPr>
        <p:grpSpPr>
          <a:xfrm>
            <a:off x="0" y="-154404"/>
            <a:ext cx="9763972" cy="3708469"/>
            <a:chOff x="0" y="0"/>
            <a:chExt cx="14707309" cy="6947313"/>
          </a:xfrm>
        </p:grpSpPr>
        <p:pic>
          <p:nvPicPr>
            <p:cNvPr id="10" name="Picture 10"/>
            <p:cNvPicPr>
              <a:picLocks noChangeAspect="1"/>
            </p:cNvPicPr>
            <p:nvPr/>
          </p:nvPicPr>
          <p:blipFill>
            <a:blip r:embed="rId6"/>
            <a:srcRect/>
            <a:stretch>
              <a:fillRect/>
            </a:stretch>
          </p:blipFill>
          <p:spPr>
            <a:xfrm>
              <a:off x="0" y="0"/>
              <a:ext cx="8668367" cy="4897627"/>
            </a:xfrm>
            <a:prstGeom prst="rect">
              <a:avLst/>
            </a:prstGeom>
          </p:spPr>
        </p:pic>
        <p:pic>
          <p:nvPicPr>
            <p:cNvPr id="11" name="Picture 11"/>
            <p:cNvPicPr>
              <a:picLocks noChangeAspect="1"/>
            </p:cNvPicPr>
            <p:nvPr/>
          </p:nvPicPr>
          <p:blipFill>
            <a:blip r:embed="rId7"/>
            <a:srcRect t="43822" b="3220"/>
            <a:stretch>
              <a:fillRect/>
            </a:stretch>
          </p:blipFill>
          <p:spPr>
            <a:xfrm>
              <a:off x="1412913" y="1631825"/>
              <a:ext cx="13294396" cy="5315488"/>
            </a:xfrm>
            <a:prstGeom prst="rect">
              <a:avLst/>
            </a:prstGeom>
          </p:spPr>
        </p:pic>
      </p:grpSp>
      <p:sp>
        <p:nvSpPr>
          <p:cNvPr id="22" name="CuadroTexto 21"/>
          <p:cNvSpPr txBox="1"/>
          <p:nvPr/>
        </p:nvSpPr>
        <p:spPr>
          <a:xfrm>
            <a:off x="1397334" y="1298850"/>
            <a:ext cx="7997297" cy="1107996"/>
          </a:xfrm>
          <a:prstGeom prst="rect">
            <a:avLst/>
          </a:prstGeom>
          <a:noFill/>
        </p:spPr>
        <p:txBody>
          <a:bodyPr wrap="square" rtlCol="0">
            <a:spAutoFit/>
          </a:bodyPr>
          <a:lstStyle/>
          <a:p>
            <a:r>
              <a:rPr lang="es-MX" sz="6600" b="1" dirty="0" smtClean="0"/>
              <a:t>1. Vivir </a:t>
            </a:r>
            <a:r>
              <a:rPr lang="es-MX" sz="6600" b="1" dirty="0"/>
              <a:t>en la mentira </a:t>
            </a:r>
            <a:endParaRPr lang="es-MX" sz="6600" b="1" dirty="0"/>
          </a:p>
        </p:txBody>
      </p:sp>
      <p:sp>
        <p:nvSpPr>
          <p:cNvPr id="25" name="CuadroTexto 24"/>
          <p:cNvSpPr txBox="1"/>
          <p:nvPr/>
        </p:nvSpPr>
        <p:spPr>
          <a:xfrm>
            <a:off x="1237994" y="4884302"/>
            <a:ext cx="6934484" cy="2554545"/>
          </a:xfrm>
          <a:prstGeom prst="rect">
            <a:avLst/>
          </a:prstGeom>
          <a:noFill/>
        </p:spPr>
        <p:txBody>
          <a:bodyPr wrap="square" rtlCol="0">
            <a:spAutoFit/>
          </a:bodyPr>
          <a:lstStyle/>
          <a:p>
            <a:pPr algn="ctr"/>
            <a:r>
              <a:rPr lang="es-MX" sz="3200" b="1" dirty="0"/>
              <a:t>“Por lo cual, desechando la mentira, hablad verdad cada uno con su prójimo; porque somos miembros los unos de los otros.”</a:t>
            </a:r>
            <a:br>
              <a:rPr lang="es-MX" sz="3200" b="1" dirty="0"/>
            </a:br>
            <a:r>
              <a:rPr lang="es-MX" sz="3200" b="1" dirty="0">
                <a:solidFill>
                  <a:srgbClr val="FF0000"/>
                </a:solidFill>
              </a:rPr>
              <a:t>Efesios 4:25 RVR1960</a:t>
            </a:r>
            <a:endParaRPr lang="es-MX" sz="3200" b="1" dirty="0">
              <a:solidFill>
                <a:srgbClr val="FF0000"/>
              </a:solidFill>
            </a:endParaRPr>
          </a:p>
        </p:txBody>
      </p:sp>
      <p:grpSp>
        <p:nvGrpSpPr>
          <p:cNvPr id="31" name="Group 5"/>
          <p:cNvGrpSpPr/>
          <p:nvPr/>
        </p:nvGrpSpPr>
        <p:grpSpPr>
          <a:xfrm>
            <a:off x="8013686" y="4299926"/>
            <a:ext cx="10655539" cy="6156451"/>
            <a:chOff x="840918" y="0"/>
            <a:chExt cx="12828377" cy="8232787"/>
          </a:xfrm>
        </p:grpSpPr>
        <p:pic>
          <p:nvPicPr>
            <p:cNvPr id="32" name="Picture 6"/>
            <p:cNvPicPr>
              <a:picLocks noChangeAspect="1"/>
            </p:cNvPicPr>
            <p:nvPr/>
          </p:nvPicPr>
          <p:blipFill>
            <a:blip r:embed="rId5"/>
            <a:srcRect/>
            <a:stretch>
              <a:fillRect/>
            </a:stretch>
          </p:blipFill>
          <p:spPr>
            <a:xfrm rot="10800000">
              <a:off x="840918" y="4435250"/>
              <a:ext cx="10697288" cy="3797537"/>
            </a:xfrm>
            <a:prstGeom prst="rect">
              <a:avLst/>
            </a:prstGeom>
          </p:spPr>
        </p:pic>
        <p:pic>
          <p:nvPicPr>
            <p:cNvPr id="33" name="Picture 7"/>
            <p:cNvPicPr>
              <a:picLocks noChangeAspect="1"/>
            </p:cNvPicPr>
            <p:nvPr/>
          </p:nvPicPr>
          <p:blipFill>
            <a:blip r:embed="rId6"/>
            <a:srcRect/>
            <a:stretch>
              <a:fillRect/>
            </a:stretch>
          </p:blipFill>
          <p:spPr>
            <a:xfrm>
              <a:off x="3679939" y="0"/>
              <a:ext cx="9429017" cy="5327395"/>
            </a:xfrm>
            <a:prstGeom prst="rect">
              <a:avLst/>
            </a:prstGeom>
          </p:spPr>
        </p:pic>
        <p:pic>
          <p:nvPicPr>
            <p:cNvPr id="34" name="Picture 8"/>
            <p:cNvPicPr>
              <a:picLocks noChangeAspect="1"/>
            </p:cNvPicPr>
            <p:nvPr/>
          </p:nvPicPr>
          <p:blipFill>
            <a:blip r:embed="rId7"/>
            <a:srcRect t="40602"/>
            <a:stretch>
              <a:fillRect/>
            </a:stretch>
          </p:blipFill>
          <p:spPr>
            <a:xfrm>
              <a:off x="1692883" y="1522274"/>
              <a:ext cx="11976412" cy="5370849"/>
            </a:xfrm>
            <a:prstGeom prst="rect">
              <a:avLst/>
            </a:prstGeom>
          </p:spPr>
        </p:pic>
      </p:grpSp>
      <p:sp>
        <p:nvSpPr>
          <p:cNvPr id="35" name="CuadroTexto 34"/>
          <p:cNvSpPr txBox="1"/>
          <p:nvPr/>
        </p:nvSpPr>
        <p:spPr>
          <a:xfrm>
            <a:off x="9228401" y="5600654"/>
            <a:ext cx="8999343" cy="4031873"/>
          </a:xfrm>
          <a:prstGeom prst="rect">
            <a:avLst/>
          </a:prstGeom>
          <a:noFill/>
        </p:spPr>
        <p:txBody>
          <a:bodyPr wrap="square" rtlCol="0">
            <a:spAutoFit/>
          </a:bodyPr>
          <a:lstStyle/>
          <a:p>
            <a:pPr algn="ctr"/>
            <a:r>
              <a:rPr lang="es-MX" sz="3200" b="1" dirty="0"/>
              <a:t>“Vosotros sois de vuestro padre el diablo, y los deseos de vuestro padre queréis hacer. Él ha sido homicida desde el principio, y no ha permanecido en la verdad, porque no hay verdad en él. Cuando habla mentira, de suyo habla; porque es mentiroso, y padre de mentira.”</a:t>
            </a:r>
            <a:br>
              <a:rPr lang="es-MX" sz="3200" b="1" dirty="0"/>
            </a:br>
            <a:r>
              <a:rPr lang="es-MX" sz="3200" b="1" dirty="0">
                <a:solidFill>
                  <a:srgbClr val="FF0000"/>
                </a:solidFill>
              </a:rPr>
              <a:t>S. Juan 8:44 RVR1960</a:t>
            </a:r>
            <a:br>
              <a:rPr lang="es-MX" sz="3200" b="1" dirty="0">
                <a:solidFill>
                  <a:srgbClr val="FF0000"/>
                </a:solidFill>
              </a:rPr>
            </a:br>
            <a:endParaRPr lang="es-MX" sz="3200" b="1" dirty="0">
              <a:solidFill>
                <a:srgbClr val="FF0000"/>
              </a:solidFill>
            </a:endParaRPr>
          </a:p>
        </p:txBody>
      </p:sp>
      <p:pic>
        <p:nvPicPr>
          <p:cNvPr id="5122" name="Picture 2" descr="Es más fácil vivir en la verdad que en la mentira | El Nuevo Heral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25200" y="557134"/>
            <a:ext cx="4343400" cy="32014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circle(in)">
                                      <p:cBhvr>
                                        <p:cTn id="25" dur="20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27640" b="27640"/>
          <a:stretch>
            <a:fillRect/>
          </a:stretch>
        </a:blipFill>
        <a:effectLst/>
      </p:bgPr>
    </p:bg>
    <p:spTree>
      <p:nvGrpSpPr>
        <p:cNvPr id="1" name=""/>
        <p:cNvGrpSpPr/>
        <p:nvPr/>
      </p:nvGrpSpPr>
      <p:grpSpPr>
        <a:xfrm>
          <a:off x="0" y="0"/>
          <a:ext cx="0" cy="0"/>
          <a:chOff x="0" y="0"/>
          <a:chExt cx="0" cy="0"/>
        </a:xfrm>
      </p:grpSpPr>
      <p:grpSp>
        <p:nvGrpSpPr>
          <p:cNvPr id="24" name="Group 24"/>
          <p:cNvGrpSpPr/>
          <p:nvPr/>
        </p:nvGrpSpPr>
        <p:grpSpPr>
          <a:xfrm>
            <a:off x="4527735" y="962821"/>
            <a:ext cx="9994529" cy="4876800"/>
            <a:chOff x="0" y="0"/>
            <a:chExt cx="12541348" cy="4564185"/>
          </a:xfrm>
        </p:grpSpPr>
        <p:pic>
          <p:nvPicPr>
            <p:cNvPr id="25" name="Picture 25"/>
            <p:cNvPicPr>
              <a:picLocks noChangeAspect="1"/>
            </p:cNvPicPr>
            <p:nvPr/>
          </p:nvPicPr>
          <p:blipFill>
            <a:blip r:embed="rId3"/>
            <a:srcRect/>
            <a:stretch>
              <a:fillRect/>
            </a:stretch>
          </p:blipFill>
          <p:spPr>
            <a:xfrm rot="-10800000">
              <a:off x="7635397" y="1792323"/>
              <a:ext cx="4905951" cy="2771862"/>
            </a:xfrm>
            <a:prstGeom prst="rect">
              <a:avLst/>
            </a:prstGeom>
          </p:spPr>
        </p:pic>
        <p:pic>
          <p:nvPicPr>
            <p:cNvPr id="26" name="Picture 26"/>
            <p:cNvPicPr>
              <a:picLocks noChangeAspect="1"/>
            </p:cNvPicPr>
            <p:nvPr/>
          </p:nvPicPr>
          <p:blipFill>
            <a:blip r:embed="rId4"/>
            <a:srcRect t="43822" b="3220"/>
            <a:stretch>
              <a:fillRect/>
            </a:stretch>
          </p:blipFill>
          <p:spPr>
            <a:xfrm>
              <a:off x="0" y="0"/>
              <a:ext cx="10307670" cy="4121308"/>
            </a:xfrm>
            <a:prstGeom prst="rect">
              <a:avLst/>
            </a:prstGeom>
          </p:spPr>
        </p:pic>
      </p:grpSp>
      <p:pic>
        <p:nvPicPr>
          <p:cNvPr id="30" name="Picture 30"/>
          <p:cNvPicPr>
            <a:picLocks noChangeAspect="1"/>
          </p:cNvPicPr>
          <p:nvPr/>
        </p:nvPicPr>
        <p:blipFill>
          <a:blip r:embed="rId5"/>
          <a:srcRect/>
          <a:stretch>
            <a:fillRect/>
          </a:stretch>
        </p:blipFill>
        <p:spPr>
          <a:xfrm>
            <a:off x="7594997" y="0"/>
            <a:ext cx="4737216" cy="2131747"/>
          </a:xfrm>
          <a:prstGeom prst="rect">
            <a:avLst/>
          </a:prstGeom>
        </p:spPr>
      </p:pic>
      <p:sp>
        <p:nvSpPr>
          <p:cNvPr id="35" name="CuadroTexto 34"/>
          <p:cNvSpPr txBox="1"/>
          <p:nvPr/>
        </p:nvSpPr>
        <p:spPr>
          <a:xfrm>
            <a:off x="4977361" y="1201742"/>
            <a:ext cx="7315200" cy="3785652"/>
          </a:xfrm>
          <a:prstGeom prst="rect">
            <a:avLst/>
          </a:prstGeom>
          <a:noFill/>
        </p:spPr>
        <p:txBody>
          <a:bodyPr wrap="square" rtlCol="0">
            <a:spAutoFit/>
          </a:bodyPr>
          <a:lstStyle/>
          <a:p>
            <a:pPr algn="ctr"/>
            <a:r>
              <a:rPr lang="es-MX" sz="4800" b="1" dirty="0"/>
              <a:t>“Jesús le dijo: Yo soy el camino, y la verdad, y la vida; nadie viene al Padre, sino por mí.”</a:t>
            </a:r>
            <a:br>
              <a:rPr lang="es-MX" sz="4800" b="1" dirty="0"/>
            </a:br>
            <a:r>
              <a:rPr lang="es-MX" sz="4800" b="1" dirty="0">
                <a:solidFill>
                  <a:srgbClr val="FF0000"/>
                </a:solidFill>
              </a:rPr>
              <a:t>S. Juan 14:6 RVR1960</a:t>
            </a:r>
            <a:endParaRPr lang="es-MX" sz="4800" b="1" dirty="0">
              <a:solidFill>
                <a:srgbClr val="FF0000"/>
              </a:solidFill>
            </a:endParaRPr>
          </a:p>
        </p:txBody>
      </p:sp>
      <p:sp>
        <p:nvSpPr>
          <p:cNvPr id="36" name="CuadroTexto 35"/>
          <p:cNvSpPr txBox="1"/>
          <p:nvPr/>
        </p:nvSpPr>
        <p:spPr>
          <a:xfrm>
            <a:off x="1676400" y="6612683"/>
            <a:ext cx="15697200" cy="1938992"/>
          </a:xfrm>
          <a:prstGeom prst="rect">
            <a:avLst/>
          </a:prstGeom>
          <a:noFill/>
        </p:spPr>
        <p:txBody>
          <a:bodyPr wrap="square" rtlCol="0">
            <a:spAutoFit/>
          </a:bodyPr>
          <a:lstStyle/>
          <a:p>
            <a:pPr algn="ctr"/>
            <a:r>
              <a:rPr lang="es-MX" sz="6000" b="1" dirty="0"/>
              <a:t>“Santifícalos en tu verdad; tu palabra es verdad.”</a:t>
            </a:r>
            <a:br>
              <a:rPr lang="es-MX" sz="6000" b="1" dirty="0"/>
            </a:br>
            <a:r>
              <a:rPr lang="es-MX" sz="6000" b="1" dirty="0">
                <a:solidFill>
                  <a:srgbClr val="FF0000"/>
                </a:solidFill>
              </a:rPr>
              <a:t>S. Juan 17:17 RVR1960</a:t>
            </a:r>
            <a:endParaRPr lang="es-MX" sz="6000" b="1" dirty="0">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809</Words>
  <Application>Microsoft Office PowerPoint</Application>
  <PresentationFormat>Personalizado</PresentationFormat>
  <Paragraphs>54</Paragraphs>
  <Slides>18</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18</vt:i4>
      </vt:variant>
    </vt:vector>
  </HeadingPairs>
  <TitlesOfParts>
    <vt:vector size="22" baseType="lpstr">
      <vt:lpstr>Wingdings</vt: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como derribar las fortaleza de satanas en nuestras vidas </dc:title>
  <cp:lastModifiedBy>kimberly bustos</cp:lastModifiedBy>
  <cp:revision>20</cp:revision>
  <dcterms:created xsi:type="dcterms:W3CDTF">2006-08-16T00:00:00Z</dcterms:created>
  <dcterms:modified xsi:type="dcterms:W3CDTF">2020-05-30T23:02:33Z</dcterms:modified>
  <dc:identifier>DAD9tffWHhY</dc:identifier>
</cp:coreProperties>
</file>