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dirty="0" smtClean="0"/>
              <a:t>Trabajo en Equipo </a:t>
            </a:r>
            <a:endParaRPr lang="es-MX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89556"/>
            <a:ext cx="6815669" cy="132080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Pastor Alberto Bustos</a:t>
            </a: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17" y="-42446"/>
            <a:ext cx="3979629" cy="16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554" y="3223056"/>
            <a:ext cx="9601196" cy="1303867"/>
          </a:xfrm>
        </p:spPr>
        <p:txBody>
          <a:bodyPr>
            <a:noAutofit/>
          </a:bodyPr>
          <a:lstStyle/>
          <a:p>
            <a:r>
              <a:rPr lang="es-MX" sz="5400" dirty="0">
                <a:solidFill>
                  <a:srgbClr val="FF0000"/>
                </a:solidFill>
              </a:rPr>
              <a:t>TIPOS DE REUNIONES DE COORDINACIÓN DE </a:t>
            </a:r>
            <a:r>
              <a:rPr lang="es-MX" sz="5400" dirty="0" smtClean="0">
                <a:solidFill>
                  <a:srgbClr val="FF0000"/>
                </a:solidFill>
              </a:rPr>
              <a:t>EQUIPOS</a:t>
            </a:r>
            <a:endParaRPr lang="es-MX" sz="5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35" y="655954"/>
            <a:ext cx="1848287" cy="1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INFORMATIVA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Donde solo se da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072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CONSULTIVA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Donde </a:t>
            </a:r>
            <a:r>
              <a:rPr lang="es-MX" sz="4800" dirty="0"/>
              <a:t>se recaban opiniones antes de tomar alguna decisión.</a:t>
            </a:r>
          </a:p>
        </p:txBody>
      </p:sp>
    </p:spTree>
    <p:extLst>
      <p:ext uri="{BB962C8B-B14F-4D97-AF65-F5344CB8AC3E}">
        <p14:creationId xmlns:p14="http://schemas.microsoft.com/office/powerpoint/2010/main" val="7479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EJECUTIVA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488" y="2544053"/>
            <a:ext cx="10308464" cy="3318936"/>
          </a:xfrm>
        </p:spPr>
        <p:txBody>
          <a:bodyPr>
            <a:noAutofit/>
          </a:bodyPr>
          <a:lstStyle/>
          <a:p>
            <a:r>
              <a:rPr lang="es-MX" sz="4000" dirty="0" smtClean="0"/>
              <a:t>Donde </a:t>
            </a:r>
            <a:r>
              <a:rPr lang="es-MX" sz="4000" dirty="0"/>
              <a:t>se plantean responsabilidades de </a:t>
            </a:r>
            <a:r>
              <a:rPr lang="es-MX" sz="4000" dirty="0" smtClean="0"/>
              <a:t>ejecución</a:t>
            </a:r>
          </a:p>
          <a:p>
            <a:r>
              <a:rPr lang="es-MX" sz="4000" dirty="0" smtClean="0"/>
              <a:t>Donde </a:t>
            </a:r>
            <a:r>
              <a:rPr lang="es-MX" sz="4000" dirty="0"/>
              <a:t>se dan instrucciones  </a:t>
            </a:r>
            <a:endParaRPr lang="es-MX" sz="4000" dirty="0" smtClean="0"/>
          </a:p>
          <a:p>
            <a:r>
              <a:rPr lang="es-MX" sz="4000" dirty="0" smtClean="0"/>
              <a:t>Donde </a:t>
            </a:r>
            <a:r>
              <a:rPr lang="es-MX" sz="4000" dirty="0"/>
              <a:t>se asignan </a:t>
            </a:r>
            <a:r>
              <a:rPr lang="es-MX" sz="4000" dirty="0" smtClean="0"/>
              <a:t>funciones</a:t>
            </a:r>
          </a:p>
          <a:p>
            <a:r>
              <a:rPr lang="es-MX" sz="4000" dirty="0" smtClean="0"/>
              <a:t>Donde </a:t>
            </a:r>
            <a:r>
              <a:rPr lang="es-MX" sz="4000" dirty="0"/>
              <a:t>se asignan actividades </a:t>
            </a:r>
          </a:p>
        </p:txBody>
      </p:sp>
    </p:spTree>
    <p:extLst>
      <p:ext uri="{BB962C8B-B14F-4D97-AF65-F5344CB8AC3E}">
        <p14:creationId xmlns:p14="http://schemas.microsoft.com/office/powerpoint/2010/main" val="2954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DELIBERATIVA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946" y="2569811"/>
            <a:ext cx="9601196" cy="3318936"/>
          </a:xfrm>
        </p:spPr>
        <p:txBody>
          <a:bodyPr>
            <a:normAutofit/>
          </a:bodyPr>
          <a:lstStyle/>
          <a:p>
            <a:r>
              <a:rPr lang="es-MX" sz="4800" dirty="0" smtClean="0"/>
              <a:t>Donde </a:t>
            </a:r>
            <a:r>
              <a:rPr lang="es-MX" sz="4800" dirty="0"/>
              <a:t>se discute un tema específico </a:t>
            </a:r>
            <a:endParaRPr lang="es-MX" sz="4800" dirty="0" smtClean="0"/>
          </a:p>
          <a:p>
            <a:r>
              <a:rPr lang="es-MX" sz="4800" dirty="0" smtClean="0"/>
              <a:t>Donde </a:t>
            </a:r>
            <a:r>
              <a:rPr lang="es-MX" sz="4800" dirty="0"/>
              <a:t>se considera la opinión de los participantes </a:t>
            </a:r>
          </a:p>
        </p:txBody>
      </p:sp>
    </p:spTree>
    <p:extLst>
      <p:ext uri="{BB962C8B-B14F-4D97-AF65-F5344CB8AC3E}">
        <p14:creationId xmlns:p14="http://schemas.microsoft.com/office/powerpoint/2010/main" val="5248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CÓMO SE ORGANIZA UN EQUIPO DE TRABAJO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885" y="2556932"/>
            <a:ext cx="10033712" cy="3318936"/>
          </a:xfrm>
        </p:spPr>
        <p:txBody>
          <a:bodyPr>
            <a:noAutofit/>
          </a:bodyPr>
          <a:lstStyle/>
          <a:p>
            <a:r>
              <a:rPr lang="es-MX" sz="4400" dirty="0" smtClean="0"/>
              <a:t>Debe </a:t>
            </a:r>
            <a:r>
              <a:rPr lang="es-MX" sz="4400" dirty="0"/>
              <a:t>tener una meta </a:t>
            </a:r>
            <a:r>
              <a:rPr lang="es-MX" sz="4400" dirty="0" smtClean="0"/>
              <a:t>definida</a:t>
            </a:r>
          </a:p>
          <a:p>
            <a:r>
              <a:rPr lang="es-MX" sz="4400" dirty="0" smtClean="0"/>
              <a:t>Debe </a:t>
            </a:r>
            <a:r>
              <a:rPr lang="es-MX" sz="4400" dirty="0"/>
              <a:t>contemplar los recursos </a:t>
            </a:r>
            <a:r>
              <a:rPr lang="es-MX" sz="4400" dirty="0" smtClean="0"/>
              <a:t>humanos</a:t>
            </a:r>
          </a:p>
          <a:p>
            <a:r>
              <a:rPr lang="es-MX" sz="4400" dirty="0" smtClean="0"/>
              <a:t>Debe </a:t>
            </a:r>
            <a:r>
              <a:rPr lang="es-MX" sz="4400" dirty="0"/>
              <a:t>contemplar los recursos </a:t>
            </a:r>
            <a:r>
              <a:rPr lang="es-MX" sz="4400" dirty="0" smtClean="0"/>
              <a:t>financieros</a:t>
            </a:r>
          </a:p>
          <a:p>
            <a:r>
              <a:rPr lang="es-MX" sz="4400" dirty="0" smtClean="0"/>
              <a:t>Debe </a:t>
            </a:r>
            <a:r>
              <a:rPr lang="es-MX" sz="4400" dirty="0"/>
              <a:t>contemplar los recursos materiales </a:t>
            </a:r>
          </a:p>
        </p:txBody>
      </p:sp>
    </p:spTree>
    <p:extLst>
      <p:ext uri="{BB962C8B-B14F-4D97-AF65-F5344CB8AC3E}">
        <p14:creationId xmlns:p14="http://schemas.microsoft.com/office/powerpoint/2010/main" val="22365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133" y="1828799"/>
            <a:ext cx="9773455" cy="482957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UN PROCESO DE DESARROLLO EN EQUIPO SERÁ MÁS  EFECTIVO SI TIENE DOS CARACTERISTICAS: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135217" y="3200876"/>
            <a:ext cx="10038008" cy="1190820"/>
          </a:xfrm>
        </p:spPr>
        <p:txBody>
          <a:bodyPr>
            <a:noAutofit/>
          </a:bodyPr>
          <a:lstStyle/>
          <a:p>
            <a:r>
              <a:rPr lang="es-MX" sz="4800" dirty="0" smtClean="0"/>
              <a:t>Que </a:t>
            </a:r>
            <a:r>
              <a:rPr lang="es-MX" sz="4800" dirty="0"/>
              <a:t>los miembros tengan claras las razones por las que participan en una determinada </a:t>
            </a:r>
            <a:r>
              <a:rPr lang="es-MX" sz="4800" dirty="0" smtClean="0"/>
              <a:t>actividad </a:t>
            </a:r>
          </a:p>
        </p:txBody>
      </p:sp>
    </p:spTree>
    <p:extLst>
      <p:ext uri="{BB962C8B-B14F-4D97-AF65-F5344CB8AC3E}">
        <p14:creationId xmlns:p14="http://schemas.microsoft.com/office/powerpoint/2010/main" val="36694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575" y="2466780"/>
            <a:ext cx="10115281" cy="3318936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es-MX" sz="3200" dirty="0" smtClean="0"/>
              <a:t>Coordinación</a:t>
            </a:r>
          </a:p>
          <a:p>
            <a:pPr marL="457200" indent="-457200">
              <a:buAutoNum type="alphaLcPeriod"/>
            </a:pPr>
            <a:r>
              <a:rPr lang="es-MX" sz="3200" dirty="0" smtClean="0"/>
              <a:t>Planeación </a:t>
            </a:r>
            <a:endParaRPr lang="es-MX" sz="3200" dirty="0"/>
          </a:p>
          <a:p>
            <a:pPr marL="514350" indent="-514350">
              <a:buAutoNum type="alphaLcPeriod"/>
            </a:pPr>
            <a:r>
              <a:rPr lang="es-MX" sz="3200" dirty="0"/>
              <a:t>Metas compartidas </a:t>
            </a:r>
          </a:p>
          <a:p>
            <a:pPr marL="514350" indent="-514350">
              <a:buAutoNum type="alphaLcPeriod"/>
            </a:pPr>
            <a:r>
              <a:rPr lang="es-MX" sz="3200" dirty="0"/>
              <a:t>Toma de decisión común </a:t>
            </a:r>
            <a:endParaRPr lang="es-MX" sz="3200" dirty="0" smtClean="0"/>
          </a:p>
          <a:p>
            <a:pPr marL="514350" indent="-514350">
              <a:buAutoNum type="alphaLcPeriod"/>
            </a:pPr>
            <a:r>
              <a:rPr lang="es-MX" sz="3200" dirty="0" smtClean="0"/>
              <a:t>El </a:t>
            </a:r>
            <a:r>
              <a:rPr lang="es-MX" sz="3200" dirty="0"/>
              <a:t>No. De personas dependerá del diseño de trabajo que se va a implementar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95401" y="1687133"/>
            <a:ext cx="9773455" cy="482957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La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smtClean="0">
                <a:solidFill>
                  <a:srgbClr val="FF0000"/>
                </a:solidFill>
              </a:rPr>
              <a:t>asistencia de los miembros forme una unidad de trabajo completa logrando un grado mínimo de: </a:t>
            </a:r>
            <a:br>
              <a:rPr lang="es-MX" dirty="0" smtClean="0">
                <a:solidFill>
                  <a:srgbClr val="FF0000"/>
                </a:solidFill>
              </a:rPr>
            </a:b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smtClean="0">
                <a:solidFill>
                  <a:srgbClr val="FF0000"/>
                </a:solidFill>
              </a:rPr>
              <a:t>COMO LOGRAR </a:t>
            </a:r>
            <a:r>
              <a:rPr lang="es-MX" dirty="0">
                <a:solidFill>
                  <a:srgbClr val="FF0000"/>
                </a:solidFill>
              </a:rPr>
              <a:t>QUE EL EQUIPO FUNCIONE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763" y="2285999"/>
            <a:ext cx="10419009" cy="3318936"/>
          </a:xfrm>
        </p:spPr>
        <p:txBody>
          <a:bodyPr>
            <a:noAutofit/>
          </a:bodyPr>
          <a:lstStyle/>
          <a:p>
            <a:r>
              <a:rPr lang="es-MX" sz="3200" dirty="0"/>
              <a:t>En el equipo tendremos: </a:t>
            </a:r>
            <a:endParaRPr lang="es-MX" sz="3200" dirty="0" smtClean="0"/>
          </a:p>
          <a:p>
            <a:r>
              <a:rPr lang="es-MX" sz="3200" dirty="0" smtClean="0"/>
              <a:t>Diferencias </a:t>
            </a:r>
            <a:r>
              <a:rPr lang="es-MX" sz="3200" dirty="0"/>
              <a:t>de OPINIÓN </a:t>
            </a:r>
            <a:endParaRPr lang="es-MX" sz="3200" dirty="0" smtClean="0"/>
          </a:p>
          <a:p>
            <a:r>
              <a:rPr lang="es-MX" sz="3200" dirty="0" smtClean="0"/>
              <a:t>Diferentes </a:t>
            </a:r>
            <a:r>
              <a:rPr lang="es-MX" sz="3200" dirty="0" smtClean="0"/>
              <a:t>CAPACIDADES</a:t>
            </a:r>
          </a:p>
          <a:p>
            <a:r>
              <a:rPr lang="es-MX" sz="3200" dirty="0" smtClean="0"/>
              <a:t>Diferentes </a:t>
            </a:r>
            <a:r>
              <a:rPr lang="es-MX" sz="3200" dirty="0"/>
              <a:t>ESTILOS </a:t>
            </a:r>
            <a:endParaRPr lang="es-MX" sz="3200" dirty="0" smtClean="0"/>
          </a:p>
          <a:p>
            <a:r>
              <a:rPr lang="es-MX" sz="3200" dirty="0" smtClean="0"/>
              <a:t>Diferentes </a:t>
            </a:r>
            <a:r>
              <a:rPr lang="es-MX" sz="3200" dirty="0"/>
              <a:t>PRIORIDADES </a:t>
            </a:r>
            <a:endParaRPr lang="es-MX" sz="3200" dirty="0" smtClean="0"/>
          </a:p>
          <a:p>
            <a:r>
              <a:rPr lang="es-MX" sz="3200" dirty="0" smtClean="0"/>
              <a:t>Diferentes </a:t>
            </a:r>
            <a:r>
              <a:rPr lang="es-MX" sz="3200" dirty="0"/>
              <a:t>MOTIVACIONES </a:t>
            </a:r>
          </a:p>
        </p:txBody>
      </p:sp>
    </p:spTree>
    <p:extLst>
      <p:ext uri="{BB962C8B-B14F-4D97-AF65-F5344CB8AC3E}">
        <p14:creationId xmlns:p14="http://schemas.microsoft.com/office/powerpoint/2010/main" val="42086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SI SOMOS UN EQUIPO TENDREMOS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885" y="2485623"/>
            <a:ext cx="10650828" cy="3390245"/>
          </a:xfrm>
        </p:spPr>
        <p:txBody>
          <a:bodyPr>
            <a:normAutofit lnSpcReduction="10000"/>
          </a:bodyPr>
          <a:lstStyle/>
          <a:p>
            <a:r>
              <a:rPr lang="es-MX" sz="3600" dirty="0" smtClean="0"/>
              <a:t>Necesidad </a:t>
            </a:r>
            <a:r>
              <a:rPr lang="es-MX" sz="3600" dirty="0"/>
              <a:t>de FIJAR METAS </a:t>
            </a:r>
            <a:endParaRPr lang="es-MX" sz="3600" dirty="0" smtClean="0"/>
          </a:p>
          <a:p>
            <a:r>
              <a:rPr lang="es-MX" sz="3600" dirty="0" smtClean="0"/>
              <a:t>Necesidad </a:t>
            </a:r>
            <a:r>
              <a:rPr lang="es-MX" sz="3600" dirty="0"/>
              <a:t>de REALIZAR PLANES </a:t>
            </a:r>
            <a:endParaRPr lang="es-MX" sz="3600" dirty="0" smtClean="0"/>
          </a:p>
          <a:p>
            <a:r>
              <a:rPr lang="es-MX" sz="3600" dirty="0" smtClean="0"/>
              <a:t>Necesidad </a:t>
            </a:r>
            <a:r>
              <a:rPr lang="es-MX" sz="3600" dirty="0"/>
              <a:t>de INTERACTUAR </a:t>
            </a:r>
            <a:endParaRPr lang="es-MX" sz="3600" dirty="0" smtClean="0"/>
          </a:p>
          <a:p>
            <a:r>
              <a:rPr lang="es-MX" sz="3600" dirty="0" smtClean="0"/>
              <a:t>Necesidad </a:t>
            </a:r>
            <a:r>
              <a:rPr lang="es-MX" sz="3600" dirty="0"/>
              <a:t>de CONTRIBUIR </a:t>
            </a:r>
            <a:r>
              <a:rPr lang="es-MX" sz="3600" dirty="0" smtClean="0"/>
              <a:t>FUNCIONALMENTE</a:t>
            </a:r>
          </a:p>
          <a:p>
            <a:r>
              <a:rPr lang="es-MX" sz="3600" dirty="0" smtClean="0"/>
              <a:t>Necesidad </a:t>
            </a:r>
            <a:r>
              <a:rPr lang="es-MX" sz="3600" dirty="0"/>
              <a:t>de establecer PROCEDIMIENTOS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61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CÓMO </a:t>
            </a:r>
            <a:r>
              <a:rPr lang="es-MX" dirty="0">
                <a:solidFill>
                  <a:srgbClr val="FF0000"/>
                </a:solidFill>
              </a:rPr>
              <a:t>TRABAJAR EN </a:t>
            </a:r>
            <a:r>
              <a:rPr lang="es-MX" dirty="0" smtClean="0">
                <a:solidFill>
                  <a:srgbClr val="FF0000"/>
                </a:solidFill>
              </a:rPr>
              <a:t>EQUIPO?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El trabajo en equipo implica la concentración de esfuerzos individuales para la consecución de objetivos comunes previamente </a:t>
            </a:r>
            <a:r>
              <a:rPr lang="es-MX" sz="4400" dirty="0" smtClean="0"/>
              <a:t>establecidos. 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080012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 EL EQUIPO QUE NO FUNCIONA MUESTRA: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519" y="2518295"/>
            <a:ext cx="10282706" cy="3318936"/>
          </a:xfrm>
        </p:spPr>
        <p:txBody>
          <a:bodyPr>
            <a:noAutofit/>
          </a:bodyPr>
          <a:lstStyle/>
          <a:p>
            <a:r>
              <a:rPr lang="es-MX" dirty="0" smtClean="0"/>
              <a:t>Hay </a:t>
            </a:r>
            <a:r>
              <a:rPr lang="es-MX" dirty="0"/>
              <a:t>una innecesaria DUPLICACIÓN de esfuerzos. </a:t>
            </a:r>
            <a:endParaRPr lang="es-MX" dirty="0" smtClean="0"/>
          </a:p>
          <a:p>
            <a:r>
              <a:rPr lang="es-MX" dirty="0" smtClean="0"/>
              <a:t>Algunas </a:t>
            </a:r>
            <a:r>
              <a:rPr lang="es-MX" dirty="0"/>
              <a:t>tareas quedan INCONCLUSAS O POSTERGADAS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miembros del equipo pujan en DIFERENTES direcciones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pastor tiene que verificar CONSTANTEMENTE si el trabajo se ha realizado </a:t>
            </a:r>
            <a:endParaRPr lang="es-MX" dirty="0" smtClean="0"/>
          </a:p>
          <a:p>
            <a:r>
              <a:rPr lang="es-MX" dirty="0" smtClean="0"/>
              <a:t>Las </a:t>
            </a:r>
            <a:r>
              <a:rPr lang="es-MX" dirty="0"/>
              <a:t>reuniones son EXTENUANTES e </a:t>
            </a:r>
            <a:r>
              <a:rPr lang="es-MX" dirty="0" smtClean="0"/>
              <a:t>IMPRODUCTIVAS</a:t>
            </a:r>
          </a:p>
          <a:p>
            <a:r>
              <a:rPr lang="es-MX" dirty="0" smtClean="0"/>
              <a:t>Las </a:t>
            </a:r>
            <a:r>
              <a:rPr lang="es-MX" dirty="0"/>
              <a:t>comunicaciones son excesivamente EMOCIONALES o excesivamente RACIONALES </a:t>
            </a:r>
          </a:p>
        </p:txBody>
      </p:sp>
    </p:spTree>
    <p:extLst>
      <p:ext uri="{BB962C8B-B14F-4D97-AF65-F5344CB8AC3E}">
        <p14:creationId xmlns:p14="http://schemas.microsoft.com/office/powerpoint/2010/main" val="3713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ALGUNOS INDICADORES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338" y="2485623"/>
            <a:ext cx="10740980" cy="3390245"/>
          </a:xfrm>
        </p:spPr>
        <p:txBody>
          <a:bodyPr>
            <a:noAutofit/>
          </a:bodyPr>
          <a:lstStyle/>
          <a:p>
            <a:r>
              <a:rPr lang="es-MX" sz="3200" dirty="0" smtClean="0"/>
              <a:t>Algunos </a:t>
            </a:r>
            <a:r>
              <a:rPr lang="es-MX" sz="3200" dirty="0"/>
              <a:t>miembros del equipo NO TIENEN CLARIDAD sobre como actuar para lograr el propósito. </a:t>
            </a:r>
            <a:endParaRPr lang="es-MX" sz="3200" dirty="0" smtClean="0"/>
          </a:p>
          <a:p>
            <a:r>
              <a:rPr lang="es-MX" sz="3200" dirty="0" smtClean="0"/>
              <a:t>La </a:t>
            </a:r>
            <a:r>
              <a:rPr lang="es-MX" sz="3200" dirty="0"/>
              <a:t>información es ambigua y produce INCONGRUENCIAS entre lo que se dice y lo que se hace. </a:t>
            </a:r>
            <a:endParaRPr lang="es-MX" sz="3200" dirty="0" smtClean="0"/>
          </a:p>
          <a:p>
            <a:r>
              <a:rPr lang="es-MX" sz="3200" dirty="0" smtClean="0"/>
              <a:t>Hay </a:t>
            </a:r>
            <a:r>
              <a:rPr lang="es-MX" sz="3200" dirty="0"/>
              <a:t>TRABAS O BLOQUEOS para expresar las ideas con naturalidad, sin prejuicios o conjeturas destructivas. </a:t>
            </a:r>
          </a:p>
        </p:txBody>
      </p:sp>
    </p:spTree>
    <p:extLst>
      <p:ext uri="{BB962C8B-B14F-4D97-AF65-F5344CB8AC3E}">
        <p14:creationId xmlns:p14="http://schemas.microsoft.com/office/powerpoint/2010/main" val="9657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 CLASES DE INTERDEPENCIA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096" y="2556931"/>
            <a:ext cx="10637949" cy="3534775"/>
          </a:xfrm>
        </p:spPr>
        <p:txBody>
          <a:bodyPr>
            <a:noAutofit/>
          </a:bodyPr>
          <a:lstStyle/>
          <a:p>
            <a:r>
              <a:rPr lang="es-MX" sz="3200" dirty="0" smtClean="0"/>
              <a:t>SECUENCIAL</a:t>
            </a:r>
            <a:r>
              <a:rPr lang="es-MX" sz="3200" dirty="0"/>
              <a:t>: Dependientes entre si PARA COSAS e INFORMACIÓN, a fin de realizar una tarea. </a:t>
            </a:r>
          </a:p>
          <a:p>
            <a:r>
              <a:rPr lang="es-MX" sz="3200" dirty="0" smtClean="0"/>
              <a:t>COMPARTIDA</a:t>
            </a:r>
            <a:r>
              <a:rPr lang="es-MX" sz="3200" dirty="0"/>
              <a:t>: Influir entre si, para el uso y aplicación de RECURSOS compartidos. </a:t>
            </a:r>
          </a:p>
          <a:p>
            <a:r>
              <a:rPr lang="es-MX" sz="3200" dirty="0" smtClean="0"/>
              <a:t>MUTUA</a:t>
            </a:r>
            <a:r>
              <a:rPr lang="es-MX" sz="3200" dirty="0"/>
              <a:t>: Influir entre sí para que otros TOMEN DECISIONES CLAVES </a:t>
            </a:r>
          </a:p>
        </p:txBody>
      </p:sp>
    </p:spTree>
    <p:extLst>
      <p:ext uri="{BB962C8B-B14F-4D97-AF65-F5344CB8AC3E}">
        <p14:creationId xmlns:p14="http://schemas.microsoft.com/office/powerpoint/2010/main" val="16917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GANAR LA CONFIANZA DE LA GENTE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7279" y="2550017"/>
            <a:ext cx="9969318" cy="3325851"/>
          </a:xfrm>
        </p:spPr>
        <p:txBody>
          <a:bodyPr>
            <a:noAutofit/>
          </a:bodyPr>
          <a:lstStyle/>
          <a:p>
            <a:r>
              <a:rPr lang="es-MX" sz="4400" dirty="0" smtClean="0"/>
              <a:t>Porque </a:t>
            </a:r>
            <a:r>
              <a:rPr lang="es-MX" sz="4400" dirty="0"/>
              <a:t>no se hace el </a:t>
            </a:r>
            <a:r>
              <a:rPr lang="es-MX" sz="4400" dirty="0" smtClean="0"/>
              <a:t>TRABAJO</a:t>
            </a:r>
          </a:p>
          <a:p>
            <a:r>
              <a:rPr lang="es-MX" sz="4400" dirty="0" smtClean="0"/>
              <a:t>NO </a:t>
            </a:r>
            <a:r>
              <a:rPr lang="es-MX" sz="4400" dirty="0"/>
              <a:t>SABEN como hacerlo </a:t>
            </a:r>
            <a:endParaRPr lang="es-MX" sz="4400" dirty="0" smtClean="0"/>
          </a:p>
          <a:p>
            <a:r>
              <a:rPr lang="es-MX" sz="4400" dirty="0" smtClean="0"/>
              <a:t>Algo </a:t>
            </a:r>
            <a:r>
              <a:rPr lang="es-MX" sz="4400" dirty="0"/>
              <a:t>o alguien se LO </a:t>
            </a:r>
            <a:r>
              <a:rPr lang="es-MX" sz="4400" dirty="0" smtClean="0"/>
              <a:t>IMPIDE</a:t>
            </a:r>
          </a:p>
          <a:p>
            <a:r>
              <a:rPr lang="es-MX" sz="4400" dirty="0" smtClean="0"/>
              <a:t>No </a:t>
            </a:r>
            <a:r>
              <a:rPr lang="es-MX" sz="4400" dirty="0"/>
              <a:t>QUIEREN hacerlo </a:t>
            </a:r>
          </a:p>
        </p:txBody>
      </p:sp>
    </p:spTree>
    <p:extLst>
      <p:ext uri="{BB962C8B-B14F-4D97-AF65-F5344CB8AC3E}">
        <p14:creationId xmlns:p14="http://schemas.microsoft.com/office/powerpoint/2010/main" val="428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APRENDIZAJE DE ACCIÓN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INFORMACIÓN</a:t>
            </a:r>
            <a:r>
              <a:rPr lang="es-MX" sz="4400" dirty="0"/>
              <a:t>: Conocer los hechos </a:t>
            </a:r>
            <a:endParaRPr lang="es-MX" sz="4400" dirty="0" smtClean="0"/>
          </a:p>
          <a:p>
            <a:r>
              <a:rPr lang="es-MX" sz="4400" dirty="0" smtClean="0"/>
              <a:t>CONOCIMIENTO</a:t>
            </a:r>
            <a:r>
              <a:rPr lang="es-MX" sz="4400" dirty="0" smtClean="0"/>
              <a:t>: Saber que hacer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297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 PARA GANAR LA CONFIANZA DE LA GENTE NECESITAMOS INTEGRIDAD. </a:t>
            </a:r>
            <a:br>
              <a:rPr lang="es-MX" dirty="0">
                <a:solidFill>
                  <a:srgbClr val="FF0000"/>
                </a:solidFill>
              </a:rPr>
            </a:b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035" y="2350870"/>
            <a:ext cx="10192554" cy="3318936"/>
          </a:xfrm>
        </p:spPr>
        <p:txBody>
          <a:bodyPr>
            <a:noAutofit/>
          </a:bodyPr>
          <a:lstStyle/>
          <a:p>
            <a:r>
              <a:rPr lang="es-MX" sz="4000" dirty="0" smtClean="0"/>
              <a:t>La </a:t>
            </a:r>
            <a:r>
              <a:rPr lang="es-MX" sz="4000" dirty="0"/>
              <a:t>gente debe estar bien INFORMADA </a:t>
            </a:r>
            <a:endParaRPr lang="es-MX" sz="4000" dirty="0" smtClean="0"/>
          </a:p>
          <a:p>
            <a:r>
              <a:rPr lang="es-MX" sz="4000" dirty="0" smtClean="0"/>
              <a:t>La </a:t>
            </a:r>
            <a:r>
              <a:rPr lang="es-MX" sz="4000" dirty="0"/>
              <a:t>gente quiere ver RESULTADOS </a:t>
            </a:r>
            <a:endParaRPr lang="es-MX" sz="4000" dirty="0" smtClean="0"/>
          </a:p>
          <a:p>
            <a:r>
              <a:rPr lang="es-MX" sz="4000" dirty="0" smtClean="0"/>
              <a:t>La </a:t>
            </a:r>
            <a:r>
              <a:rPr lang="es-MX" sz="4000" dirty="0"/>
              <a:t>gente quiere saber que se hace con el DINERO </a:t>
            </a:r>
            <a:endParaRPr lang="es-MX" sz="4000" dirty="0" smtClean="0"/>
          </a:p>
          <a:p>
            <a:r>
              <a:rPr lang="es-MX" sz="4000" dirty="0" smtClean="0"/>
              <a:t>La </a:t>
            </a:r>
            <a:r>
              <a:rPr lang="es-MX" sz="4000" dirty="0"/>
              <a:t>gente quiere saber que hace su MENTOR</a:t>
            </a:r>
          </a:p>
        </p:txBody>
      </p:sp>
    </p:spTree>
    <p:extLst>
      <p:ext uri="{BB962C8B-B14F-4D97-AF65-F5344CB8AC3E}">
        <p14:creationId xmlns:p14="http://schemas.microsoft.com/office/powerpoint/2010/main" val="38905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281" y="3055630"/>
            <a:ext cx="9601196" cy="1303867"/>
          </a:xfrm>
        </p:spPr>
        <p:txBody>
          <a:bodyPr>
            <a:noAutofit/>
          </a:bodyPr>
          <a:lstStyle/>
          <a:p>
            <a:r>
              <a:rPr lang="es-MX" sz="4800" dirty="0">
                <a:solidFill>
                  <a:srgbClr val="FF0000"/>
                </a:solidFill>
              </a:rPr>
              <a:t>LOS ELEMENTOS EN </a:t>
            </a:r>
            <a:r>
              <a:rPr lang="es-MX" sz="4800" dirty="0" smtClean="0">
                <a:solidFill>
                  <a:srgbClr val="FF0000"/>
                </a:solidFill>
              </a:rPr>
              <a:t>QUE </a:t>
            </a:r>
            <a:r>
              <a:rPr lang="es-MX" sz="4800" dirty="0">
                <a:solidFill>
                  <a:srgbClr val="FF0000"/>
                </a:solidFill>
              </a:rPr>
              <a:t>FAVORECEN EL TRABAJO </a:t>
            </a:r>
            <a:r>
              <a:rPr lang="es-MX" sz="4800" dirty="0" smtClean="0">
                <a:solidFill>
                  <a:srgbClr val="FF0000"/>
                </a:solidFill>
              </a:rPr>
              <a:t>EQUIPO</a:t>
            </a:r>
            <a:endParaRPr lang="es-MX" sz="48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35" y="655954"/>
            <a:ext cx="1848287" cy="1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50006" y="1249251"/>
            <a:ext cx="10599312" cy="5280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400" dirty="0">
                <a:solidFill>
                  <a:srgbClr val="FF0000"/>
                </a:solidFill>
              </a:rPr>
              <a:t>DIVISIÓN </a:t>
            </a:r>
            <a:r>
              <a:rPr lang="es-MX" sz="4400" dirty="0" smtClean="0">
                <a:solidFill>
                  <a:srgbClr val="FF0000"/>
                </a:solidFill>
              </a:rPr>
              <a:t>DE TRABAJO</a:t>
            </a:r>
            <a:r>
              <a:rPr lang="es-MX" sz="4400" dirty="0">
                <a:solidFill>
                  <a:srgbClr val="FF0000"/>
                </a:solidFill>
              </a:rPr>
              <a:t>: </a:t>
            </a:r>
            <a:endParaRPr lang="es-MX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MX" sz="4400" dirty="0">
              <a:solidFill>
                <a:srgbClr val="FF0000"/>
              </a:solidFill>
            </a:endParaRPr>
          </a:p>
          <a:p>
            <a:r>
              <a:rPr lang="es-MX" sz="5400" dirty="0" smtClean="0"/>
              <a:t>Las </a:t>
            </a:r>
            <a:r>
              <a:rPr lang="es-MX" sz="5400" dirty="0"/>
              <a:t>personas deben estar preparadas técnicamente para desarrollar esas actividades </a:t>
            </a:r>
            <a:endParaRPr lang="es-MX" sz="3600" dirty="0" smtClean="0"/>
          </a:p>
        </p:txBody>
      </p:sp>
    </p:spTree>
    <p:extLst>
      <p:ext uri="{BB962C8B-B14F-4D97-AF65-F5344CB8AC3E}">
        <p14:creationId xmlns:p14="http://schemas.microsoft.com/office/powerpoint/2010/main" val="175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313" y="2579112"/>
            <a:ext cx="9601196" cy="2198950"/>
          </a:xfrm>
        </p:spPr>
        <p:txBody>
          <a:bodyPr>
            <a:noAutofit/>
          </a:bodyPr>
          <a:lstStyle/>
          <a:p>
            <a:r>
              <a:rPr lang="es-MX" sz="5400" dirty="0">
                <a:solidFill>
                  <a:srgbClr val="FF0000"/>
                </a:solidFill>
              </a:rPr>
              <a:t>REUNIONES </a:t>
            </a:r>
            <a:r>
              <a:rPr lang="es-MX" sz="5400" dirty="0" smtClean="0">
                <a:solidFill>
                  <a:srgbClr val="FF0000"/>
                </a:solidFill>
              </a:rPr>
              <a:t>PERIÓDICAS</a:t>
            </a:r>
            <a:r>
              <a:rPr lang="es-MX" sz="5400" dirty="0">
                <a:solidFill>
                  <a:srgbClr val="FF0000"/>
                </a:solidFill>
              </a:rPr>
              <a:t/>
            </a:r>
            <a:br>
              <a:rPr lang="es-MX" sz="5400" dirty="0">
                <a:solidFill>
                  <a:srgbClr val="FF0000"/>
                </a:solidFill>
              </a:rPr>
            </a:br>
            <a:endParaRPr lang="es-MX" sz="5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04" y="643076"/>
            <a:ext cx="1848287" cy="1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1217" y="862885"/>
            <a:ext cx="10882647" cy="18576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3600" dirty="0" smtClean="0"/>
              <a:t>En </a:t>
            </a:r>
            <a:r>
              <a:rPr lang="es-MX" sz="3600" dirty="0"/>
              <a:t>las reuniones el grupo expone los problemas</a:t>
            </a:r>
          </a:p>
          <a:p>
            <a:r>
              <a:rPr lang="es-MX" sz="3600" dirty="0"/>
              <a:t> </a:t>
            </a:r>
            <a:r>
              <a:rPr lang="es-MX" sz="3600" dirty="0" smtClean="0"/>
              <a:t>El </a:t>
            </a:r>
            <a:r>
              <a:rPr lang="es-MX" sz="3600" dirty="0"/>
              <a:t>responsable del problema asume la responsabilidad de resolverlo </a:t>
            </a:r>
          </a:p>
          <a:p>
            <a:r>
              <a:rPr lang="es-MX" sz="3600" dirty="0" smtClean="0"/>
              <a:t>Puede </a:t>
            </a:r>
            <a:r>
              <a:rPr lang="es-MX" sz="3600" dirty="0"/>
              <a:t>haber una lluvia de ideas donde el responsable evalúa </a:t>
            </a:r>
          </a:p>
          <a:p>
            <a:r>
              <a:rPr lang="es-MX" sz="3600" dirty="0" smtClean="0"/>
              <a:t>Después </a:t>
            </a:r>
            <a:r>
              <a:rPr lang="es-MX" sz="3600" dirty="0"/>
              <a:t>de la lluvia de ideas el responsable pone en práctica lo que mejor convenga</a:t>
            </a:r>
          </a:p>
          <a:p>
            <a:r>
              <a:rPr lang="es-MX" sz="3600" dirty="0"/>
              <a:t> </a:t>
            </a:r>
            <a:r>
              <a:rPr lang="es-MX" sz="3600" dirty="0" smtClean="0"/>
              <a:t>En </a:t>
            </a:r>
            <a:r>
              <a:rPr lang="es-MX" sz="3600" dirty="0"/>
              <a:t>algunos casos se llega a una conclusión mayoritaria</a:t>
            </a:r>
          </a:p>
        </p:txBody>
      </p:sp>
    </p:spTree>
    <p:extLst>
      <p:ext uri="{BB962C8B-B14F-4D97-AF65-F5344CB8AC3E}">
        <p14:creationId xmlns:p14="http://schemas.microsoft.com/office/powerpoint/2010/main" val="20865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CONOCIMIENTO MUTUO DE LOS GRUPOS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 </a:t>
            </a:r>
            <a:r>
              <a:rPr lang="es-MX" sz="4400" dirty="0" smtClean="0"/>
              <a:t>Es </a:t>
            </a:r>
            <a:r>
              <a:rPr lang="es-MX" sz="4400" dirty="0"/>
              <a:t>el resultado de las reuniones </a:t>
            </a:r>
            <a:r>
              <a:rPr lang="es-MX" sz="4400" dirty="0" smtClean="0"/>
              <a:t>periódicas. 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9684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917" y="2849568"/>
            <a:ext cx="9601196" cy="1303867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rgbClr val="FF0000"/>
                </a:solidFill>
              </a:rPr>
              <a:t>ENLACE ADMINISTRATIVO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71" y="630196"/>
            <a:ext cx="1848287" cy="1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721219"/>
            <a:ext cx="11024316" cy="3760630"/>
          </a:xfrm>
        </p:spPr>
        <p:txBody>
          <a:bodyPr>
            <a:noAutofit/>
          </a:bodyPr>
          <a:lstStyle/>
          <a:p>
            <a:r>
              <a:rPr lang="es-MX" sz="4000" dirty="0" smtClean="0"/>
              <a:t>Debe </a:t>
            </a:r>
            <a:r>
              <a:rPr lang="es-MX" sz="4000" dirty="0"/>
              <a:t>existir comunicación de doble vía </a:t>
            </a:r>
            <a:endParaRPr lang="es-MX" sz="4000" dirty="0" smtClean="0"/>
          </a:p>
          <a:p>
            <a:r>
              <a:rPr lang="es-MX" sz="4000" dirty="0" smtClean="0"/>
              <a:t>Cada </a:t>
            </a:r>
            <a:r>
              <a:rPr lang="es-MX" sz="4000" dirty="0"/>
              <a:t>miembro debe saber dar información </a:t>
            </a:r>
            <a:endParaRPr lang="es-MX" sz="4000" dirty="0" smtClean="0"/>
          </a:p>
          <a:p>
            <a:r>
              <a:rPr lang="es-MX" sz="4000" dirty="0" smtClean="0"/>
              <a:t>Cada </a:t>
            </a:r>
            <a:r>
              <a:rPr lang="es-MX" sz="4000" dirty="0"/>
              <a:t>miembro debe saber solicitar y ofrecer </a:t>
            </a:r>
            <a:r>
              <a:rPr lang="es-MX" sz="4000" dirty="0" smtClean="0"/>
              <a:t>recursos</a:t>
            </a:r>
          </a:p>
          <a:p>
            <a:r>
              <a:rPr lang="es-MX" sz="4000" dirty="0" smtClean="0"/>
              <a:t>Cada </a:t>
            </a:r>
            <a:r>
              <a:rPr lang="es-MX" sz="4000" dirty="0"/>
              <a:t>miembro debe saber resolver problemas menores  </a:t>
            </a:r>
            <a:endParaRPr lang="es-MX" sz="4000" dirty="0" smtClean="0"/>
          </a:p>
          <a:p>
            <a:r>
              <a:rPr lang="es-MX" sz="4000" dirty="0" smtClean="0"/>
              <a:t>Cada </a:t>
            </a:r>
            <a:r>
              <a:rPr lang="es-MX" sz="4000" dirty="0"/>
              <a:t>miembro debe mantener una actitud de </a:t>
            </a:r>
            <a:r>
              <a:rPr lang="es-MX" sz="4000" dirty="0" smtClean="0"/>
              <a:t>cooperación.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8800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592</Words>
  <Application>Microsoft Office PowerPoint</Application>
  <PresentationFormat>Panorámica</PresentationFormat>
  <Paragraphs>89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Orgánico</vt:lpstr>
      <vt:lpstr>Trabajo en Equipo </vt:lpstr>
      <vt:lpstr>CÓMO TRABAJAR EN EQUIPO?</vt:lpstr>
      <vt:lpstr>LOS ELEMENTOS EN QUE FAVORECEN EL TRABAJO EQUIPO</vt:lpstr>
      <vt:lpstr>Presentación de PowerPoint</vt:lpstr>
      <vt:lpstr>REUNIONES PERIÓDICAS </vt:lpstr>
      <vt:lpstr>Presentación de PowerPoint</vt:lpstr>
      <vt:lpstr>CONOCIMIENTO MUTUO DE LOS GRUPOS </vt:lpstr>
      <vt:lpstr>ENLACE ADMINISTRATIVO</vt:lpstr>
      <vt:lpstr>Presentación de PowerPoint</vt:lpstr>
      <vt:lpstr>TIPOS DE REUNIONES DE COORDINACIÓN DE EQUIPOS</vt:lpstr>
      <vt:lpstr>INFORMATIVA </vt:lpstr>
      <vt:lpstr>CONSULTIVA </vt:lpstr>
      <vt:lpstr>EJECUTIVA </vt:lpstr>
      <vt:lpstr>DELIBERATIVA </vt:lpstr>
      <vt:lpstr>CÓMO SE ORGANIZA UN EQUIPO DE TRABAJO </vt:lpstr>
      <vt:lpstr>UN PROCESO DE DESARROLLO EN EQUIPO SERÁ MÁS  EFECTIVO SI TIENE DOS CARACTERISTICAS:</vt:lpstr>
      <vt:lpstr>La asistencia de los miembros forme una unidad de trabajo completa logrando un grado mínimo de:  </vt:lpstr>
      <vt:lpstr> COMO LOGRAR QUE EL EQUIPO FUNCIONE </vt:lpstr>
      <vt:lpstr>SI SOMOS UN EQUIPO TENDREMOS </vt:lpstr>
      <vt:lpstr> EL EQUIPO QUE NO FUNCIONA MUESTRA: </vt:lpstr>
      <vt:lpstr>ALGUNOS INDICADORES </vt:lpstr>
      <vt:lpstr> CLASES DE INTERDEPENCIA </vt:lpstr>
      <vt:lpstr>GANAR LA CONFIANZA DE LA GENTE </vt:lpstr>
      <vt:lpstr>APRENDIZAJE DE ACCIÓN </vt:lpstr>
      <vt:lpstr> PARA GANAR LA CONFIANZA DE LA GENTE NECESITAMOS INTEGRIDAD.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en Equipo</dc:title>
  <dc:creator>kimberly bustos</dc:creator>
  <cp:lastModifiedBy>kimberly bustos</cp:lastModifiedBy>
  <cp:revision>10</cp:revision>
  <dcterms:created xsi:type="dcterms:W3CDTF">2020-02-18T23:37:32Z</dcterms:created>
  <dcterms:modified xsi:type="dcterms:W3CDTF">2020-02-20T23:26:23Z</dcterms:modified>
</cp:coreProperties>
</file>