
<file path=[Content_Types].xml><?xml version="1.0" encoding="utf-8"?>
<Types xmlns="http://schemas.openxmlformats.org/package/2006/content-types">
  <Override PartName="/_rels/.rels" ContentType="application/vnd.openxmlformats-package.relationship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ppt/_rels/presentation.xml.rels" ContentType="application/vnd.openxmlformats-package.relationships+xml"/>
  <Override PartName="/ppt/notesSlides/_rels/notesSlide5.xml.rels" ContentType="application/vnd.openxmlformats-package.relationships+xml"/>
  <Override PartName="/ppt/notesSlides/notesSlide5.xml" ContentType="application/vnd.openxmlformats-officedocument.presentationml.notesSlide+xml"/>
  <Override PartName="/ppt/media/image12.jpeg" ContentType="image/jpeg"/>
  <Override PartName="/ppt/media/image11.jpeg" ContentType="image/jpeg"/>
  <Override PartName="/ppt/media/image10.jpeg" ContentType="image/jpeg"/>
  <Override PartName="/ppt/media/image9.jpeg" ContentType="image/jpeg"/>
  <Override PartName="/ppt/media/image7.jpeg" ContentType="image/jpeg"/>
  <Override PartName="/ppt/media/image2.jpeg" ContentType="image/jpeg"/>
  <Override PartName="/ppt/media/image8.png" ContentType="image/png"/>
  <Override PartName="/ppt/media/image1.jpeg" ContentType="image/jpeg"/>
  <Override PartName="/ppt/media/image4.jpeg" ContentType="image/jpeg"/>
  <Override PartName="/ppt/media/image3.png" ContentType="image/png"/>
  <Override PartName="/ppt/media/image5.jpeg" ContentType="image/jpeg"/>
  <Override PartName="/ppt/media/image6.jpeg" ContentType="image/jpeg"/>
  <Override PartName="/ppt/slideMasters/_rels/slideMaster1.xml.rels" ContentType="application/vnd.openxmlformats-package.relationships+xml"/>
  <Override PartName="/ppt/slideMasters/slideMaster1.xml" ContentType="application/vnd.openxmlformats-officedocument.presentationml.slideMaster+xml"/>
  <Override PartName="/ppt/presentation.xml" ContentType="application/vnd.openxmlformats-officedocument.presentationml.presentation.main+xml"/>
  <Override PartName="/ppt/theme/theme2.xml" ContentType="application/vnd.openxmlformats-officedocument.theme+xml"/>
  <Override PartName="/ppt/theme/theme1.xml" ContentType="application/vnd.openxmlformats-officedocument.them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Lst>
  <p:sldSz cx="18288000" cy="10287000"/>
  <p:notesSz cx="6858000" cy="91440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sldImg"/>
          </p:nvPr>
        </p:nvSpPr>
        <p:spPr>
          <a:xfrm>
            <a:off x="533520" y="764280"/>
            <a:ext cx="6704640" cy="3771360"/>
          </a:xfrm>
          <a:prstGeom prst="rect">
            <a:avLst/>
          </a:prstGeom>
        </p:spPr>
        <p:txBody>
          <a:bodyPr lIns="0" rIns="0" tIns="0" bIns="0" anchor="ctr"/>
          <a:p>
            <a:r>
              <a:rPr b="0" lang="en-US" sz="1800" spc="-1" strike="noStrike">
                <a:solidFill>
                  <a:srgbClr val="000000"/>
                </a:solidFill>
                <a:latin typeface="Calibri"/>
              </a:rPr>
              <a:t>Pulse para desplazar la página</a:t>
            </a:r>
            <a:endParaRPr b="0" lang="en-US" sz="1800" spc="-1" strike="noStrike">
              <a:solidFill>
                <a:srgbClr val="000000"/>
              </a:solidFill>
              <a:latin typeface="Calibri"/>
            </a:endParaRPr>
          </a:p>
        </p:txBody>
      </p:sp>
      <p:sp>
        <p:nvSpPr>
          <p:cNvPr id="42" name="PlaceHolder 2"/>
          <p:cNvSpPr>
            <a:spLocks noGrp="1"/>
          </p:cNvSpPr>
          <p:nvPr>
            <p:ph type="body"/>
          </p:nvPr>
        </p:nvSpPr>
        <p:spPr>
          <a:xfrm>
            <a:off x="777240" y="4777560"/>
            <a:ext cx="6217560" cy="4525920"/>
          </a:xfrm>
          <a:prstGeom prst="rect">
            <a:avLst/>
          </a:prstGeom>
        </p:spPr>
        <p:txBody>
          <a:bodyPr lIns="0" rIns="0" tIns="0" bIns="0"/>
          <a:p>
            <a:r>
              <a:rPr b="0" lang="es-CR" sz="2000" spc="-1" strike="noStrike">
                <a:latin typeface="Arial"/>
              </a:rPr>
              <a:t>Pulse para editar el formato de las notas</a:t>
            </a:r>
            <a:endParaRPr b="0" lang="es-CR" sz="2000" spc="-1" strike="noStrike">
              <a:latin typeface="Arial"/>
            </a:endParaRPr>
          </a:p>
        </p:txBody>
      </p:sp>
      <p:sp>
        <p:nvSpPr>
          <p:cNvPr id="43" name="PlaceHolder 3"/>
          <p:cNvSpPr>
            <a:spLocks noGrp="1"/>
          </p:cNvSpPr>
          <p:nvPr>
            <p:ph type="hdr"/>
          </p:nvPr>
        </p:nvSpPr>
        <p:spPr>
          <a:xfrm>
            <a:off x="0" y="0"/>
            <a:ext cx="3372840" cy="502560"/>
          </a:xfrm>
          <a:prstGeom prst="rect">
            <a:avLst/>
          </a:prstGeom>
        </p:spPr>
        <p:txBody>
          <a:bodyPr lIns="0" rIns="0" tIns="0" bIns="0"/>
          <a:p>
            <a:r>
              <a:rPr b="0" lang="es-CR" sz="1400" spc="-1" strike="noStrike">
                <a:latin typeface="Times New Roman"/>
              </a:rPr>
              <a:t>&lt;cabecera&gt;</a:t>
            </a:r>
            <a:endParaRPr b="0" lang="es-CR" sz="1400" spc="-1" strike="noStrike">
              <a:latin typeface="Times New Roman"/>
            </a:endParaRPr>
          </a:p>
        </p:txBody>
      </p:sp>
      <p:sp>
        <p:nvSpPr>
          <p:cNvPr id="44" name="PlaceHolder 4"/>
          <p:cNvSpPr>
            <a:spLocks noGrp="1"/>
          </p:cNvSpPr>
          <p:nvPr>
            <p:ph type="dt"/>
          </p:nvPr>
        </p:nvSpPr>
        <p:spPr>
          <a:xfrm>
            <a:off x="4399200" y="0"/>
            <a:ext cx="3372840" cy="502560"/>
          </a:xfrm>
          <a:prstGeom prst="rect">
            <a:avLst/>
          </a:prstGeom>
        </p:spPr>
        <p:txBody>
          <a:bodyPr lIns="0" rIns="0" tIns="0" bIns="0"/>
          <a:p>
            <a:pPr algn="r"/>
            <a:r>
              <a:rPr b="0" lang="es-CR" sz="1400" spc="-1" strike="noStrike">
                <a:latin typeface="Times New Roman"/>
              </a:rPr>
              <a:t>&lt;fecha/hora&gt;</a:t>
            </a:r>
            <a:endParaRPr b="0" lang="es-CR" sz="1400" spc="-1" strike="noStrike">
              <a:latin typeface="Times New Roman"/>
            </a:endParaRPr>
          </a:p>
        </p:txBody>
      </p:sp>
      <p:sp>
        <p:nvSpPr>
          <p:cNvPr id="45" name="PlaceHolder 5"/>
          <p:cNvSpPr>
            <a:spLocks noGrp="1"/>
          </p:cNvSpPr>
          <p:nvPr>
            <p:ph type="ftr"/>
          </p:nvPr>
        </p:nvSpPr>
        <p:spPr>
          <a:xfrm>
            <a:off x="0" y="9555480"/>
            <a:ext cx="3372840" cy="502560"/>
          </a:xfrm>
          <a:prstGeom prst="rect">
            <a:avLst/>
          </a:prstGeom>
        </p:spPr>
        <p:txBody>
          <a:bodyPr lIns="0" rIns="0" tIns="0" bIns="0" anchor="b"/>
          <a:p>
            <a:r>
              <a:rPr b="0" lang="es-CR" sz="1400" spc="-1" strike="noStrike">
                <a:latin typeface="Times New Roman"/>
              </a:rPr>
              <a:t>&lt;pie de página&gt;</a:t>
            </a:r>
            <a:endParaRPr b="0" lang="es-CR" sz="1400" spc="-1" strike="noStrike">
              <a:latin typeface="Times New Roman"/>
            </a:endParaRPr>
          </a:p>
        </p:txBody>
      </p:sp>
      <p:sp>
        <p:nvSpPr>
          <p:cNvPr id="46" name="PlaceHolder 6"/>
          <p:cNvSpPr>
            <a:spLocks noGrp="1"/>
          </p:cNvSpPr>
          <p:nvPr>
            <p:ph type="sldNum"/>
          </p:nvPr>
        </p:nvSpPr>
        <p:spPr>
          <a:xfrm>
            <a:off x="4399200" y="9555480"/>
            <a:ext cx="3372840" cy="502560"/>
          </a:xfrm>
          <a:prstGeom prst="rect">
            <a:avLst/>
          </a:prstGeom>
        </p:spPr>
        <p:txBody>
          <a:bodyPr lIns="0" rIns="0" tIns="0" bIns="0" anchor="b"/>
          <a:p>
            <a:pPr algn="r"/>
            <a:fld id="{33ADA8A7-11A9-4DE2-B501-D67A3692087D}" type="slidenum">
              <a:rPr b="0" lang="es-CR" sz="1400" spc="-1" strike="noStrike">
                <a:latin typeface="Times New Roman"/>
              </a:rPr>
              <a:t>&lt;número&gt;</a:t>
            </a:fld>
            <a:endParaRPr b="0" lang="es-CR"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sldImg"/>
          </p:nvPr>
        </p:nvSpPr>
        <p:spPr>
          <a:xfrm>
            <a:off x="685800" y="1143000"/>
            <a:ext cx="5486040" cy="3085920"/>
          </a:xfrm>
          <a:prstGeom prst="rect">
            <a:avLst/>
          </a:prstGeom>
        </p:spPr>
      </p:sp>
      <p:sp>
        <p:nvSpPr>
          <p:cNvPr id="143" name="PlaceHolder 2"/>
          <p:cNvSpPr>
            <a:spLocks noGrp="1"/>
          </p:cNvSpPr>
          <p:nvPr>
            <p:ph type="body"/>
          </p:nvPr>
        </p:nvSpPr>
        <p:spPr>
          <a:xfrm>
            <a:off x="685800" y="4400640"/>
            <a:ext cx="5486040" cy="3600000"/>
          </a:xfrm>
          <a:prstGeom prst="rect">
            <a:avLst/>
          </a:prstGeom>
        </p:spPr>
        <p:txBody>
          <a:bodyPr/>
          <a:p>
            <a:endParaRPr b="0" lang="es-CR" sz="2000" spc="-1" strike="noStrike">
              <a:latin typeface="Arial"/>
            </a:endParaRPr>
          </a:p>
        </p:txBody>
      </p:sp>
      <p:sp>
        <p:nvSpPr>
          <p:cNvPr id="144" name="TextShape 3"/>
          <p:cNvSpPr txBox="1"/>
          <p:nvPr/>
        </p:nvSpPr>
        <p:spPr>
          <a:xfrm>
            <a:off x="3884760" y="8685360"/>
            <a:ext cx="2971440" cy="458280"/>
          </a:xfrm>
          <a:prstGeom prst="rect">
            <a:avLst/>
          </a:prstGeom>
          <a:noFill/>
          <a:ln>
            <a:noFill/>
          </a:ln>
        </p:spPr>
        <p:txBody>
          <a:bodyPr anchor="b"/>
          <a:p>
            <a:pPr algn="r">
              <a:lnSpc>
                <a:spcPct val="100000"/>
              </a:lnSpc>
            </a:pPr>
            <a:fld id="{3813BF42-DC20-46E4-97F7-421FD3CFC399}" type="slidenum">
              <a:rPr b="0" lang="es-CR" sz="1200" spc="-1" strike="noStrike">
                <a:solidFill>
                  <a:srgbClr val="000000"/>
                </a:solidFill>
                <a:latin typeface="+mn-lt"/>
                <a:ea typeface="+mn-ea"/>
              </a:rPr>
              <a:t>&lt;número&gt;</a:t>
            </a:fld>
            <a:endParaRPr b="0" lang="es-CR" sz="1200" spc="-1" strike="noStrike">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27" name="PlaceHolder 2"/>
          <p:cNvSpPr>
            <a:spLocks noGrp="1"/>
          </p:cNvSpPr>
          <p:nvPr>
            <p:ph type="body"/>
          </p:nvPr>
        </p:nvSpPr>
        <p:spPr>
          <a:xfrm>
            <a:off x="914400" y="2406960"/>
            <a:ext cx="1645884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28" name="PlaceHolder 3"/>
          <p:cNvSpPr>
            <a:spLocks noGrp="1"/>
          </p:cNvSpPr>
          <p:nvPr>
            <p:ph type="body"/>
          </p:nvPr>
        </p:nvSpPr>
        <p:spPr>
          <a:xfrm>
            <a:off x="914400" y="5523120"/>
            <a:ext cx="1645884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30" name="PlaceHolder 2"/>
          <p:cNvSpPr>
            <a:spLocks noGrp="1"/>
          </p:cNvSpPr>
          <p:nvPr>
            <p:ph type="body"/>
          </p:nvPr>
        </p:nvSpPr>
        <p:spPr>
          <a:xfrm>
            <a:off x="91440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1" name="PlaceHolder 3"/>
          <p:cNvSpPr>
            <a:spLocks noGrp="1"/>
          </p:cNvSpPr>
          <p:nvPr>
            <p:ph type="body"/>
          </p:nvPr>
        </p:nvSpPr>
        <p:spPr>
          <a:xfrm>
            <a:off x="934812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2" name="PlaceHolder 4"/>
          <p:cNvSpPr>
            <a:spLocks noGrp="1"/>
          </p:cNvSpPr>
          <p:nvPr>
            <p:ph type="body"/>
          </p:nvPr>
        </p:nvSpPr>
        <p:spPr>
          <a:xfrm>
            <a:off x="914400" y="552312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3" name="PlaceHolder 5"/>
          <p:cNvSpPr>
            <a:spLocks noGrp="1"/>
          </p:cNvSpPr>
          <p:nvPr>
            <p:ph type="body"/>
          </p:nvPr>
        </p:nvSpPr>
        <p:spPr>
          <a:xfrm>
            <a:off x="9348120" y="552312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35" name="PlaceHolder 2"/>
          <p:cNvSpPr>
            <a:spLocks noGrp="1"/>
          </p:cNvSpPr>
          <p:nvPr>
            <p:ph type="body"/>
          </p:nvPr>
        </p:nvSpPr>
        <p:spPr>
          <a:xfrm>
            <a:off x="914400" y="240696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6" name="PlaceHolder 3"/>
          <p:cNvSpPr>
            <a:spLocks noGrp="1"/>
          </p:cNvSpPr>
          <p:nvPr>
            <p:ph type="body"/>
          </p:nvPr>
        </p:nvSpPr>
        <p:spPr>
          <a:xfrm>
            <a:off x="6479280" y="240696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7" name="PlaceHolder 4"/>
          <p:cNvSpPr>
            <a:spLocks noGrp="1"/>
          </p:cNvSpPr>
          <p:nvPr>
            <p:ph type="body"/>
          </p:nvPr>
        </p:nvSpPr>
        <p:spPr>
          <a:xfrm>
            <a:off x="12044160" y="240696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8" name="PlaceHolder 5"/>
          <p:cNvSpPr>
            <a:spLocks noGrp="1"/>
          </p:cNvSpPr>
          <p:nvPr>
            <p:ph type="body"/>
          </p:nvPr>
        </p:nvSpPr>
        <p:spPr>
          <a:xfrm>
            <a:off x="914400" y="552312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39" name="PlaceHolder 6"/>
          <p:cNvSpPr>
            <a:spLocks noGrp="1"/>
          </p:cNvSpPr>
          <p:nvPr>
            <p:ph type="body"/>
          </p:nvPr>
        </p:nvSpPr>
        <p:spPr>
          <a:xfrm>
            <a:off x="6479280" y="552312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40" name="PlaceHolder 7"/>
          <p:cNvSpPr>
            <a:spLocks noGrp="1"/>
          </p:cNvSpPr>
          <p:nvPr>
            <p:ph type="body"/>
          </p:nvPr>
        </p:nvSpPr>
        <p:spPr>
          <a:xfrm>
            <a:off x="12044160" y="5523120"/>
            <a:ext cx="529956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6" name="PlaceHolder 2"/>
          <p:cNvSpPr>
            <a:spLocks noGrp="1"/>
          </p:cNvSpPr>
          <p:nvPr>
            <p:ph type="subTitle"/>
          </p:nvPr>
        </p:nvSpPr>
        <p:spPr>
          <a:xfrm>
            <a:off x="914400" y="2406960"/>
            <a:ext cx="16458840" cy="5965920"/>
          </a:xfrm>
          <a:prstGeom prst="rect">
            <a:avLst/>
          </a:prstGeom>
        </p:spPr>
        <p:txBody>
          <a:bodyPr lIns="0" rIns="0" tIns="0" bIns="0" anchor="ctr"/>
          <a:p>
            <a:pPr algn="ctr"/>
            <a:endParaRPr b="0" lang="es-CR"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8" name="PlaceHolder 2"/>
          <p:cNvSpPr>
            <a:spLocks noGrp="1"/>
          </p:cNvSpPr>
          <p:nvPr>
            <p:ph type="body"/>
          </p:nvPr>
        </p:nvSpPr>
        <p:spPr>
          <a:xfrm>
            <a:off x="914400" y="2406960"/>
            <a:ext cx="16458840" cy="59659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10" name="PlaceHolder 2"/>
          <p:cNvSpPr>
            <a:spLocks noGrp="1"/>
          </p:cNvSpPr>
          <p:nvPr>
            <p:ph type="body"/>
          </p:nvPr>
        </p:nvSpPr>
        <p:spPr>
          <a:xfrm>
            <a:off x="914400" y="2406960"/>
            <a:ext cx="8031600" cy="5965920"/>
          </a:xfrm>
          <a:prstGeom prst="rect">
            <a:avLst/>
          </a:prstGeom>
        </p:spPr>
        <p:txBody>
          <a:bodyPr lIns="0" rIns="0" tIns="0" bIns="0">
            <a:normAutofit/>
          </a:bodyPr>
          <a:p>
            <a:endParaRPr b="0" lang="en-US" sz="3200" spc="-1" strike="noStrike">
              <a:solidFill>
                <a:srgbClr val="000000"/>
              </a:solidFill>
              <a:latin typeface="Calibri"/>
            </a:endParaRPr>
          </a:p>
        </p:txBody>
      </p:sp>
      <p:sp>
        <p:nvSpPr>
          <p:cNvPr id="11" name="PlaceHolder 3"/>
          <p:cNvSpPr>
            <a:spLocks noGrp="1"/>
          </p:cNvSpPr>
          <p:nvPr>
            <p:ph type="body"/>
          </p:nvPr>
        </p:nvSpPr>
        <p:spPr>
          <a:xfrm>
            <a:off x="9348120" y="2406960"/>
            <a:ext cx="8031600" cy="596592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914400" y="410400"/>
            <a:ext cx="16458840" cy="7962840"/>
          </a:xfrm>
          <a:prstGeom prst="rect">
            <a:avLst/>
          </a:prstGeom>
        </p:spPr>
        <p:txBody>
          <a:bodyPr lIns="0" rIns="0" tIns="0" bIns="0" anchor="ctr"/>
          <a:p>
            <a:pPr algn="ctr"/>
            <a:endParaRPr b="0" lang="es-CR"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15" name="PlaceHolder 2"/>
          <p:cNvSpPr>
            <a:spLocks noGrp="1"/>
          </p:cNvSpPr>
          <p:nvPr>
            <p:ph type="body"/>
          </p:nvPr>
        </p:nvSpPr>
        <p:spPr>
          <a:xfrm>
            <a:off x="91440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16" name="PlaceHolder 3"/>
          <p:cNvSpPr>
            <a:spLocks noGrp="1"/>
          </p:cNvSpPr>
          <p:nvPr>
            <p:ph type="body"/>
          </p:nvPr>
        </p:nvSpPr>
        <p:spPr>
          <a:xfrm>
            <a:off x="9348120" y="2406960"/>
            <a:ext cx="8031600" cy="5965920"/>
          </a:xfrm>
          <a:prstGeom prst="rect">
            <a:avLst/>
          </a:prstGeom>
        </p:spPr>
        <p:txBody>
          <a:bodyPr lIns="0" rIns="0" tIns="0" bIns="0">
            <a:normAutofit/>
          </a:bodyPr>
          <a:p>
            <a:endParaRPr b="0" lang="en-US" sz="3200" spc="-1" strike="noStrike">
              <a:solidFill>
                <a:srgbClr val="000000"/>
              </a:solidFill>
              <a:latin typeface="Calibri"/>
            </a:endParaRPr>
          </a:p>
        </p:txBody>
      </p:sp>
      <p:sp>
        <p:nvSpPr>
          <p:cNvPr id="17" name="PlaceHolder 4"/>
          <p:cNvSpPr>
            <a:spLocks noGrp="1"/>
          </p:cNvSpPr>
          <p:nvPr>
            <p:ph type="body"/>
          </p:nvPr>
        </p:nvSpPr>
        <p:spPr>
          <a:xfrm>
            <a:off x="914400" y="552312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19" name="PlaceHolder 2"/>
          <p:cNvSpPr>
            <a:spLocks noGrp="1"/>
          </p:cNvSpPr>
          <p:nvPr>
            <p:ph type="body"/>
          </p:nvPr>
        </p:nvSpPr>
        <p:spPr>
          <a:xfrm>
            <a:off x="914400" y="2406960"/>
            <a:ext cx="8031600" cy="5965920"/>
          </a:xfrm>
          <a:prstGeom prst="rect">
            <a:avLst/>
          </a:prstGeom>
        </p:spPr>
        <p:txBody>
          <a:bodyPr lIns="0" rIns="0" tIns="0" bIns="0">
            <a:normAutofit/>
          </a:bodyPr>
          <a:p>
            <a:endParaRPr b="0" lang="en-US" sz="3200" spc="-1" strike="noStrike">
              <a:solidFill>
                <a:srgbClr val="000000"/>
              </a:solidFill>
              <a:latin typeface="Calibri"/>
            </a:endParaRPr>
          </a:p>
        </p:txBody>
      </p:sp>
      <p:sp>
        <p:nvSpPr>
          <p:cNvPr id="20" name="PlaceHolder 3"/>
          <p:cNvSpPr>
            <a:spLocks noGrp="1"/>
          </p:cNvSpPr>
          <p:nvPr>
            <p:ph type="body"/>
          </p:nvPr>
        </p:nvSpPr>
        <p:spPr>
          <a:xfrm>
            <a:off x="934812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21" name="PlaceHolder 4"/>
          <p:cNvSpPr>
            <a:spLocks noGrp="1"/>
          </p:cNvSpPr>
          <p:nvPr>
            <p:ph type="body"/>
          </p:nvPr>
        </p:nvSpPr>
        <p:spPr>
          <a:xfrm>
            <a:off x="9348120" y="552312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914400" y="410400"/>
            <a:ext cx="16458840" cy="1717560"/>
          </a:xfrm>
          <a:prstGeom prst="rect">
            <a:avLst/>
          </a:prstGeom>
        </p:spPr>
        <p:txBody>
          <a:bodyPr lIns="0" rIns="0" tIns="0" bIns="0" anchor="ctr"/>
          <a:p>
            <a:endParaRPr b="0" lang="en-US" sz="1800" spc="-1" strike="noStrike">
              <a:solidFill>
                <a:srgbClr val="000000"/>
              </a:solidFill>
              <a:latin typeface="Calibri"/>
            </a:endParaRPr>
          </a:p>
        </p:txBody>
      </p:sp>
      <p:sp>
        <p:nvSpPr>
          <p:cNvPr id="23" name="PlaceHolder 2"/>
          <p:cNvSpPr>
            <a:spLocks noGrp="1"/>
          </p:cNvSpPr>
          <p:nvPr>
            <p:ph type="body"/>
          </p:nvPr>
        </p:nvSpPr>
        <p:spPr>
          <a:xfrm>
            <a:off x="91440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24" name="PlaceHolder 3"/>
          <p:cNvSpPr>
            <a:spLocks noGrp="1"/>
          </p:cNvSpPr>
          <p:nvPr>
            <p:ph type="body"/>
          </p:nvPr>
        </p:nvSpPr>
        <p:spPr>
          <a:xfrm>
            <a:off x="9348120" y="2406960"/>
            <a:ext cx="8031600" cy="2845440"/>
          </a:xfrm>
          <a:prstGeom prst="rect">
            <a:avLst/>
          </a:prstGeom>
        </p:spPr>
        <p:txBody>
          <a:bodyPr lIns="0" rIns="0" tIns="0" bIns="0">
            <a:normAutofit/>
          </a:bodyPr>
          <a:p>
            <a:endParaRPr b="0" lang="en-US" sz="3200" spc="-1" strike="noStrike">
              <a:solidFill>
                <a:srgbClr val="000000"/>
              </a:solidFill>
              <a:latin typeface="Calibri"/>
            </a:endParaRPr>
          </a:p>
        </p:txBody>
      </p:sp>
      <p:sp>
        <p:nvSpPr>
          <p:cNvPr id="25" name="PlaceHolder 4"/>
          <p:cNvSpPr>
            <a:spLocks noGrp="1"/>
          </p:cNvSpPr>
          <p:nvPr>
            <p:ph type="body"/>
          </p:nvPr>
        </p:nvSpPr>
        <p:spPr>
          <a:xfrm>
            <a:off x="914400" y="5523120"/>
            <a:ext cx="16458840" cy="2845440"/>
          </a:xfrm>
          <a:prstGeom prst="rect">
            <a:avLst/>
          </a:prstGeom>
        </p:spPr>
        <p:txBody>
          <a:bodyPr lIns="0" rIns="0" tIns="0" bIns="0">
            <a:normAutofit/>
          </a:bodyPr>
          <a:p>
            <a:endParaRPr b="0" lang="en-US" sz="3200" spc="-1" strike="noStrike">
              <a:solidFill>
                <a:srgbClr val="000000"/>
              </a:solidFill>
              <a:latin typeface="Calibr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dt"/>
          </p:nvPr>
        </p:nvSpPr>
        <p:spPr>
          <a:xfrm>
            <a:off x="457200" y="6356520"/>
            <a:ext cx="2133360" cy="364680"/>
          </a:xfrm>
          <a:prstGeom prst="rect">
            <a:avLst/>
          </a:prstGeom>
        </p:spPr>
        <p:txBody>
          <a:bodyPr anchor="ctr"/>
          <a:p>
            <a:pPr>
              <a:lnSpc>
                <a:spcPct val="100000"/>
              </a:lnSpc>
            </a:pPr>
            <a:fld id="{A73BE927-B091-4A16-A2C3-3EF0113B138B}" type="datetime">
              <a:rPr b="0" lang="es-CR" sz="1200" spc="-1" strike="noStrike">
                <a:solidFill>
                  <a:srgbClr val="8b8b8b"/>
                </a:solidFill>
                <a:latin typeface="Calibri"/>
              </a:rPr>
              <a:t>4/06/20</a:t>
            </a:fld>
            <a:endParaRPr b="0" lang="es-CR" sz="1200" spc="-1" strike="noStrike">
              <a:latin typeface="Times New Roman"/>
            </a:endParaRPr>
          </a:p>
        </p:txBody>
      </p:sp>
      <p:sp>
        <p:nvSpPr>
          <p:cNvPr id="1" name="PlaceHolder 2"/>
          <p:cNvSpPr>
            <a:spLocks noGrp="1"/>
          </p:cNvSpPr>
          <p:nvPr>
            <p:ph type="ftr"/>
          </p:nvPr>
        </p:nvSpPr>
        <p:spPr>
          <a:xfrm>
            <a:off x="3124080" y="6356520"/>
            <a:ext cx="2895120" cy="364680"/>
          </a:xfrm>
          <a:prstGeom prst="rect">
            <a:avLst/>
          </a:prstGeom>
        </p:spPr>
        <p:txBody>
          <a:bodyPr anchor="ctr"/>
          <a:p>
            <a:endParaRPr b="0" lang="es-CR" sz="2400" spc="-1" strike="noStrike">
              <a:latin typeface="Times New Roman"/>
            </a:endParaRPr>
          </a:p>
        </p:txBody>
      </p:sp>
      <p:sp>
        <p:nvSpPr>
          <p:cNvPr id="2" name="PlaceHolder 3"/>
          <p:cNvSpPr>
            <a:spLocks noGrp="1"/>
          </p:cNvSpPr>
          <p:nvPr>
            <p:ph type="sldNum"/>
          </p:nvPr>
        </p:nvSpPr>
        <p:spPr>
          <a:xfrm>
            <a:off x="6553080" y="6356520"/>
            <a:ext cx="2133360" cy="364680"/>
          </a:xfrm>
          <a:prstGeom prst="rect">
            <a:avLst/>
          </a:prstGeom>
        </p:spPr>
        <p:txBody>
          <a:bodyPr anchor="ctr"/>
          <a:p>
            <a:pPr algn="r">
              <a:lnSpc>
                <a:spcPct val="100000"/>
              </a:lnSpc>
            </a:pPr>
            <a:fld id="{FAA819F4-D39C-45EA-9F7F-DCB1D17E2DB1}" type="slidenum">
              <a:rPr b="0" lang="es-CR" sz="1200" spc="-1" strike="noStrike">
                <a:solidFill>
                  <a:srgbClr val="8b8b8b"/>
                </a:solidFill>
                <a:latin typeface="Calibri"/>
              </a:rPr>
              <a:t>&lt;número&gt;</a:t>
            </a:fld>
            <a:endParaRPr b="0" lang="es-CR" sz="1200" spc="-1" strike="noStrike">
              <a:latin typeface="Times New Roman"/>
            </a:endParaRPr>
          </a:p>
        </p:txBody>
      </p:sp>
      <p:sp>
        <p:nvSpPr>
          <p:cNvPr id="3" name="PlaceHolder 4"/>
          <p:cNvSpPr>
            <a:spLocks noGrp="1"/>
          </p:cNvSpPr>
          <p:nvPr>
            <p:ph type="title"/>
          </p:nvPr>
        </p:nvSpPr>
        <p:spPr>
          <a:xfrm>
            <a:off x="914400" y="410400"/>
            <a:ext cx="16458840" cy="1717560"/>
          </a:xfrm>
          <a:prstGeom prst="rect">
            <a:avLst/>
          </a:prstGeom>
        </p:spPr>
        <p:txBody>
          <a:bodyPr lIns="0" rIns="0" tIns="0" bIns="0" anchor="ctr"/>
          <a:p>
            <a:r>
              <a:rPr b="0" lang="en-US" sz="1800" spc="-1" strike="noStrike">
                <a:solidFill>
                  <a:srgbClr val="000000"/>
                </a:solidFill>
                <a:latin typeface="Calibri"/>
              </a:rPr>
              <a:t>Pulse para editar el formato del texto de título</a:t>
            </a:r>
            <a:endParaRPr b="0" lang="en-US" sz="1800" spc="-1" strike="noStrike">
              <a:solidFill>
                <a:srgbClr val="000000"/>
              </a:solidFill>
              <a:latin typeface="Calibri"/>
            </a:endParaRPr>
          </a:p>
        </p:txBody>
      </p:sp>
      <p:sp>
        <p:nvSpPr>
          <p:cNvPr id="4" name="PlaceHolder 5"/>
          <p:cNvSpPr>
            <a:spLocks noGrp="1"/>
          </p:cNvSpPr>
          <p:nvPr>
            <p:ph type="body"/>
          </p:nvPr>
        </p:nvSpPr>
        <p:spPr>
          <a:xfrm>
            <a:off x="914400" y="2406960"/>
            <a:ext cx="16458840" cy="5965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Calibri"/>
              </a:rPr>
              <a:t>Pulse para editar el formato de esquema del texto</a:t>
            </a:r>
            <a:endParaRPr b="0" lang="en-US" sz="3200" spc="-1" strike="noStrike">
              <a:solidFill>
                <a:srgbClr val="000000"/>
              </a:solidFill>
              <a:latin typeface="Calibri"/>
            </a:endParaRPr>
          </a:p>
          <a:p>
            <a:pPr lvl="1" marL="864000" indent="-324000">
              <a:spcBef>
                <a:spcPts val="1134"/>
              </a:spcBef>
              <a:buClr>
                <a:srgbClr val="000000"/>
              </a:buClr>
              <a:buSzPct val="75000"/>
              <a:buFont typeface="Symbol" charset="2"/>
              <a:buChar char=""/>
            </a:pPr>
            <a:r>
              <a:rPr b="0" lang="en-US" sz="2400" spc="-1" strike="noStrike">
                <a:solidFill>
                  <a:srgbClr val="000000"/>
                </a:solidFill>
                <a:latin typeface="Calibri"/>
              </a:rPr>
              <a:t>Segundo nivel del esquema</a:t>
            </a:r>
            <a:endParaRPr b="0" lang="en-US" sz="2400" spc="-1" strike="noStrike">
              <a:solidFill>
                <a:srgbClr val="000000"/>
              </a:solidFill>
              <a:latin typeface="Calibri"/>
            </a:endParaRPr>
          </a:p>
          <a:p>
            <a:pPr lvl="2" marL="1296000" indent="-288000">
              <a:spcBef>
                <a:spcPts val="850"/>
              </a:spcBef>
              <a:buClr>
                <a:srgbClr val="000000"/>
              </a:buClr>
              <a:buSzPct val="45000"/>
              <a:buFont typeface="Wingdings" charset="2"/>
              <a:buChar char=""/>
            </a:pPr>
            <a:r>
              <a:rPr b="0" lang="en-US" sz="2000" spc="-1" strike="noStrike">
                <a:solidFill>
                  <a:srgbClr val="000000"/>
                </a:solidFill>
                <a:latin typeface="Calibri"/>
              </a:rPr>
              <a:t>Tercer nivel del esquema</a:t>
            </a:r>
            <a:endParaRPr b="0" lang="en-US" sz="2000" spc="-1" strike="noStrike">
              <a:solidFill>
                <a:srgbClr val="000000"/>
              </a:solidFill>
              <a:latin typeface="Calibri"/>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Calibri"/>
              </a:rPr>
              <a:t>Cuarto nivel del esquema</a:t>
            </a:r>
            <a:endParaRPr b="0" lang="en-US" sz="2000" spc="-1" strike="noStrike">
              <a:solidFill>
                <a:srgbClr val="000000"/>
              </a:solidFill>
              <a:latin typeface="Calibri"/>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Calibri"/>
              </a:rPr>
              <a:t>Quinto nivel del esquema</a:t>
            </a:r>
            <a:endParaRPr b="0" lang="en-US" sz="2000" spc="-1" strike="noStrike">
              <a:solidFill>
                <a:srgbClr val="000000"/>
              </a:solidFill>
              <a:latin typeface="Calibri"/>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Calibri"/>
              </a:rPr>
              <a:t>Sexto nivel del esquema</a:t>
            </a:r>
            <a:endParaRPr b="0" lang="en-US" sz="2000" spc="-1" strike="noStrike">
              <a:solidFill>
                <a:srgbClr val="000000"/>
              </a:solidFill>
              <a:latin typeface="Calibri"/>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Calibri"/>
              </a:rPr>
              <a:t>Séptimo nivel del esquema</a:t>
            </a:r>
            <a:endParaRPr b="0" lang="en-US" sz="2000" spc="-1" strike="noStrike">
              <a:solidFill>
                <a:srgbClr val="000000"/>
              </a:solidFill>
              <a:latin typeface="Calibri"/>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2.jpe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4.jpe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image" Target="../media/image7.jpeg"/><Relationship Id="rId3"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7" name="Picture 4" descr=""/>
          <p:cNvPicPr/>
          <p:nvPr/>
        </p:nvPicPr>
        <p:blipFill>
          <a:blip r:embed="rId1"/>
          <a:stretch/>
        </p:blipFill>
        <p:spPr>
          <a:xfrm>
            <a:off x="9982080" y="0"/>
            <a:ext cx="8305560" cy="9608760"/>
          </a:xfrm>
          <a:prstGeom prst="rect">
            <a:avLst/>
          </a:prstGeom>
          <a:ln>
            <a:noFill/>
          </a:ln>
        </p:spPr>
      </p:pic>
      <p:grpSp>
        <p:nvGrpSpPr>
          <p:cNvPr id="48" name="Group 1"/>
          <p:cNvGrpSpPr/>
          <p:nvPr/>
        </p:nvGrpSpPr>
        <p:grpSpPr>
          <a:xfrm>
            <a:off x="0" y="-169200"/>
            <a:ext cx="13155120" cy="10833480"/>
            <a:chOff x="0" y="-169200"/>
            <a:chExt cx="13155120" cy="10833480"/>
          </a:xfrm>
        </p:grpSpPr>
        <p:sp>
          <p:nvSpPr>
            <p:cNvPr id="49" name="CustomShape 2"/>
            <p:cNvSpPr/>
            <p:nvPr/>
          </p:nvSpPr>
          <p:spPr>
            <a:xfrm>
              <a:off x="0" y="-42120"/>
              <a:ext cx="10687680" cy="9650880"/>
            </a:xfrm>
            <a:prstGeom prst="rect">
              <a:avLst/>
            </a:prstGeom>
            <a:solidFill>
              <a:srgbClr val="1c2529"/>
            </a:solidFill>
            <a:ln>
              <a:noFill/>
            </a:ln>
          </p:spPr>
          <p:style>
            <a:lnRef idx="0"/>
            <a:fillRef idx="0"/>
            <a:effectRef idx="0"/>
            <a:fontRef idx="minor"/>
          </p:style>
        </p:sp>
        <p:sp>
          <p:nvSpPr>
            <p:cNvPr id="50" name="CustomShape 3"/>
            <p:cNvSpPr/>
            <p:nvPr/>
          </p:nvSpPr>
          <p:spPr>
            <a:xfrm rot="20863800">
              <a:off x="7496640" y="309600"/>
              <a:ext cx="4467600" cy="9933840"/>
            </a:xfrm>
            <a:prstGeom prst="rect">
              <a:avLst/>
            </a:prstGeom>
            <a:solidFill>
              <a:srgbClr val="1c2529"/>
            </a:solidFill>
            <a:ln>
              <a:noFill/>
            </a:ln>
          </p:spPr>
          <p:style>
            <a:lnRef idx="0"/>
            <a:fillRef idx="0"/>
            <a:effectRef idx="0"/>
            <a:fontRef idx="minor"/>
          </p:style>
        </p:sp>
        <p:sp>
          <p:nvSpPr>
            <p:cNvPr id="51" name="CustomShape 4"/>
            <p:cNvSpPr/>
            <p:nvPr/>
          </p:nvSpPr>
          <p:spPr>
            <a:xfrm rot="20863800">
              <a:off x="11792520" y="-230040"/>
              <a:ext cx="547560" cy="10423440"/>
            </a:xfrm>
            <a:prstGeom prst="rect">
              <a:avLst/>
            </a:prstGeom>
            <a:solidFill>
              <a:srgbClr val="fdd05a"/>
            </a:solidFill>
            <a:ln>
              <a:noFill/>
            </a:ln>
          </p:spPr>
          <p:style>
            <a:lnRef idx="0"/>
            <a:fillRef idx="0"/>
            <a:effectRef idx="0"/>
            <a:fontRef idx="minor"/>
          </p:style>
        </p:sp>
      </p:grpSp>
      <p:sp>
        <p:nvSpPr>
          <p:cNvPr id="52" name="CustomShape 5"/>
          <p:cNvSpPr/>
          <p:nvPr/>
        </p:nvSpPr>
        <p:spPr>
          <a:xfrm>
            <a:off x="940320" y="929880"/>
            <a:ext cx="8285760" cy="1244520"/>
          </a:xfrm>
          <a:prstGeom prst="rect">
            <a:avLst/>
          </a:prstGeom>
          <a:noFill/>
          <a:ln>
            <a:noFill/>
          </a:ln>
        </p:spPr>
        <p:style>
          <a:lnRef idx="0"/>
          <a:fillRef idx="0"/>
          <a:effectRef idx="0"/>
          <a:fontRef idx="minor"/>
        </p:style>
        <p:txBody>
          <a:bodyPr lIns="0" rIns="0" tIns="0" bIns="0"/>
          <a:p>
            <a:pPr algn="ctr">
              <a:lnSpc>
                <a:spcPts val="4901"/>
              </a:lnSpc>
            </a:pPr>
            <a:r>
              <a:rPr b="1" lang="es-CR" sz="3500" spc="313" strike="noStrike">
                <a:solidFill>
                  <a:srgbClr val="e6dcca"/>
                </a:solidFill>
                <a:latin typeface="Gidole"/>
              </a:rPr>
              <a:t>Ministerio Internacional Shekinah</a:t>
            </a:r>
            <a:endParaRPr b="0" lang="es-CR" sz="3500" spc="-1" strike="noStrike">
              <a:latin typeface="Arial"/>
            </a:endParaRPr>
          </a:p>
        </p:txBody>
      </p:sp>
      <p:sp>
        <p:nvSpPr>
          <p:cNvPr id="53" name="CustomShape 6"/>
          <p:cNvSpPr/>
          <p:nvPr/>
        </p:nvSpPr>
        <p:spPr>
          <a:xfrm>
            <a:off x="696960" y="2996640"/>
            <a:ext cx="9865440" cy="2934360"/>
          </a:xfrm>
          <a:prstGeom prst="rect">
            <a:avLst/>
          </a:prstGeom>
          <a:noFill/>
          <a:ln>
            <a:noFill/>
          </a:ln>
        </p:spPr>
        <p:style>
          <a:lnRef idx="0"/>
          <a:fillRef idx="0"/>
          <a:effectRef idx="0"/>
          <a:fontRef idx="minor"/>
        </p:style>
        <p:txBody>
          <a:bodyPr lIns="0" rIns="0" tIns="0" bIns="0"/>
          <a:p>
            <a:pPr>
              <a:lnSpc>
                <a:spcPts val="11551"/>
              </a:lnSpc>
            </a:pPr>
            <a:r>
              <a:rPr b="0" lang="es-CR" sz="10500" spc="259" strike="noStrike">
                <a:solidFill>
                  <a:srgbClr val="fdd05a"/>
                </a:solidFill>
                <a:latin typeface="League Spartan"/>
              </a:rPr>
              <a:t>Motivados a Ganar Almas</a:t>
            </a:r>
            <a:endParaRPr b="0" lang="es-CR" sz="10500" spc="-1" strike="noStrike">
              <a:latin typeface="Arial"/>
            </a:endParaRPr>
          </a:p>
        </p:txBody>
      </p:sp>
      <p:sp>
        <p:nvSpPr>
          <p:cNvPr id="54" name="CustomShape 7"/>
          <p:cNvSpPr/>
          <p:nvPr/>
        </p:nvSpPr>
        <p:spPr>
          <a:xfrm>
            <a:off x="630720" y="6515280"/>
            <a:ext cx="9655200" cy="587160"/>
          </a:xfrm>
          <a:prstGeom prst="rect">
            <a:avLst/>
          </a:prstGeom>
          <a:noFill/>
          <a:ln>
            <a:noFill/>
          </a:ln>
        </p:spPr>
        <p:style>
          <a:lnRef idx="0"/>
          <a:fillRef idx="0"/>
          <a:effectRef idx="0"/>
          <a:fontRef idx="minor"/>
        </p:style>
        <p:txBody>
          <a:bodyPr lIns="0" rIns="0" tIns="0" bIns="0"/>
          <a:p>
            <a:pPr>
              <a:lnSpc>
                <a:spcPts val="4620"/>
              </a:lnSpc>
            </a:pPr>
            <a:r>
              <a:rPr b="1" lang="es-CR" sz="4800" spc="197" strike="noStrike">
                <a:solidFill>
                  <a:srgbClr val="e6dcca"/>
                </a:solidFill>
                <a:latin typeface="Gidole"/>
              </a:rPr>
              <a:t>PASTOR ALBERTO BUSTOS </a:t>
            </a:r>
            <a:endParaRPr b="0" lang="es-CR" sz="4800" spc="-1" strike="noStrike">
              <a:latin typeface="Arial"/>
            </a:endParaRPr>
          </a:p>
        </p:txBody>
      </p:sp>
      <p:sp>
        <p:nvSpPr>
          <p:cNvPr id="55" name="CustomShape 8"/>
          <p:cNvSpPr/>
          <p:nvPr/>
        </p:nvSpPr>
        <p:spPr>
          <a:xfrm>
            <a:off x="155520" y="-144360"/>
            <a:ext cx="304560" cy="304560"/>
          </a:xfrm>
          <a:prstGeom prst="rect">
            <a:avLst/>
          </a:prstGeom>
          <a:noFill/>
          <a:ln>
            <a:noFill/>
          </a:ln>
        </p:spPr>
        <p:style>
          <a:lnRef idx="0"/>
          <a:fillRef idx="0"/>
          <a:effectRef idx="0"/>
          <a:fontRef idx="minor"/>
        </p:style>
      </p:sp>
    </p:spTree>
  </p:cSld>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42">
                                  <p:stCondLst>
                                    <p:cond delay="0"/>
                                  </p:stCondLst>
                                  <p:childTnLst>
                                    <p:set>
                                      <p:cBhvr>
                                        <p:cTn id="6" dur="1" fill="hold">
                                          <p:stCondLst>
                                            <p:cond delay="0"/>
                                          </p:stCondLst>
                                        </p:cTn>
                                        <p:tgtEl>
                                          <p:spTgt spid="52"/>
                                        </p:tgtEl>
                                        <p:attrNameLst>
                                          <p:attrName>style.visibility</p:attrName>
                                        </p:attrNameLst>
                                      </p:cBhvr>
                                      <p:to>
                                        <p:strVal val="visible"/>
                                      </p:to>
                                    </p:set>
                                    <p:animEffect filter="fade" transition="in">
                                      <p:cBhvr additive="repl">
                                        <p:cTn id="7" dur="1000"/>
                                        <p:tgtEl>
                                          <p:spTgt spid="52"/>
                                        </p:tgtEl>
                                      </p:cBhvr>
                                    </p:animEffect>
                                    <p:anim calcmode="lin" valueType="num">
                                      <p:cBhvr additive="repl">
                                        <p:cTn id="8" dur="1000" fill="hold"/>
                                        <p:tgtEl>
                                          <p:spTgt spid="52"/>
                                        </p:tgtEl>
                                        <p:attrNameLst>
                                          <p:attrName>ppt_x</p:attrName>
                                        </p:attrNameLst>
                                      </p:cBhvr>
                                      <p:tavLst>
                                        <p:tav tm="0">
                                          <p:val>
                                            <p:strVal val="#ppt_x"/>
                                          </p:val>
                                        </p:tav>
                                        <p:tav tm="100000">
                                          <p:val>
                                            <p:strVal val="#ppt_x"/>
                                          </p:val>
                                        </p:tav>
                                      </p:tavLst>
                                    </p:anim>
                                    <p:anim calcmode="lin" valueType="num">
                                      <p:cBhvr additive="repl">
                                        <p:cTn id="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nodeType="clickEffect" fill="hold" presetClass="entr" presetID="2" presetSubtype="4">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additive="repl">
                                        <p:cTn id="14" dur="500" fill="hold"/>
                                        <p:tgtEl>
                                          <p:spTgt spid="53"/>
                                        </p:tgtEl>
                                        <p:attrNameLst>
                                          <p:attrName>ppt_x</p:attrName>
                                        </p:attrNameLst>
                                      </p:cBhvr>
                                      <p:tavLst>
                                        <p:tav tm="0">
                                          <p:val>
                                            <p:strVal val="#ppt_x"/>
                                          </p:val>
                                        </p:tav>
                                        <p:tav tm="100000">
                                          <p:val>
                                            <p:strVal val="#ppt_x"/>
                                          </p:val>
                                        </p:tav>
                                      </p:tavLst>
                                    </p:anim>
                                    <p:anim calcmode="lin" valueType="num">
                                      <p:cBhvr additive="repl">
                                        <p:cTn id="15"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nodeType="clickEffect" fill="hold" presetClass="entr" presetID="16" presetSubtype="21">
                                  <p:stCondLst>
                                    <p:cond delay="0"/>
                                  </p:stCondLst>
                                  <p:childTnLst>
                                    <p:set>
                                      <p:cBhvr>
                                        <p:cTn id="19" dur="1" fill="hold">
                                          <p:stCondLst>
                                            <p:cond delay="0"/>
                                          </p:stCondLst>
                                        </p:cTn>
                                        <p:tgtEl>
                                          <p:spTgt spid="54"/>
                                        </p:tgtEl>
                                        <p:attrNameLst>
                                          <p:attrName>style.visibility</p:attrName>
                                        </p:attrNameLst>
                                      </p:cBhvr>
                                      <p:to>
                                        <p:strVal val="visible"/>
                                      </p:to>
                                    </p:set>
                                    <p:animEffect filter="barn(inVertical)" transition="in">
                                      <p:cBhvr additive="repl">
                                        <p:cTn id="20" dur="500"/>
                                        <p:tgtEl>
                                          <p:spTgt spid="5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dd05a"/>
        </a:solidFill>
      </p:bgPr>
    </p:bg>
    <p:spTree>
      <p:nvGrpSpPr>
        <p:cNvPr id="1" name=""/>
        <p:cNvGrpSpPr/>
        <p:nvPr/>
      </p:nvGrpSpPr>
      <p:grpSpPr>
        <a:xfrm>
          <a:off x="0" y="0"/>
          <a:ext cx="0" cy="0"/>
          <a:chOff x="0" y="0"/>
          <a:chExt cx="0" cy="0"/>
        </a:xfrm>
      </p:grpSpPr>
      <p:sp>
        <p:nvSpPr>
          <p:cNvPr id="117" name="CustomShape 1"/>
          <p:cNvSpPr/>
          <p:nvPr/>
        </p:nvSpPr>
        <p:spPr>
          <a:xfrm>
            <a:off x="1028880" y="-152640"/>
            <a:ext cx="10338120" cy="9410760"/>
          </a:xfrm>
          <a:prstGeom prst="rect">
            <a:avLst/>
          </a:prstGeom>
          <a:solidFill>
            <a:srgbClr val="1c2529"/>
          </a:solidFill>
          <a:ln>
            <a:noFill/>
          </a:ln>
        </p:spPr>
        <p:style>
          <a:lnRef idx="0"/>
          <a:fillRef idx="0"/>
          <a:effectRef idx="0"/>
          <a:fontRef idx="minor"/>
        </p:style>
      </p:sp>
      <p:sp>
        <p:nvSpPr>
          <p:cNvPr id="118" name="CustomShape 2"/>
          <p:cNvSpPr/>
          <p:nvPr/>
        </p:nvSpPr>
        <p:spPr>
          <a:xfrm>
            <a:off x="1810080" y="786960"/>
            <a:ext cx="8457840" cy="1431000"/>
          </a:xfrm>
          <a:prstGeom prst="rect">
            <a:avLst/>
          </a:prstGeom>
          <a:noFill/>
          <a:ln>
            <a:noFill/>
          </a:ln>
        </p:spPr>
        <p:style>
          <a:lnRef idx="0"/>
          <a:fillRef idx="0"/>
          <a:effectRef idx="0"/>
          <a:fontRef idx="minor"/>
        </p:style>
        <p:txBody>
          <a:bodyPr lIns="90000" rIns="90000" tIns="45000" bIns="45000"/>
          <a:p>
            <a:pPr algn="ctr">
              <a:lnSpc>
                <a:spcPct val="100000"/>
              </a:lnSpc>
            </a:pPr>
            <a:r>
              <a:rPr b="1" lang="es-CR" sz="4400" spc="-1" strike="noStrike">
                <a:solidFill>
                  <a:srgbClr val="ffc000"/>
                </a:solidFill>
                <a:latin typeface="Calibri"/>
              </a:rPr>
              <a:t>D. La compasión del ganador de almas</a:t>
            </a:r>
            <a:endParaRPr b="0" lang="es-CR" sz="4400" spc="-1" strike="noStrike">
              <a:latin typeface="Arial"/>
            </a:endParaRPr>
          </a:p>
        </p:txBody>
      </p:sp>
      <p:sp>
        <p:nvSpPr>
          <p:cNvPr id="119" name="CustomShape 3"/>
          <p:cNvSpPr/>
          <p:nvPr/>
        </p:nvSpPr>
        <p:spPr>
          <a:xfrm>
            <a:off x="2286000" y="3086280"/>
            <a:ext cx="8140680" cy="4038120"/>
          </a:xfrm>
          <a:prstGeom prst="rect">
            <a:avLst/>
          </a:prstGeom>
          <a:noFill/>
          <a:ln>
            <a:noFill/>
          </a:ln>
        </p:spPr>
        <p:style>
          <a:lnRef idx="0"/>
          <a:fillRef idx="0"/>
          <a:effectRef idx="0"/>
          <a:fontRef idx="minor"/>
        </p:style>
      </p:sp>
      <p:sp>
        <p:nvSpPr>
          <p:cNvPr id="120" name="CustomShape 4"/>
          <p:cNvSpPr/>
          <p:nvPr/>
        </p:nvSpPr>
        <p:spPr>
          <a:xfrm>
            <a:off x="1968840" y="2999880"/>
            <a:ext cx="8140680" cy="667332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a:t>
            </a:r>
            <a:r>
              <a:rPr b="1" lang="es-CR" sz="3600" spc="-1" strike="noStrike">
                <a:solidFill>
                  <a:srgbClr val="ffffff"/>
                </a:solidFill>
                <a:latin typeface="Calibri"/>
              </a:rPr>
              <a:t>Porque si estamos locos, es para Dios; y si somos cuerdos, es para vosotros. Porque el amor de Cristo nos constriñe, pensando esto: que si uno murió por todos, luego todos murieron; y por todos murió, para que los que viven, ya no vivan para sí, sino para aquel que murió y resucitó por ellos.”</a:t>
            </a:r>
            <a:br/>
            <a:r>
              <a:rPr b="1" lang="es-CR" sz="3600" spc="-1" strike="noStrike">
                <a:solidFill>
                  <a:srgbClr val="ffc000"/>
                </a:solidFill>
                <a:latin typeface="Calibri"/>
              </a:rPr>
              <a:t>2 Corintios 5:13-15 RVR1960</a:t>
            </a:r>
            <a:endParaRPr b="0" lang="es-CR" sz="3600" spc="-1" strike="noStrike">
              <a:latin typeface="Arial"/>
            </a:endParaRPr>
          </a:p>
        </p:txBody>
      </p:sp>
      <p:sp>
        <p:nvSpPr>
          <p:cNvPr id="121" name="CustomShape 5"/>
          <p:cNvSpPr/>
          <p:nvPr/>
        </p:nvSpPr>
        <p:spPr>
          <a:xfrm>
            <a:off x="155520" y="-144360"/>
            <a:ext cx="304560" cy="304560"/>
          </a:xfrm>
          <a:prstGeom prst="rect">
            <a:avLst/>
          </a:prstGeom>
          <a:noFill/>
          <a:ln>
            <a:noFill/>
          </a:ln>
        </p:spPr>
        <p:style>
          <a:lnRef idx="0"/>
          <a:fillRef idx="0"/>
          <a:effectRef idx="0"/>
          <a:fontRef idx="minor"/>
        </p:style>
      </p:sp>
      <p:pic>
        <p:nvPicPr>
          <p:cNvPr id="122" name="Picture 4" descr=""/>
          <p:cNvPicPr/>
          <p:nvPr/>
        </p:nvPicPr>
        <p:blipFill>
          <a:blip r:embed="rId1"/>
          <a:stretch/>
        </p:blipFill>
        <p:spPr>
          <a:xfrm>
            <a:off x="11935440" y="647640"/>
            <a:ext cx="5824800" cy="3985200"/>
          </a:xfrm>
          <a:prstGeom prst="rect">
            <a:avLst/>
          </a:prstGeom>
          <a:ln>
            <a:noFill/>
          </a:ln>
          <a:effectLst>
            <a:softEdge rad="112500"/>
          </a:effectLst>
        </p:spPr>
      </p:pic>
      <p:sp>
        <p:nvSpPr>
          <p:cNvPr id="123" name="CustomShape 6"/>
          <p:cNvSpPr/>
          <p:nvPr/>
        </p:nvSpPr>
        <p:spPr>
          <a:xfrm>
            <a:off x="11925360" y="4838760"/>
            <a:ext cx="5956920" cy="722196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000000"/>
                </a:solidFill>
                <a:latin typeface="Calibri"/>
              </a:rPr>
              <a:t>Cómo puede usted decir que ama a Jesús y no se preocupa por las almas por las que él murió, El señor espera que dé la manera que Pablo expresaba su amor al señor ganando almas, cada uno de nosotros manifestemos ese amor amando lo que el ama. </a:t>
            </a:r>
            <a:endParaRPr b="0" lang="es-CR" sz="3600" spc="-1" strike="noStrike">
              <a:latin typeface="Arial"/>
            </a:endParaRPr>
          </a:p>
        </p:txBody>
      </p:sp>
    </p:spTree>
  </p:cSld>
  <p:timing>
    <p:tnLst>
      <p:par>
        <p:cTn id="191" dur="indefinite" restart="never" nodeType="tmRoot">
          <p:childTnLst>
            <p:seq>
              <p:cTn id="192" dur="indefinite" nodeType="mainSeq">
                <p:childTnLst>
                  <p:par>
                    <p:cTn id="193" fill="hold">
                      <p:stCondLst>
                        <p:cond delay="indefinite"/>
                      </p:stCondLst>
                      <p:childTnLst>
                        <p:par>
                          <p:cTn id="194" fill="hold">
                            <p:stCondLst>
                              <p:cond delay="0"/>
                            </p:stCondLst>
                            <p:childTnLst>
                              <p:par>
                                <p:cTn id="195" nodeType="clickEffect" fill="hold" presetClass="entr" presetID="31">
                                  <p:stCondLst>
                                    <p:cond delay="0"/>
                                  </p:stCondLst>
                                  <p:childTnLst>
                                    <p:set>
                                      <p:cBhvr>
                                        <p:cTn id="196" dur="1" fill="hold">
                                          <p:stCondLst>
                                            <p:cond delay="0"/>
                                          </p:stCondLst>
                                        </p:cTn>
                                        <p:tgtEl>
                                          <p:spTgt spid="118"/>
                                        </p:tgtEl>
                                        <p:attrNameLst>
                                          <p:attrName>style.visibility</p:attrName>
                                        </p:attrNameLst>
                                      </p:cBhvr>
                                      <p:to>
                                        <p:strVal val="visible"/>
                                      </p:to>
                                    </p:set>
                                    <p:anim calcmode="lin" valueType="num">
                                      <p:cBhvr additive="repl">
                                        <p:cTn id="197" dur="1000" fill="hold"/>
                                        <p:tgtEl>
                                          <p:spTgt spid="118"/>
                                        </p:tgtEl>
                                        <p:attrNameLst>
                                          <p:attrName>ppt_w</p:attrName>
                                        </p:attrNameLst>
                                      </p:cBhvr>
                                      <p:tavLst>
                                        <p:tav tm="0">
                                          <p:val>
                                            <p:fltVal val="0"/>
                                          </p:val>
                                        </p:tav>
                                        <p:tav tm="100000">
                                          <p:val>
                                            <p:strVal val="#ppt_w"/>
                                          </p:val>
                                        </p:tav>
                                      </p:tavLst>
                                    </p:anim>
                                    <p:anim calcmode="lin" valueType="num">
                                      <p:cBhvr additive="repl">
                                        <p:cTn id="198" dur="1000" fill="hold"/>
                                        <p:tgtEl>
                                          <p:spTgt spid="118"/>
                                        </p:tgtEl>
                                        <p:attrNameLst>
                                          <p:attrName>ppt_h</p:attrName>
                                        </p:attrNameLst>
                                      </p:cBhvr>
                                      <p:tavLst>
                                        <p:tav tm="0">
                                          <p:val>
                                            <p:fltVal val="0"/>
                                          </p:val>
                                        </p:tav>
                                        <p:tav tm="100000">
                                          <p:val>
                                            <p:strVal val="#ppt_h"/>
                                          </p:val>
                                        </p:tav>
                                      </p:tavLst>
                                    </p:anim>
                                    <p:anim calcmode="lin" valueType="num">
                                      <p:cBhvr additive="repl">
                                        <p:cTn id="199" dur="1000" fill="hold"/>
                                        <p:tgtEl>
                                          <p:spTgt spid="118"/>
                                        </p:tgtEl>
                                        <p:attrNameLst>
                                          <p:attrName>r</p:attrName>
                                        </p:attrNameLst>
                                      </p:cBhvr>
                                      <p:tavLst>
                                        <p:tav tm="0">
                                          <p:val>
                                            <p:strVal val="90"/>
                                          </p:val>
                                        </p:tav>
                                        <p:tav tm="100000">
                                          <p:val>
                                            <p:strVal val="0"/>
                                          </p:val>
                                        </p:tav>
                                      </p:tavLst>
                                    </p:anim>
                                    <p:animEffect filter="fade" transition="in">
                                      <p:cBhvr additive="repl">
                                        <p:cTn id="200" dur="1000"/>
                                        <p:tgtEl>
                                          <p:spTgt spid="118"/>
                                        </p:tgtEl>
                                      </p:cBhvr>
                                    </p:animEffect>
                                  </p:childTnLst>
                                </p:cTn>
                              </p:par>
                            </p:childTnLst>
                          </p:cTn>
                        </p:par>
                      </p:childTnLst>
                    </p:cTn>
                  </p:par>
                  <p:par>
                    <p:cTn id="201" fill="hold">
                      <p:stCondLst>
                        <p:cond delay="indefinite"/>
                      </p:stCondLst>
                      <p:childTnLst>
                        <p:par>
                          <p:cTn id="202" fill="hold">
                            <p:stCondLst>
                              <p:cond delay="0"/>
                            </p:stCondLst>
                            <p:childTnLst>
                              <p:par>
                                <p:cTn id="203" nodeType="clickEffect" fill="hold" presetClass="entr" presetID="16" presetSubtype="21">
                                  <p:stCondLst>
                                    <p:cond delay="0"/>
                                  </p:stCondLst>
                                  <p:childTnLst>
                                    <p:set>
                                      <p:cBhvr>
                                        <p:cTn id="204" dur="1" fill="hold">
                                          <p:stCondLst>
                                            <p:cond delay="0"/>
                                          </p:stCondLst>
                                        </p:cTn>
                                        <p:tgtEl>
                                          <p:spTgt spid="120">
                                            <p:txEl>
                                              <p:pRg st="0" end="0"/>
                                            </p:txEl>
                                          </p:spTgt>
                                        </p:tgtEl>
                                        <p:attrNameLst>
                                          <p:attrName>style.visibility</p:attrName>
                                        </p:attrNameLst>
                                      </p:cBhvr>
                                      <p:to>
                                        <p:strVal val="visible"/>
                                      </p:to>
                                    </p:set>
                                    <p:animEffect filter="barn(inVertical)" transition="in">
                                      <p:cBhvr additive="repl">
                                        <p:cTn id="205" dur="500"/>
                                        <p:tgtEl>
                                          <p:spTgt spid="120">
                                            <p:txEl>
                                              <p:pRg st="0" end="0"/>
                                            </p:txEl>
                                          </p:spTgt>
                                        </p:tgtEl>
                                      </p:cBhvr>
                                    </p:animEffect>
                                  </p:childTnLst>
                                </p:cTn>
                              </p:par>
                            </p:childTnLst>
                          </p:cTn>
                        </p:par>
                      </p:childTnLst>
                    </p:cTn>
                  </p:par>
                  <p:par>
                    <p:cTn id="206" fill="hold">
                      <p:stCondLst>
                        <p:cond delay="indefinite"/>
                      </p:stCondLst>
                      <p:childTnLst>
                        <p:par>
                          <p:cTn id="207" fill="hold">
                            <p:stCondLst>
                              <p:cond delay="0"/>
                            </p:stCondLst>
                            <p:childTnLst>
                              <p:par>
                                <p:cTn id="208" nodeType="clickEffect" fill="hold" presetClass="entr" presetID="2" presetSubtype="4">
                                  <p:stCondLst>
                                    <p:cond delay="0"/>
                                  </p:stCondLst>
                                  <p:childTnLst>
                                    <p:set>
                                      <p:cBhvr>
                                        <p:cTn id="209" dur="1" fill="hold">
                                          <p:stCondLst>
                                            <p:cond delay="0"/>
                                          </p:stCondLst>
                                        </p:cTn>
                                        <p:tgtEl>
                                          <p:spTgt spid="123">
                                            <p:txEl>
                                              <p:pRg st="0" end="0"/>
                                            </p:txEl>
                                          </p:spTgt>
                                        </p:tgtEl>
                                        <p:attrNameLst>
                                          <p:attrName>style.visibility</p:attrName>
                                        </p:attrNameLst>
                                      </p:cBhvr>
                                      <p:to>
                                        <p:strVal val="visible"/>
                                      </p:to>
                                    </p:set>
                                    <p:anim calcmode="lin" valueType="num">
                                      <p:cBhvr additive="repl">
                                        <p:cTn id="210" dur="500" fill="hold"/>
                                        <p:tgtEl>
                                          <p:spTgt spid="123">
                                            <p:txEl>
                                              <p:pRg st="0" end="0"/>
                                            </p:txEl>
                                          </p:spTgt>
                                        </p:tgtEl>
                                        <p:attrNameLst>
                                          <p:attrName>ppt_x</p:attrName>
                                        </p:attrNameLst>
                                      </p:cBhvr>
                                      <p:tavLst>
                                        <p:tav tm="0">
                                          <p:val>
                                            <p:strVal val="#ppt_x"/>
                                          </p:val>
                                        </p:tav>
                                        <p:tav tm="100000">
                                          <p:val>
                                            <p:strVal val="#ppt_x"/>
                                          </p:val>
                                        </p:tav>
                                      </p:tavLst>
                                    </p:anim>
                                    <p:anim calcmode="lin" valueType="num">
                                      <p:cBhvr additive="repl">
                                        <p:cTn id="211" dur="500" fill="hold"/>
                                        <p:tgtEl>
                                          <p:spTgt spid="12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124" name="CustomShape 1"/>
          <p:cNvSpPr/>
          <p:nvPr/>
        </p:nvSpPr>
        <p:spPr>
          <a:xfrm rot="628200">
            <a:off x="1612440" y="-478080"/>
            <a:ext cx="2728800" cy="11169360"/>
          </a:xfrm>
          <a:prstGeom prst="rect">
            <a:avLst/>
          </a:prstGeom>
          <a:solidFill>
            <a:srgbClr val="fdd05a"/>
          </a:solidFill>
          <a:ln>
            <a:noFill/>
          </a:ln>
        </p:spPr>
        <p:style>
          <a:lnRef idx="0"/>
          <a:fillRef idx="0"/>
          <a:effectRef idx="0"/>
          <a:fontRef idx="minor"/>
        </p:style>
      </p:sp>
      <p:sp>
        <p:nvSpPr>
          <p:cNvPr id="125" name="CustomShape 2"/>
          <p:cNvSpPr/>
          <p:nvPr/>
        </p:nvSpPr>
        <p:spPr>
          <a:xfrm>
            <a:off x="7467480" y="611640"/>
            <a:ext cx="9829440" cy="2283120"/>
          </a:xfrm>
          <a:prstGeom prst="rect">
            <a:avLst/>
          </a:prstGeom>
          <a:noFill/>
          <a:ln>
            <a:noFill/>
          </a:ln>
        </p:spPr>
        <p:style>
          <a:lnRef idx="0"/>
          <a:fillRef idx="0"/>
          <a:effectRef idx="0"/>
          <a:fontRef idx="minor"/>
        </p:style>
        <p:txBody>
          <a:bodyPr lIns="90000" rIns="90000" tIns="45000" bIns="45000"/>
          <a:p>
            <a:pPr>
              <a:lnSpc>
                <a:spcPct val="100000"/>
              </a:lnSpc>
            </a:pPr>
            <a:r>
              <a:rPr b="1" lang="es-CR" sz="4800" spc="-1" strike="noStrike">
                <a:solidFill>
                  <a:srgbClr val="ffffff"/>
                </a:solidFill>
                <a:latin typeface="Calibri"/>
              </a:rPr>
              <a:t>E. La confianza del ganador de almas </a:t>
            </a:r>
            <a:br/>
            <a:endParaRPr b="0" lang="es-CR" sz="4800" spc="-1" strike="noStrike">
              <a:latin typeface="Arial"/>
            </a:endParaRPr>
          </a:p>
        </p:txBody>
      </p:sp>
      <p:sp>
        <p:nvSpPr>
          <p:cNvPr id="126" name="CustomShape 3"/>
          <p:cNvSpPr/>
          <p:nvPr/>
        </p:nvSpPr>
        <p:spPr>
          <a:xfrm>
            <a:off x="6705720" y="1887840"/>
            <a:ext cx="11201040" cy="252684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c000"/>
                </a:solidFill>
                <a:latin typeface="Calibri"/>
              </a:rPr>
              <a:t>Mi confianza es que si traigo a alguien a Cristo el señor pondrá un nuevo hombre en  esa persona, No miremos alas personas por lo que son, pobres o ricas, el señor les ama a todos por igual y murió por ellas. </a:t>
            </a:r>
            <a:endParaRPr b="0" lang="es-CR" sz="3200" spc="-1" strike="noStrike">
              <a:latin typeface="Arial"/>
            </a:endParaRPr>
          </a:p>
        </p:txBody>
      </p:sp>
      <p:sp>
        <p:nvSpPr>
          <p:cNvPr id="127" name="CustomShape 4"/>
          <p:cNvSpPr/>
          <p:nvPr/>
        </p:nvSpPr>
        <p:spPr>
          <a:xfrm>
            <a:off x="7074000" y="5981760"/>
            <a:ext cx="10616760" cy="502740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a:t>
            </a:r>
            <a:r>
              <a:rPr b="1" lang="es-CR" sz="3600" spc="-1" strike="noStrike">
                <a:solidFill>
                  <a:srgbClr val="ffffff"/>
                </a:solidFill>
                <a:latin typeface="Calibri"/>
              </a:rPr>
              <a:t>De manera que nosotros de aquí en adelante a nadie conocemos según la carne; y aun si a Cristo conocimos según la carne, ya no lo conocemos así. De modo que si alguno está en Cristo, nueva criatura es; las cosas viejas pasaron; he aquí todas son hechas nuevas.”</a:t>
            </a:r>
            <a:br/>
            <a:r>
              <a:rPr b="1" lang="es-CR" sz="3600" spc="-1" strike="noStrike">
                <a:solidFill>
                  <a:srgbClr val="ffc000"/>
                </a:solidFill>
                <a:latin typeface="Calibri"/>
              </a:rPr>
              <a:t>2 Corintios 5:16-17 RVR1960</a:t>
            </a:r>
            <a:endParaRPr b="0" lang="es-CR" sz="3600" spc="-1" strike="noStrike">
              <a:latin typeface="Arial"/>
            </a:endParaRPr>
          </a:p>
        </p:txBody>
      </p:sp>
      <p:sp>
        <p:nvSpPr>
          <p:cNvPr id="128" name="CustomShape 5"/>
          <p:cNvSpPr/>
          <p:nvPr/>
        </p:nvSpPr>
        <p:spPr>
          <a:xfrm>
            <a:off x="11353680" y="4503960"/>
            <a:ext cx="2057040" cy="106632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pic>
        <p:nvPicPr>
          <p:cNvPr id="129" name="Picture 2" descr=""/>
          <p:cNvPicPr/>
          <p:nvPr/>
        </p:nvPicPr>
        <p:blipFill>
          <a:blip r:embed="rId1"/>
          <a:srcRect l="0" t="0" r="2062" b="12255"/>
          <a:stretch/>
        </p:blipFill>
        <p:spPr>
          <a:xfrm>
            <a:off x="380880" y="2918880"/>
            <a:ext cx="6122520" cy="3291120"/>
          </a:xfrm>
          <a:prstGeom prst="rect">
            <a:avLst/>
          </a:prstGeom>
          <a:ln>
            <a:noFill/>
          </a:ln>
          <a:effectLst>
            <a:softEdge rad="112500"/>
          </a:effectLst>
        </p:spPr>
      </p:pic>
    </p:spTree>
  </p:cSld>
  <p:timing>
    <p:tnLst>
      <p:par>
        <p:cTn id="212" dur="indefinite" restart="never" nodeType="tmRoot">
          <p:childTnLst>
            <p:seq>
              <p:cTn id="213" dur="indefinite" nodeType="mainSeq">
                <p:childTnLst>
                  <p:par>
                    <p:cTn id="214" fill="hold">
                      <p:stCondLst>
                        <p:cond delay="indefinite"/>
                      </p:stCondLst>
                      <p:childTnLst>
                        <p:par>
                          <p:cTn id="215" fill="hold">
                            <p:stCondLst>
                              <p:cond delay="0"/>
                            </p:stCondLst>
                            <p:childTnLst>
                              <p:par>
                                <p:cTn id="216" nodeType="clickEffect" fill="hold" presetClass="entr" presetID="16" presetSubtype="21">
                                  <p:stCondLst>
                                    <p:cond delay="0"/>
                                  </p:stCondLst>
                                  <p:childTnLst>
                                    <p:set>
                                      <p:cBhvr>
                                        <p:cTn id="217" dur="1" fill="hold">
                                          <p:stCondLst>
                                            <p:cond delay="0"/>
                                          </p:stCondLst>
                                        </p:cTn>
                                        <p:tgtEl>
                                          <p:spTgt spid="126"/>
                                        </p:tgtEl>
                                        <p:attrNameLst>
                                          <p:attrName>style.visibility</p:attrName>
                                        </p:attrNameLst>
                                      </p:cBhvr>
                                      <p:to>
                                        <p:strVal val="visible"/>
                                      </p:to>
                                    </p:set>
                                    <p:animEffect filter="barn(inVertical)" transition="in">
                                      <p:cBhvr additive="repl">
                                        <p:cTn id="218" dur="500"/>
                                        <p:tgtEl>
                                          <p:spTgt spid="126"/>
                                        </p:tgtEl>
                                      </p:cBhvr>
                                    </p:animEffect>
                                  </p:childTnLst>
                                </p:cTn>
                              </p:par>
                            </p:childTnLst>
                          </p:cTn>
                        </p:par>
                      </p:childTnLst>
                    </p:cTn>
                  </p:par>
                  <p:par>
                    <p:cTn id="219" fill="hold">
                      <p:stCondLst>
                        <p:cond delay="indefinite"/>
                      </p:stCondLst>
                      <p:childTnLst>
                        <p:par>
                          <p:cTn id="220" fill="hold">
                            <p:stCondLst>
                              <p:cond delay="0"/>
                            </p:stCondLst>
                            <p:childTnLst>
                              <p:par>
                                <p:cTn id="221" nodeType="clickEffect" fill="hold" presetClass="entr" presetID="42">
                                  <p:stCondLst>
                                    <p:cond delay="0"/>
                                  </p:stCondLst>
                                  <p:childTnLst>
                                    <p:set>
                                      <p:cBhvr>
                                        <p:cTn id="222" dur="1" fill="hold">
                                          <p:stCondLst>
                                            <p:cond delay="0"/>
                                          </p:stCondLst>
                                        </p:cTn>
                                        <p:tgtEl>
                                          <p:spTgt spid="127">
                                            <p:txEl>
                                              <p:pRg st="0" end="0"/>
                                            </p:txEl>
                                          </p:spTgt>
                                        </p:tgtEl>
                                        <p:attrNameLst>
                                          <p:attrName>style.visibility</p:attrName>
                                        </p:attrNameLst>
                                      </p:cBhvr>
                                      <p:to>
                                        <p:strVal val="visible"/>
                                      </p:to>
                                    </p:set>
                                    <p:animEffect filter="fade" transition="in">
                                      <p:cBhvr additive="repl">
                                        <p:cTn id="223" dur="1000"/>
                                        <p:tgtEl>
                                          <p:spTgt spid="127">
                                            <p:txEl>
                                              <p:pRg st="0" end="0"/>
                                            </p:txEl>
                                          </p:spTgt>
                                        </p:tgtEl>
                                      </p:cBhvr>
                                    </p:animEffect>
                                    <p:anim calcmode="lin" valueType="num">
                                      <p:cBhvr additive="repl">
                                        <p:cTn id="224" dur="1000" fill="hold"/>
                                        <p:tgtEl>
                                          <p:spTgt spid="127">
                                            <p:txEl>
                                              <p:pRg st="0" end="0"/>
                                            </p:txEl>
                                          </p:spTgt>
                                        </p:tgtEl>
                                        <p:attrNameLst>
                                          <p:attrName>ppt_x</p:attrName>
                                        </p:attrNameLst>
                                      </p:cBhvr>
                                      <p:tavLst>
                                        <p:tav tm="0">
                                          <p:val>
                                            <p:strVal val="#ppt_x"/>
                                          </p:val>
                                        </p:tav>
                                        <p:tav tm="100000">
                                          <p:val>
                                            <p:strVal val="#ppt_x"/>
                                          </p:val>
                                        </p:tav>
                                      </p:tavLst>
                                    </p:anim>
                                    <p:anim calcmode="lin" valueType="num">
                                      <p:cBhvr additive="repl">
                                        <p:cTn id="225" dur="1000" fill="hold"/>
                                        <p:tgtEl>
                                          <p:spTgt spid="12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130" name="CustomShape 1"/>
          <p:cNvSpPr/>
          <p:nvPr/>
        </p:nvSpPr>
        <p:spPr>
          <a:xfrm>
            <a:off x="914400" y="28080"/>
            <a:ext cx="5451120" cy="6181920"/>
          </a:xfrm>
          <a:prstGeom prst="rect">
            <a:avLst/>
          </a:prstGeom>
          <a:solidFill>
            <a:srgbClr val="fdd05a"/>
          </a:solidFill>
          <a:ln>
            <a:noFill/>
          </a:ln>
        </p:spPr>
        <p:style>
          <a:lnRef idx="0"/>
          <a:fillRef idx="0"/>
          <a:effectRef idx="0"/>
          <a:fontRef idx="minor"/>
        </p:style>
      </p:sp>
      <p:sp>
        <p:nvSpPr>
          <p:cNvPr id="131" name="CustomShape 2"/>
          <p:cNvSpPr/>
          <p:nvPr/>
        </p:nvSpPr>
        <p:spPr>
          <a:xfrm>
            <a:off x="6563520" y="419040"/>
            <a:ext cx="11221920" cy="1430280"/>
          </a:xfrm>
          <a:prstGeom prst="rect">
            <a:avLst/>
          </a:prstGeom>
          <a:noFill/>
          <a:ln>
            <a:noFill/>
          </a:ln>
        </p:spPr>
        <p:style>
          <a:lnRef idx="0"/>
          <a:fillRef idx="0"/>
          <a:effectRef idx="0"/>
          <a:fontRef idx="minor"/>
        </p:style>
        <p:txBody>
          <a:bodyPr lIns="90000" rIns="90000" tIns="45000" bIns="45000"/>
          <a:p>
            <a:pPr algn="ctr">
              <a:lnSpc>
                <a:spcPct val="100000"/>
              </a:lnSpc>
            </a:pPr>
            <a:r>
              <a:rPr b="1" lang="es-CR" sz="4400" spc="-1" strike="noStrike">
                <a:solidFill>
                  <a:srgbClr val="ffc000"/>
                </a:solidFill>
                <a:latin typeface="Calibri"/>
              </a:rPr>
              <a:t>F. La comisión del ganador de almas </a:t>
            </a:r>
            <a:endParaRPr b="0" lang="es-CR" sz="4400" spc="-1" strike="noStrike">
              <a:latin typeface="Arial"/>
            </a:endParaRPr>
          </a:p>
        </p:txBody>
      </p:sp>
      <p:sp>
        <p:nvSpPr>
          <p:cNvPr id="132" name="CustomShape 3"/>
          <p:cNvSpPr/>
          <p:nvPr/>
        </p:nvSpPr>
        <p:spPr>
          <a:xfrm>
            <a:off x="8136000" y="1533960"/>
            <a:ext cx="8076960" cy="338148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a:t>
            </a:r>
            <a:r>
              <a:rPr b="1" lang="es-CR" sz="3600" spc="-1" strike="noStrike">
                <a:solidFill>
                  <a:srgbClr val="ffffff"/>
                </a:solidFill>
                <a:latin typeface="Calibri"/>
              </a:rPr>
              <a:t>Y todo esto proviene de Dios, quien nos reconcilió consigo mismo por Cristo, y nos dio el ministerio de la reconciliación;”</a:t>
            </a:r>
            <a:br/>
            <a:r>
              <a:rPr b="1" lang="es-CR" sz="3600" spc="-1" strike="noStrike">
                <a:solidFill>
                  <a:srgbClr val="ffc000"/>
                </a:solidFill>
                <a:latin typeface="Calibri"/>
              </a:rPr>
              <a:t>2 Corintios 5:18 RVR1960</a:t>
            </a:r>
            <a:endParaRPr b="0" lang="es-CR" sz="3600" spc="-1" strike="noStrike">
              <a:latin typeface="Arial"/>
            </a:endParaRPr>
          </a:p>
        </p:txBody>
      </p:sp>
      <p:sp>
        <p:nvSpPr>
          <p:cNvPr id="133" name="CustomShape 4"/>
          <p:cNvSpPr/>
          <p:nvPr/>
        </p:nvSpPr>
        <p:spPr>
          <a:xfrm>
            <a:off x="6673680" y="4531680"/>
            <a:ext cx="11142360" cy="441576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ffff"/>
                </a:solidFill>
                <a:latin typeface="Calibri"/>
              </a:rPr>
              <a:t>Fuimos llamados al ministerio de la reconciliación, por que fuimos reconciliados por medio de Cristo con Dios y nos dio a nosotros el ministerio de la reconciliación, No juzgue el pecado de ella o el , cristo no lo hizo con usted, solo reconcilie con Dios al hombre, Somos embajadores celestiales, somos representante de Cristo aquí en la tierra. </a:t>
            </a:r>
            <a:br/>
            <a:endParaRPr b="0" lang="es-CR" sz="3200" spc="-1" strike="noStrike">
              <a:latin typeface="Arial"/>
            </a:endParaRPr>
          </a:p>
        </p:txBody>
      </p:sp>
      <p:sp>
        <p:nvSpPr>
          <p:cNvPr id="134" name="CustomShape 5"/>
          <p:cNvSpPr/>
          <p:nvPr/>
        </p:nvSpPr>
        <p:spPr>
          <a:xfrm>
            <a:off x="860040" y="6667560"/>
            <a:ext cx="5286240" cy="3929040"/>
          </a:xfrm>
          <a:prstGeom prst="rect">
            <a:avLst/>
          </a:prstGeom>
          <a:noFill/>
          <a:ln>
            <a:noFill/>
          </a:ln>
        </p:spPr>
        <p:style>
          <a:lnRef idx="0"/>
          <a:fillRef idx="0"/>
          <a:effectRef idx="0"/>
          <a:fontRef idx="minor"/>
        </p:style>
        <p:txBody>
          <a:bodyPr lIns="90000" rIns="90000" tIns="45000" bIns="45000"/>
          <a:p>
            <a:pPr algn="ctr">
              <a:lnSpc>
                <a:spcPct val="100000"/>
              </a:lnSpc>
            </a:pPr>
            <a:r>
              <a:rPr b="1" lang="es-CR" sz="2800" spc="-1" strike="noStrike">
                <a:solidFill>
                  <a:srgbClr val="ffc000"/>
                </a:solidFill>
                <a:latin typeface="Calibri"/>
              </a:rPr>
              <a:t>“</a:t>
            </a:r>
            <a:r>
              <a:rPr b="1" lang="es-CR" sz="2800" spc="-1" strike="noStrike">
                <a:solidFill>
                  <a:srgbClr val="ffc000"/>
                </a:solidFill>
                <a:latin typeface="Calibri"/>
              </a:rPr>
              <a:t>Así que, somos embajadores en nombre de Cristo, como si Dios rogase por medio de nosotros; os rogamos en nombre de Cristo: Reconciliaos con Dios.”</a:t>
            </a:r>
            <a:br/>
            <a:r>
              <a:rPr b="1" lang="es-CR" sz="2800" spc="-1" strike="noStrike">
                <a:solidFill>
                  <a:srgbClr val="ffffff"/>
                </a:solidFill>
                <a:latin typeface="Calibri"/>
              </a:rPr>
              <a:t>2 Corintios 5:20 RVR1960</a:t>
            </a:r>
            <a:endParaRPr b="0" lang="es-CR" sz="2800" spc="-1" strike="noStrike">
              <a:latin typeface="Arial"/>
            </a:endParaRPr>
          </a:p>
        </p:txBody>
      </p:sp>
      <p:sp>
        <p:nvSpPr>
          <p:cNvPr id="135" name="CustomShape 6"/>
          <p:cNvSpPr/>
          <p:nvPr/>
        </p:nvSpPr>
        <p:spPr>
          <a:xfrm>
            <a:off x="7139520" y="7760160"/>
            <a:ext cx="10210320" cy="301428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c000"/>
                </a:solidFill>
                <a:latin typeface="Calibri"/>
              </a:rPr>
              <a:t>Si usted no está interesado en representar a su rey será acusado de alta rebeldía no importa si no tiene estudios o entrenamientos, solo comparta con otros lo que el señor hizo por usted y permita que otros conozcan la luz. </a:t>
            </a:r>
            <a:endParaRPr b="0" lang="es-CR" sz="3200" spc="-1" strike="noStrike">
              <a:latin typeface="Arial"/>
            </a:endParaRPr>
          </a:p>
        </p:txBody>
      </p:sp>
      <p:pic>
        <p:nvPicPr>
          <p:cNvPr id="136" name="Picture 6" descr=""/>
          <p:cNvPicPr/>
          <p:nvPr/>
        </p:nvPicPr>
        <p:blipFill>
          <a:blip r:embed="rId1"/>
          <a:stretch/>
        </p:blipFill>
        <p:spPr>
          <a:xfrm>
            <a:off x="732240" y="1070280"/>
            <a:ext cx="5815800" cy="3578760"/>
          </a:xfrm>
          <a:prstGeom prst="rect">
            <a:avLst/>
          </a:prstGeom>
          <a:ln>
            <a:noFill/>
          </a:ln>
          <a:effectLst>
            <a:softEdge rad="112500"/>
          </a:effectLst>
        </p:spPr>
      </p:pic>
    </p:spTree>
  </p:cSld>
  <p:timing>
    <p:tnLst>
      <p:par>
        <p:cTn id="226" dur="indefinite" restart="never" nodeType="tmRoot">
          <p:childTnLst>
            <p:seq>
              <p:cTn id="227" dur="indefinite" nodeType="mainSeq">
                <p:childTnLst>
                  <p:par>
                    <p:cTn id="228" fill="hold">
                      <p:stCondLst>
                        <p:cond delay="indefinite"/>
                      </p:stCondLst>
                      <p:childTnLst>
                        <p:par>
                          <p:cTn id="229" fill="hold">
                            <p:stCondLst>
                              <p:cond delay="0"/>
                            </p:stCondLst>
                            <p:childTnLst>
                              <p:par>
                                <p:cTn id="230" nodeType="clickEffect" fill="hold" presetClass="entr" presetID="42">
                                  <p:stCondLst>
                                    <p:cond delay="0"/>
                                  </p:stCondLst>
                                  <p:childTnLst>
                                    <p:set>
                                      <p:cBhvr>
                                        <p:cTn id="231" dur="1" fill="hold">
                                          <p:stCondLst>
                                            <p:cond delay="0"/>
                                          </p:stCondLst>
                                        </p:cTn>
                                        <p:tgtEl>
                                          <p:spTgt spid="132"/>
                                        </p:tgtEl>
                                        <p:attrNameLst>
                                          <p:attrName>style.visibility</p:attrName>
                                        </p:attrNameLst>
                                      </p:cBhvr>
                                      <p:to>
                                        <p:strVal val="visible"/>
                                      </p:to>
                                    </p:set>
                                    <p:animEffect filter="fade" transition="in">
                                      <p:cBhvr additive="repl">
                                        <p:cTn id="232" dur="1000"/>
                                        <p:tgtEl>
                                          <p:spTgt spid="132"/>
                                        </p:tgtEl>
                                      </p:cBhvr>
                                    </p:animEffect>
                                    <p:anim calcmode="lin" valueType="num">
                                      <p:cBhvr additive="repl">
                                        <p:cTn id="233" dur="1000" fill="hold"/>
                                        <p:tgtEl>
                                          <p:spTgt spid="132"/>
                                        </p:tgtEl>
                                        <p:attrNameLst>
                                          <p:attrName>ppt_x</p:attrName>
                                        </p:attrNameLst>
                                      </p:cBhvr>
                                      <p:tavLst>
                                        <p:tav tm="0">
                                          <p:val>
                                            <p:strVal val="#ppt_x"/>
                                          </p:val>
                                        </p:tav>
                                        <p:tav tm="100000">
                                          <p:val>
                                            <p:strVal val="#ppt_x"/>
                                          </p:val>
                                        </p:tav>
                                      </p:tavLst>
                                    </p:anim>
                                    <p:anim calcmode="lin" valueType="num">
                                      <p:cBhvr additive="repl">
                                        <p:cTn id="234" dur="1000" fill="hold"/>
                                        <p:tgtEl>
                                          <p:spTgt spid="132"/>
                                        </p:tgtEl>
                                        <p:attrNameLst>
                                          <p:attrName>ppt_y</p:attrName>
                                        </p:attrNameLst>
                                      </p:cBhvr>
                                      <p:tavLst>
                                        <p:tav tm="0">
                                          <p:val>
                                            <p:strVal val="#ppt_y+.1"/>
                                          </p:val>
                                        </p:tav>
                                        <p:tav tm="100000">
                                          <p:val>
                                            <p:strVal val="#ppt_y"/>
                                          </p:val>
                                        </p:tav>
                                      </p:tavLst>
                                    </p:anim>
                                  </p:childTnLst>
                                </p:cTn>
                              </p:par>
                            </p:childTnLst>
                          </p:cTn>
                        </p:par>
                      </p:childTnLst>
                    </p:cTn>
                  </p:par>
                  <p:par>
                    <p:cTn id="235" fill="hold">
                      <p:stCondLst>
                        <p:cond delay="indefinite"/>
                      </p:stCondLst>
                      <p:childTnLst>
                        <p:par>
                          <p:cTn id="236" fill="hold">
                            <p:stCondLst>
                              <p:cond delay="0"/>
                            </p:stCondLst>
                            <p:childTnLst>
                              <p:par>
                                <p:cTn id="237" nodeType="clickEffect" fill="hold" presetClass="entr" presetID="16" presetSubtype="21">
                                  <p:stCondLst>
                                    <p:cond delay="0"/>
                                  </p:stCondLst>
                                  <p:childTnLst>
                                    <p:set>
                                      <p:cBhvr>
                                        <p:cTn id="238" dur="1" fill="hold">
                                          <p:stCondLst>
                                            <p:cond delay="0"/>
                                          </p:stCondLst>
                                        </p:cTn>
                                        <p:tgtEl>
                                          <p:spTgt spid="135"/>
                                        </p:tgtEl>
                                        <p:attrNameLst>
                                          <p:attrName>style.visibility</p:attrName>
                                        </p:attrNameLst>
                                      </p:cBhvr>
                                      <p:to>
                                        <p:strVal val="visible"/>
                                      </p:to>
                                    </p:set>
                                    <p:animEffect filter="barn(inVertical)" transition="in">
                                      <p:cBhvr additive="repl">
                                        <p:cTn id="239" dur="500"/>
                                        <p:tgtEl>
                                          <p:spTgt spid="135"/>
                                        </p:tgtEl>
                                      </p:cBhvr>
                                    </p:animEffect>
                                  </p:childTnLst>
                                </p:cTn>
                              </p:par>
                            </p:childTnLst>
                          </p:cTn>
                        </p:par>
                      </p:childTnLst>
                    </p:cTn>
                  </p:par>
                  <p:par>
                    <p:cTn id="240" fill="hold">
                      <p:stCondLst>
                        <p:cond delay="indefinite"/>
                      </p:stCondLst>
                      <p:childTnLst>
                        <p:par>
                          <p:cTn id="241" fill="hold">
                            <p:stCondLst>
                              <p:cond delay="0"/>
                            </p:stCondLst>
                            <p:childTnLst>
                              <p:par>
                                <p:cTn id="242" nodeType="clickEffect" fill="hold" presetClass="entr" presetID="2" presetSubtype="4">
                                  <p:stCondLst>
                                    <p:cond delay="0"/>
                                  </p:stCondLst>
                                  <p:childTnLst>
                                    <p:set>
                                      <p:cBhvr>
                                        <p:cTn id="243" dur="1" fill="hold">
                                          <p:stCondLst>
                                            <p:cond delay="0"/>
                                          </p:stCondLst>
                                        </p:cTn>
                                        <p:tgtEl>
                                          <p:spTgt spid="134"/>
                                        </p:tgtEl>
                                        <p:attrNameLst>
                                          <p:attrName>style.visibility</p:attrName>
                                        </p:attrNameLst>
                                      </p:cBhvr>
                                      <p:to>
                                        <p:strVal val="visible"/>
                                      </p:to>
                                    </p:set>
                                    <p:anim calcmode="lin" valueType="num">
                                      <p:cBhvr additive="repl">
                                        <p:cTn id="244" dur="500" fill="hold"/>
                                        <p:tgtEl>
                                          <p:spTgt spid="134"/>
                                        </p:tgtEl>
                                        <p:attrNameLst>
                                          <p:attrName>ppt_x</p:attrName>
                                        </p:attrNameLst>
                                      </p:cBhvr>
                                      <p:tavLst>
                                        <p:tav tm="0">
                                          <p:val>
                                            <p:strVal val="#ppt_x"/>
                                          </p:val>
                                        </p:tav>
                                        <p:tav tm="100000">
                                          <p:val>
                                            <p:strVal val="#ppt_x"/>
                                          </p:val>
                                        </p:tav>
                                      </p:tavLst>
                                    </p:anim>
                                    <p:anim calcmode="lin" valueType="num">
                                      <p:cBhvr additive="repl">
                                        <p:cTn id="245" dur="500" fill="hold"/>
                                        <p:tgtEl>
                                          <p:spTgt spid="1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dd05a"/>
        </a:solidFill>
      </p:bgPr>
    </p:bg>
    <p:spTree>
      <p:nvGrpSpPr>
        <p:cNvPr id="1" name=""/>
        <p:cNvGrpSpPr/>
        <p:nvPr/>
      </p:nvGrpSpPr>
      <p:grpSpPr>
        <a:xfrm>
          <a:off x="0" y="0"/>
          <a:ext cx="0" cy="0"/>
          <a:chOff x="0" y="0"/>
          <a:chExt cx="0" cy="0"/>
        </a:xfrm>
      </p:grpSpPr>
      <p:sp>
        <p:nvSpPr>
          <p:cNvPr id="137" name="CustomShape 1"/>
          <p:cNvSpPr/>
          <p:nvPr/>
        </p:nvSpPr>
        <p:spPr>
          <a:xfrm>
            <a:off x="3581280" y="7920"/>
            <a:ext cx="10338120" cy="9410760"/>
          </a:xfrm>
          <a:prstGeom prst="rect">
            <a:avLst/>
          </a:prstGeom>
          <a:solidFill>
            <a:srgbClr val="1c2529"/>
          </a:solidFill>
          <a:ln>
            <a:noFill/>
          </a:ln>
        </p:spPr>
        <p:style>
          <a:lnRef idx="0"/>
          <a:fillRef idx="0"/>
          <a:effectRef idx="0"/>
          <a:fontRef idx="minor"/>
        </p:style>
      </p:sp>
      <p:sp>
        <p:nvSpPr>
          <p:cNvPr id="138" name="CustomShape 2"/>
          <p:cNvSpPr/>
          <p:nvPr/>
        </p:nvSpPr>
        <p:spPr>
          <a:xfrm>
            <a:off x="4521600" y="430560"/>
            <a:ext cx="8457840" cy="2771640"/>
          </a:xfrm>
          <a:prstGeom prst="rect">
            <a:avLst/>
          </a:prstGeom>
          <a:noFill/>
          <a:ln>
            <a:noFill/>
          </a:ln>
        </p:spPr>
        <p:style>
          <a:lnRef idx="0"/>
          <a:fillRef idx="0"/>
          <a:effectRef idx="0"/>
          <a:fontRef idx="minor"/>
        </p:style>
        <p:txBody>
          <a:bodyPr lIns="90000" rIns="90000" tIns="45000" bIns="45000"/>
          <a:p>
            <a:pPr algn="ctr">
              <a:lnSpc>
                <a:spcPct val="100000"/>
              </a:lnSpc>
            </a:pPr>
            <a:r>
              <a:rPr b="1" lang="es-CR" sz="8800" spc="-1" strike="noStrike">
                <a:solidFill>
                  <a:srgbClr val="ffc000"/>
                </a:solidFill>
                <a:latin typeface="Calibri"/>
              </a:rPr>
              <a:t>Conclusión </a:t>
            </a:r>
            <a:br/>
            <a:endParaRPr b="0" lang="es-CR" sz="8800" spc="-1" strike="noStrike">
              <a:latin typeface="Arial"/>
            </a:endParaRPr>
          </a:p>
        </p:txBody>
      </p:sp>
      <p:sp>
        <p:nvSpPr>
          <p:cNvPr id="139" name="CustomShape 3"/>
          <p:cNvSpPr/>
          <p:nvPr/>
        </p:nvSpPr>
        <p:spPr>
          <a:xfrm>
            <a:off x="2286000" y="3086280"/>
            <a:ext cx="8140680" cy="4038120"/>
          </a:xfrm>
          <a:prstGeom prst="rect">
            <a:avLst/>
          </a:prstGeom>
          <a:noFill/>
          <a:ln>
            <a:noFill/>
          </a:ln>
        </p:spPr>
        <p:style>
          <a:lnRef idx="0"/>
          <a:fillRef idx="0"/>
          <a:effectRef idx="0"/>
          <a:fontRef idx="minor"/>
        </p:style>
      </p:sp>
      <p:sp>
        <p:nvSpPr>
          <p:cNvPr id="140" name="CustomShape 4"/>
          <p:cNvSpPr/>
          <p:nvPr/>
        </p:nvSpPr>
        <p:spPr>
          <a:xfrm>
            <a:off x="4251960" y="2086200"/>
            <a:ext cx="9275400" cy="831924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Pablo dijo quiero complacer al señor, por eso hago lo que hago, un violinista termino su concierto y todo los aplaudieron y le dijeron regrese el público le aplaude y dijo el medio triste no todo el mundo aplaude, ven ese hombre de la tercera fila, él está sentado y no aplaude, él es mi profesor, que importa si todos te aplauden y el señor no se complace de ti, de que sirve lo que hayas hecho en tu vida, gane almas para Cristo un día estará delante del señor en el tribunal de Cristo.</a:t>
            </a:r>
            <a:endParaRPr b="0" lang="es-CR" sz="3600" spc="-1" strike="noStrike">
              <a:latin typeface="Arial"/>
            </a:endParaRPr>
          </a:p>
        </p:txBody>
      </p:sp>
      <p:sp>
        <p:nvSpPr>
          <p:cNvPr id="141" name="CustomShape 5"/>
          <p:cNvSpPr/>
          <p:nvPr/>
        </p:nvSpPr>
        <p:spPr>
          <a:xfrm>
            <a:off x="155520" y="-144360"/>
            <a:ext cx="304560" cy="304560"/>
          </a:xfrm>
          <a:prstGeom prst="rect">
            <a:avLst/>
          </a:prstGeom>
          <a:noFill/>
          <a:ln>
            <a:noFill/>
          </a:ln>
        </p:spPr>
        <p:style>
          <a:lnRef idx="0"/>
          <a:fillRef idx="0"/>
          <a:effectRef idx="0"/>
          <a:fontRef idx="minor"/>
        </p:style>
      </p:sp>
    </p:spTree>
  </p:cSld>
  <p:timing>
    <p:tnLst>
      <p:par>
        <p:cTn id="246" dur="indefinite" restart="never" nodeType="tmRoot">
          <p:childTnLst>
            <p:seq>
              <p:cTn id="247" dur="indefinite" nodeType="mainSeq">
                <p:childTnLst>
                  <p:par>
                    <p:cTn id="248" fill="hold">
                      <p:stCondLst>
                        <p:cond delay="indefinite"/>
                      </p:stCondLst>
                      <p:childTnLst>
                        <p:par>
                          <p:cTn id="249" fill="hold">
                            <p:stCondLst>
                              <p:cond delay="0"/>
                            </p:stCondLst>
                            <p:childTnLst>
                              <p:par>
                                <p:cTn id="250" nodeType="clickEffect" fill="hold" presetClass="entr" presetID="26">
                                  <p:stCondLst>
                                    <p:cond delay="0"/>
                                  </p:stCondLst>
                                  <p:childTnLst>
                                    <p:set>
                                      <p:cBhvr>
                                        <p:cTn id="251" dur="1" fill="hold">
                                          <p:stCondLst>
                                            <p:cond delay="0"/>
                                          </p:stCondLst>
                                        </p:cTn>
                                        <p:tgtEl>
                                          <p:spTgt spid="140"/>
                                        </p:tgtEl>
                                        <p:attrNameLst>
                                          <p:attrName>style.visibility</p:attrName>
                                        </p:attrNameLst>
                                      </p:cBhvr>
                                      <p:to>
                                        <p:strVal val="visible"/>
                                      </p:to>
                                    </p:set>
                                    <p:animEffect filter="wipe(down)" transition="in">
                                      <p:cBhvr additive="repl">
                                        <p:cTn id="252" dur="580">
                                          <p:stCondLst>
                                            <p:cond delay="0"/>
                                          </p:stCondLst>
                                        </p:cTn>
                                        <p:tgtEl>
                                          <p:spTgt spid="140"/>
                                        </p:tgtEl>
                                      </p:cBhvr>
                                    </p:animEffect>
                                    <p:anim calcmode="lin" valueType="num">
                                      <p:cBhvr additive="repl">
                                        <p:cTn id="253" dur="1822">
                                          <p:stCondLst>
                                            <p:cond delay="0"/>
                                          </p:stCondLst>
                                        </p:cTn>
                                        <p:tgtEl>
                                          <p:spTgt spid="140"/>
                                        </p:tgtEl>
                                        <p:attrNameLst>
                                          <p:attrName>ppt_x</p:attrName>
                                        </p:attrNameLst>
                                      </p:cBhvr>
                                      <p:tavLst>
                                        <p:tav tm="0">
                                          <p:val>
                                            <p:strVal val="#ppt_x-0.25"/>
                                          </p:val>
                                        </p:tav>
                                        <p:tav tm="100000">
                                          <p:val>
                                            <p:strVal val="#ppt_x"/>
                                          </p:val>
                                        </p:tav>
                                      </p:tavLst>
                                    </p:anim>
                                    <p:anim calcmode="lin" valueType="num">
                                      <p:cBhvr additive="repl">
                                        <p:cTn id="254" dur="664">
                                          <p:stCondLst>
                                            <p:cond delay="0"/>
                                          </p:stCondLst>
                                        </p:cTn>
                                        <p:tgtEl>
                                          <p:spTgt spid="140"/>
                                        </p:tgtEl>
                                        <p:attrNameLst>
                                          <p:attrName>ppt_y</p:attrName>
                                        </p:attrNameLst>
                                      </p:cBhvr>
                                      <p:tavLst>
                                        <p:tav tm="0">
                                          <p:val>
                                            <p:fltVal val="0.5"/>
                                          </p:val>
                                        </p:tav>
                                        <p:tav tm="100000">
                                          <p:val>
                                            <p:fltVal val="1"/>
                                          </p:val>
                                        </p:tav>
                                      </p:tavLst>
                                    </p:anim>
                                    <p:anim calcmode="lin" valueType="num">
                                      <p:cBhvr additive="repl">
                                        <p:cTn id="255" dur="664">
                                          <p:stCondLst>
                                            <p:cond delay="664"/>
                                          </p:stCondLst>
                                        </p:cTn>
                                        <p:tgtEl>
                                          <p:spTgt spid="140"/>
                                        </p:tgtEl>
                                        <p:attrNameLst>
                                          <p:attrName>ppt_y</p:attrName>
                                        </p:attrNameLst>
                                      </p:cBhvr>
                                      <p:tavLst>
                                        <p:tav tm="0">
                                          <p:val>
                                            <p:fltVal val="0"/>
                                          </p:val>
                                        </p:tav>
                                        <p:tav tm="100000">
                                          <p:val>
                                            <p:fltVal val="1"/>
                                          </p:val>
                                        </p:tav>
                                      </p:tavLst>
                                    </p:anim>
                                    <p:anim calcmode="lin" valueType="num">
                                      <p:cBhvr additive="repl">
                                        <p:cTn id="256" dur="332">
                                          <p:stCondLst>
                                            <p:cond delay="1324"/>
                                          </p:stCondLst>
                                        </p:cTn>
                                        <p:tgtEl>
                                          <p:spTgt spid="140"/>
                                        </p:tgtEl>
                                        <p:attrNameLst>
                                          <p:attrName>ppt_y</p:attrName>
                                        </p:attrNameLst>
                                      </p:cBhvr>
                                      <p:tavLst>
                                        <p:tav tm="0">
                                          <p:val>
                                            <p:fltVal val="0"/>
                                          </p:val>
                                        </p:tav>
                                        <p:tav tm="100000">
                                          <p:val>
                                            <p:fltVal val="1"/>
                                          </p:val>
                                        </p:tav>
                                      </p:tavLst>
                                    </p:anim>
                                    <p:anim calcmode="lin" valueType="num">
                                      <p:cBhvr additive="repl">
                                        <p:cTn id="257" dur="164">
                                          <p:stCondLst>
                                            <p:cond delay="1656"/>
                                          </p:stCondLst>
                                        </p:cTn>
                                        <p:tgtEl>
                                          <p:spTgt spid="140"/>
                                        </p:tgtEl>
                                        <p:attrNameLst>
                                          <p:attrName>ppt_y</p:attrName>
                                        </p:attrNameLst>
                                      </p:cBhvr>
                                      <p:tavLst>
                                        <p:tav tm="0">
                                          <p:val>
                                            <p:fltVal val="0"/>
                                          </p:val>
                                        </p:tav>
                                        <p:tav tm="100000">
                                          <p:val>
                                            <p:fltVal val="1"/>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dd05a"/>
        </a:solidFill>
      </p:bgPr>
    </p:bg>
    <p:spTree>
      <p:nvGrpSpPr>
        <p:cNvPr id="1" name=""/>
        <p:cNvGrpSpPr/>
        <p:nvPr/>
      </p:nvGrpSpPr>
      <p:grpSpPr>
        <a:xfrm>
          <a:off x="0" y="0"/>
          <a:ext cx="0" cy="0"/>
          <a:chOff x="0" y="0"/>
          <a:chExt cx="0" cy="0"/>
        </a:xfrm>
      </p:grpSpPr>
      <p:sp>
        <p:nvSpPr>
          <p:cNvPr id="56" name="CustomShape 1"/>
          <p:cNvSpPr/>
          <p:nvPr/>
        </p:nvSpPr>
        <p:spPr>
          <a:xfrm>
            <a:off x="457200" y="-571680"/>
            <a:ext cx="17411760" cy="10375200"/>
          </a:xfrm>
          <a:prstGeom prst="rect">
            <a:avLst/>
          </a:prstGeom>
          <a:solidFill>
            <a:srgbClr val="1c2529"/>
          </a:solidFill>
          <a:ln>
            <a:noFill/>
          </a:ln>
        </p:spPr>
        <p:style>
          <a:lnRef idx="0"/>
          <a:fillRef idx="0"/>
          <a:effectRef idx="0"/>
          <a:fontRef idx="minor"/>
        </p:style>
      </p:sp>
      <p:sp>
        <p:nvSpPr>
          <p:cNvPr id="57" name="CustomShape 2"/>
          <p:cNvSpPr/>
          <p:nvPr/>
        </p:nvSpPr>
        <p:spPr>
          <a:xfrm rot="16200000">
            <a:off x="-2160000" y="4408920"/>
            <a:ext cx="7799760" cy="1040400"/>
          </a:xfrm>
          <a:prstGeom prst="rect">
            <a:avLst/>
          </a:prstGeom>
          <a:noFill/>
          <a:ln>
            <a:noFill/>
          </a:ln>
        </p:spPr>
        <p:style>
          <a:lnRef idx="0"/>
          <a:fillRef idx="0"/>
          <a:effectRef idx="0"/>
          <a:fontRef idx="minor"/>
        </p:style>
        <p:txBody>
          <a:bodyPr lIns="0" rIns="0" tIns="0" bIns="0"/>
          <a:p>
            <a:pPr algn="ctr">
              <a:lnSpc>
                <a:spcPts val="8189"/>
              </a:lnSpc>
            </a:pPr>
            <a:r>
              <a:rPr b="0" lang="es-CR" sz="6300" spc="313" strike="noStrike">
                <a:solidFill>
                  <a:srgbClr val="fdd05a"/>
                </a:solidFill>
                <a:latin typeface="League Spartan"/>
              </a:rPr>
              <a:t>INTRODUCCION</a:t>
            </a:r>
            <a:endParaRPr b="0" lang="es-CR" sz="6300" spc="-1" strike="noStrike">
              <a:latin typeface="Arial"/>
            </a:endParaRPr>
          </a:p>
        </p:txBody>
      </p:sp>
      <p:sp>
        <p:nvSpPr>
          <p:cNvPr id="58" name="CustomShape 3"/>
          <p:cNvSpPr/>
          <p:nvPr/>
        </p:nvSpPr>
        <p:spPr>
          <a:xfrm>
            <a:off x="2819520" y="571680"/>
            <a:ext cx="14249160" cy="3868920"/>
          </a:xfrm>
          <a:prstGeom prst="rect">
            <a:avLst/>
          </a:prstGeom>
          <a:noFill/>
          <a:ln>
            <a:noFill/>
          </a:ln>
        </p:spPr>
        <p:style>
          <a:lnRef idx="0"/>
          <a:fillRef idx="0"/>
          <a:effectRef idx="0"/>
          <a:fontRef idx="minor"/>
        </p:style>
        <p:txBody>
          <a:bodyPr lIns="90000" rIns="90000" tIns="45000" bIns="45000"/>
          <a:p>
            <a:pPr>
              <a:lnSpc>
                <a:spcPct val="100000"/>
              </a:lnSpc>
            </a:pPr>
            <a:r>
              <a:rPr b="1" lang="es-CR" sz="3600" spc="-1" strike="noStrike">
                <a:solidFill>
                  <a:srgbClr val="ffffff"/>
                </a:solidFill>
                <a:latin typeface="Calibri"/>
              </a:rPr>
              <a:t>En este pasaje de 2 corintios 5 encontramos a uno de los más grandes ganadores de alma y hoy aprenderemos que fue lo que le motivó su vida  y si usted no es un ganador de almas este mensaje es para usted y si lo es, espero sea motivado a ganar más alma para Cristo, hoy aprenderemos: </a:t>
            </a:r>
            <a:br/>
            <a:endParaRPr b="0" lang="es-CR" sz="3600" spc="-1" strike="noStrike">
              <a:latin typeface="Arial"/>
            </a:endParaRPr>
          </a:p>
        </p:txBody>
      </p:sp>
      <p:sp>
        <p:nvSpPr>
          <p:cNvPr id="59" name="CustomShape 4"/>
          <p:cNvSpPr/>
          <p:nvPr/>
        </p:nvSpPr>
        <p:spPr>
          <a:xfrm>
            <a:off x="4419720" y="3926160"/>
            <a:ext cx="12648960" cy="4751640"/>
          </a:xfrm>
          <a:prstGeom prst="rect">
            <a:avLst/>
          </a:prstGeom>
          <a:noFill/>
          <a:ln>
            <a:noFill/>
          </a:ln>
        </p:spPr>
        <p:style>
          <a:lnRef idx="0"/>
          <a:fillRef idx="0"/>
          <a:effectRef idx="0"/>
          <a:fontRef idx="minor"/>
        </p:style>
        <p:txBody>
          <a:bodyPr lIns="90000" rIns="90000" tIns="45000" bIns="45000"/>
          <a:p>
            <a:pPr>
              <a:lnSpc>
                <a:spcPct val="100000"/>
              </a:lnSpc>
            </a:pPr>
            <a:r>
              <a:rPr b="0" lang="es-CR" sz="4800" spc="-1" strike="noStrike">
                <a:solidFill>
                  <a:srgbClr val="ffc000"/>
                </a:solidFill>
                <a:latin typeface="Calibri"/>
              </a:rPr>
              <a:t>1. La compulsión del ganador de almas </a:t>
            </a:r>
            <a:br/>
            <a:r>
              <a:rPr b="0" lang="es-CR" sz="4800" spc="-1" strike="noStrike">
                <a:solidFill>
                  <a:srgbClr val="ffc000"/>
                </a:solidFill>
                <a:latin typeface="Calibri"/>
              </a:rPr>
              <a:t>2. La compensación al ganar almas </a:t>
            </a:r>
            <a:br/>
            <a:r>
              <a:rPr b="0" lang="es-CR" sz="4800" spc="-1" strike="noStrike">
                <a:solidFill>
                  <a:srgbClr val="ffc000"/>
                </a:solidFill>
                <a:latin typeface="Calibri"/>
              </a:rPr>
              <a:t>3. El conocimiento del ganador de alma </a:t>
            </a:r>
            <a:br/>
            <a:r>
              <a:rPr b="0" lang="es-CR" sz="4800" spc="-1" strike="noStrike">
                <a:solidFill>
                  <a:srgbClr val="ffc000"/>
                </a:solidFill>
                <a:latin typeface="Calibri"/>
              </a:rPr>
              <a:t>4. La compasión del ganador de alma </a:t>
            </a:r>
            <a:br/>
            <a:r>
              <a:rPr b="0" lang="es-CR" sz="4800" spc="-1" strike="noStrike">
                <a:solidFill>
                  <a:srgbClr val="ffc000"/>
                </a:solidFill>
                <a:latin typeface="Calibri"/>
              </a:rPr>
              <a:t>5. La confianza del ganador de alma </a:t>
            </a:r>
            <a:br/>
            <a:r>
              <a:rPr b="0" lang="es-CR" sz="4800" spc="-1" strike="noStrike">
                <a:solidFill>
                  <a:srgbClr val="ffc000"/>
                </a:solidFill>
                <a:latin typeface="Calibri"/>
              </a:rPr>
              <a:t>6. La comisión del ganador de almas </a:t>
            </a:r>
            <a:br/>
            <a:endParaRPr b="0" lang="es-CR" sz="4800" spc="-1" strike="noStrike">
              <a:latin typeface="Arial"/>
            </a:endParaRPr>
          </a:p>
        </p:txBody>
      </p:sp>
    </p:spTree>
  </p:cSld>
  <p:transition spd="slow">
    <p:push dir="u"/>
  </p:transition>
  <p:timing>
    <p:tnLst>
      <p:par>
        <p:cTn id="21" dur="indefinite" restart="never" nodeType="tmRoot">
          <p:childTnLst>
            <p:seq>
              <p:cTn id="22" dur="indefinite" nodeType="mainSeq">
                <p:childTnLst>
                  <p:par>
                    <p:cTn id="23" fill="hold">
                      <p:stCondLst>
                        <p:cond delay="indefinite"/>
                      </p:stCondLst>
                      <p:childTnLst>
                        <p:par>
                          <p:cTn id="24" fill="hold">
                            <p:stCondLst>
                              <p:cond delay="0"/>
                            </p:stCondLst>
                            <p:childTnLst>
                              <p:par>
                                <p:cTn id="25" nodeType="clickEffect" fill="hold" presetClass="entr" presetID="26">
                                  <p:stCondLst>
                                    <p:cond delay="0"/>
                                  </p:stCondLst>
                                  <p:childTnLst>
                                    <p:set>
                                      <p:cBhvr>
                                        <p:cTn id="26" dur="1" fill="hold">
                                          <p:stCondLst>
                                            <p:cond delay="0"/>
                                          </p:stCondLst>
                                        </p:cTn>
                                        <p:tgtEl>
                                          <p:spTgt spid="58"/>
                                        </p:tgtEl>
                                        <p:attrNameLst>
                                          <p:attrName>style.visibility</p:attrName>
                                        </p:attrNameLst>
                                      </p:cBhvr>
                                      <p:to>
                                        <p:strVal val="visible"/>
                                      </p:to>
                                    </p:set>
                                    <p:animEffect filter="wipe(down)" transition="in">
                                      <p:cBhvr additive="repl">
                                        <p:cTn id="27" dur="580">
                                          <p:stCondLst>
                                            <p:cond delay="0"/>
                                          </p:stCondLst>
                                        </p:cTn>
                                        <p:tgtEl>
                                          <p:spTgt spid="58"/>
                                        </p:tgtEl>
                                      </p:cBhvr>
                                    </p:animEffect>
                                    <p:anim calcmode="lin" valueType="num">
                                      <p:cBhvr additive="repl">
                                        <p:cTn id="28" dur="1822">
                                          <p:stCondLst>
                                            <p:cond delay="0"/>
                                          </p:stCondLst>
                                        </p:cTn>
                                        <p:tgtEl>
                                          <p:spTgt spid="58"/>
                                        </p:tgtEl>
                                        <p:attrNameLst>
                                          <p:attrName>ppt_x</p:attrName>
                                        </p:attrNameLst>
                                      </p:cBhvr>
                                      <p:tavLst>
                                        <p:tav tm="0">
                                          <p:val>
                                            <p:strVal val="#ppt_x-0.25"/>
                                          </p:val>
                                        </p:tav>
                                        <p:tav tm="100000">
                                          <p:val>
                                            <p:strVal val="#ppt_x"/>
                                          </p:val>
                                        </p:tav>
                                      </p:tavLst>
                                    </p:anim>
                                    <p:anim calcmode="lin" valueType="num">
                                      <p:cBhvr additive="repl">
                                        <p:cTn id="29" dur="664">
                                          <p:stCondLst>
                                            <p:cond delay="0"/>
                                          </p:stCondLst>
                                        </p:cTn>
                                        <p:tgtEl>
                                          <p:spTgt spid="58"/>
                                        </p:tgtEl>
                                        <p:attrNameLst>
                                          <p:attrName>ppt_y</p:attrName>
                                        </p:attrNameLst>
                                      </p:cBhvr>
                                      <p:tavLst>
                                        <p:tav tm="0">
                                          <p:val>
                                            <p:fltVal val="0.5"/>
                                          </p:val>
                                        </p:tav>
                                        <p:tav tm="100000">
                                          <p:val>
                                            <p:fltVal val="1"/>
                                          </p:val>
                                        </p:tav>
                                      </p:tavLst>
                                    </p:anim>
                                    <p:anim calcmode="lin" valueType="num">
                                      <p:cBhvr additive="repl">
                                        <p:cTn id="30" dur="664">
                                          <p:stCondLst>
                                            <p:cond delay="664"/>
                                          </p:stCondLst>
                                        </p:cTn>
                                        <p:tgtEl>
                                          <p:spTgt spid="58"/>
                                        </p:tgtEl>
                                        <p:attrNameLst>
                                          <p:attrName>ppt_y</p:attrName>
                                        </p:attrNameLst>
                                      </p:cBhvr>
                                      <p:tavLst>
                                        <p:tav tm="0">
                                          <p:val>
                                            <p:fltVal val="0"/>
                                          </p:val>
                                        </p:tav>
                                        <p:tav tm="100000">
                                          <p:val>
                                            <p:fltVal val="1"/>
                                          </p:val>
                                        </p:tav>
                                      </p:tavLst>
                                    </p:anim>
                                    <p:anim calcmode="lin" valueType="num">
                                      <p:cBhvr additive="repl">
                                        <p:cTn id="31" dur="332">
                                          <p:stCondLst>
                                            <p:cond delay="1324"/>
                                          </p:stCondLst>
                                        </p:cTn>
                                        <p:tgtEl>
                                          <p:spTgt spid="58"/>
                                        </p:tgtEl>
                                        <p:attrNameLst>
                                          <p:attrName>ppt_y</p:attrName>
                                        </p:attrNameLst>
                                      </p:cBhvr>
                                      <p:tavLst>
                                        <p:tav tm="0">
                                          <p:val>
                                            <p:fltVal val="0"/>
                                          </p:val>
                                        </p:tav>
                                        <p:tav tm="100000">
                                          <p:val>
                                            <p:fltVal val="1"/>
                                          </p:val>
                                        </p:tav>
                                      </p:tavLst>
                                    </p:anim>
                                    <p:anim calcmode="lin" valueType="num">
                                      <p:cBhvr additive="repl">
                                        <p:cTn id="32" dur="164">
                                          <p:stCondLst>
                                            <p:cond delay="1656"/>
                                          </p:stCondLst>
                                        </p:cTn>
                                        <p:tgtEl>
                                          <p:spTgt spid="58"/>
                                        </p:tgtEl>
                                        <p:attrNameLst>
                                          <p:attrName>ppt_y</p:attrName>
                                        </p:attrNameLst>
                                      </p:cBhvr>
                                      <p:tavLst>
                                        <p:tav tm="0">
                                          <p:val>
                                            <p:fltVal val="0"/>
                                          </p:val>
                                        </p:tav>
                                        <p:tav tm="100000">
                                          <p:val>
                                            <p:fltVal val="1"/>
                                          </p:val>
                                        </p:tav>
                                      </p:tavLst>
                                    </p:anim>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53" presetSubtype="16">
                                  <p:stCondLst>
                                    <p:cond delay="0"/>
                                  </p:stCondLst>
                                  <p:childTnLst>
                                    <p:set>
                                      <p:cBhvr>
                                        <p:cTn id="36" dur="1" fill="hold">
                                          <p:stCondLst>
                                            <p:cond delay="0"/>
                                          </p:stCondLst>
                                        </p:cTn>
                                        <p:tgtEl>
                                          <p:spTgt spid="59"/>
                                        </p:tgtEl>
                                        <p:attrNameLst>
                                          <p:attrName>style.visibility</p:attrName>
                                        </p:attrNameLst>
                                      </p:cBhvr>
                                      <p:to>
                                        <p:strVal val="visible"/>
                                      </p:to>
                                    </p:set>
                                    <p:anim calcmode="lin" valueType="num">
                                      <p:cBhvr additive="repl">
                                        <p:cTn id="37" dur="500" fill="hold"/>
                                        <p:tgtEl>
                                          <p:spTgt spid="59"/>
                                        </p:tgtEl>
                                        <p:attrNameLst>
                                          <p:attrName>ppt_w</p:attrName>
                                        </p:attrNameLst>
                                      </p:cBhvr>
                                      <p:tavLst>
                                        <p:tav tm="0">
                                          <p:val>
                                            <p:fltVal val="0"/>
                                          </p:val>
                                        </p:tav>
                                        <p:tav tm="100000">
                                          <p:val>
                                            <p:strVal val="#ppt_w"/>
                                          </p:val>
                                        </p:tav>
                                      </p:tavLst>
                                    </p:anim>
                                    <p:anim calcmode="lin" valueType="num">
                                      <p:cBhvr additive="repl">
                                        <p:cTn id="38" dur="500" fill="hold"/>
                                        <p:tgtEl>
                                          <p:spTgt spid="59"/>
                                        </p:tgtEl>
                                        <p:attrNameLst>
                                          <p:attrName>ppt_h</p:attrName>
                                        </p:attrNameLst>
                                      </p:cBhvr>
                                      <p:tavLst>
                                        <p:tav tm="0">
                                          <p:val>
                                            <p:fltVal val="0"/>
                                          </p:val>
                                        </p:tav>
                                        <p:tav tm="100000">
                                          <p:val>
                                            <p:strVal val="#ppt_h"/>
                                          </p:val>
                                        </p:tav>
                                      </p:tavLst>
                                    </p:anim>
                                    <p:animEffect filter="fade" transition="in">
                                      <p:cBhvr additive="repl">
                                        <p:cTn id="39" dur="500"/>
                                        <p:tgtEl>
                                          <p:spTgt spid="5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60" name="CustomShape 1"/>
          <p:cNvSpPr/>
          <p:nvPr/>
        </p:nvSpPr>
        <p:spPr>
          <a:xfrm>
            <a:off x="914400" y="495360"/>
            <a:ext cx="17700480" cy="9524520"/>
          </a:xfrm>
          <a:prstGeom prst="rect">
            <a:avLst/>
          </a:prstGeom>
          <a:solidFill>
            <a:srgbClr val="fdd05a"/>
          </a:solidFill>
          <a:ln>
            <a:noFill/>
          </a:ln>
        </p:spPr>
        <p:style>
          <a:lnRef idx="0"/>
          <a:fillRef idx="0"/>
          <a:effectRef idx="0"/>
          <a:fontRef idx="minor"/>
        </p:style>
      </p:sp>
      <p:sp>
        <p:nvSpPr>
          <p:cNvPr id="61" name="CustomShape 2"/>
          <p:cNvSpPr/>
          <p:nvPr/>
        </p:nvSpPr>
        <p:spPr>
          <a:xfrm>
            <a:off x="1358280" y="2013120"/>
            <a:ext cx="5562360" cy="3517200"/>
          </a:xfrm>
          <a:prstGeom prst="wedgeRectCallout">
            <a:avLst>
              <a:gd name="adj1" fmla="val -20833"/>
              <a:gd name="adj2" fmla="val 62500"/>
            </a:avLst>
          </a:prstGeom>
          <a:solidFill>
            <a:srgbClr val="ffc000"/>
          </a:solidFill>
          <a:ln>
            <a:round/>
          </a:ln>
        </p:spPr>
        <p:style>
          <a:lnRef idx="2">
            <a:schemeClr val="accent1">
              <a:shade val="50000"/>
            </a:schemeClr>
          </a:lnRef>
          <a:fillRef idx="1">
            <a:schemeClr val="accent1"/>
          </a:fillRef>
          <a:effectRef idx="0">
            <a:schemeClr val="accent1"/>
          </a:effectRef>
          <a:fontRef idx="minor"/>
        </p:style>
      </p:sp>
      <p:sp>
        <p:nvSpPr>
          <p:cNvPr id="62" name="CustomShape 3"/>
          <p:cNvSpPr/>
          <p:nvPr/>
        </p:nvSpPr>
        <p:spPr>
          <a:xfrm rot="5400000">
            <a:off x="13911120" y="4687920"/>
            <a:ext cx="6765840" cy="1040400"/>
          </a:xfrm>
          <a:prstGeom prst="rect">
            <a:avLst/>
          </a:prstGeom>
          <a:noFill/>
          <a:ln>
            <a:noFill/>
          </a:ln>
        </p:spPr>
        <p:style>
          <a:lnRef idx="0"/>
          <a:fillRef idx="0"/>
          <a:effectRef idx="0"/>
          <a:fontRef idx="minor"/>
        </p:style>
        <p:txBody>
          <a:bodyPr lIns="0" rIns="0" tIns="0" bIns="0"/>
          <a:p>
            <a:pPr algn="ctr">
              <a:lnSpc>
                <a:spcPts val="8189"/>
              </a:lnSpc>
            </a:pPr>
            <a:r>
              <a:rPr b="0" lang="es-CR" sz="6300" spc="313" strike="noStrike">
                <a:solidFill>
                  <a:srgbClr val="1c2529"/>
                </a:solidFill>
                <a:latin typeface="League Spartan"/>
              </a:rPr>
              <a:t>DESARROLLO</a:t>
            </a:r>
            <a:endParaRPr b="0" lang="es-CR" sz="6300" spc="-1" strike="noStrike">
              <a:latin typeface="Arial"/>
            </a:endParaRPr>
          </a:p>
        </p:txBody>
      </p:sp>
      <p:sp>
        <p:nvSpPr>
          <p:cNvPr id="63" name="CustomShape 4"/>
          <p:cNvSpPr/>
          <p:nvPr/>
        </p:nvSpPr>
        <p:spPr>
          <a:xfrm>
            <a:off x="1828800" y="808560"/>
            <a:ext cx="10591560" cy="2283120"/>
          </a:xfrm>
          <a:prstGeom prst="rect">
            <a:avLst/>
          </a:prstGeom>
          <a:noFill/>
          <a:ln>
            <a:noFill/>
          </a:ln>
        </p:spPr>
        <p:style>
          <a:lnRef idx="0"/>
          <a:fillRef idx="0"/>
          <a:effectRef idx="0"/>
          <a:fontRef idx="minor"/>
        </p:style>
        <p:txBody>
          <a:bodyPr lIns="90000" rIns="90000" tIns="45000" bIns="45000"/>
          <a:p>
            <a:pPr>
              <a:lnSpc>
                <a:spcPct val="100000"/>
              </a:lnSpc>
            </a:pPr>
            <a:r>
              <a:rPr b="1" i="1" lang="es-CR" sz="4800" spc="-1" strike="noStrike">
                <a:solidFill>
                  <a:srgbClr val="000000"/>
                </a:solidFill>
                <a:latin typeface="Calibri"/>
              </a:rPr>
              <a:t>A. La compulsión de Pablo a ganar almas </a:t>
            </a:r>
            <a:br/>
            <a:endParaRPr b="0" lang="es-CR" sz="4800" spc="-1" strike="noStrike">
              <a:latin typeface="Arial"/>
            </a:endParaRPr>
          </a:p>
        </p:txBody>
      </p:sp>
      <p:sp>
        <p:nvSpPr>
          <p:cNvPr id="64" name="CustomShape 5"/>
          <p:cNvSpPr/>
          <p:nvPr/>
        </p:nvSpPr>
        <p:spPr>
          <a:xfrm>
            <a:off x="1586880" y="2369160"/>
            <a:ext cx="5105160" cy="478368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a:t>
            </a:r>
            <a:r>
              <a:rPr b="1" lang="es-CR" sz="3600" spc="-1" strike="noStrike">
                <a:solidFill>
                  <a:srgbClr val="ffffff"/>
                </a:solidFill>
                <a:latin typeface="Calibri"/>
              </a:rPr>
              <a:t>Por tanto procuramos también, o ausentes o presentes, serle agradables.”</a:t>
            </a:r>
            <a:br/>
            <a:r>
              <a:rPr b="1" lang="es-CR" sz="3600" spc="-1" strike="noStrike">
                <a:solidFill>
                  <a:srgbClr val="000000"/>
                </a:solidFill>
                <a:latin typeface="Calibri"/>
              </a:rPr>
              <a:t>2 Corintios 5:9 RVR1960</a:t>
            </a:r>
            <a:br/>
            <a:endParaRPr b="0" lang="es-CR" sz="3600" spc="-1" strike="noStrike">
              <a:latin typeface="Arial"/>
            </a:endParaRPr>
          </a:p>
        </p:txBody>
      </p:sp>
      <p:sp>
        <p:nvSpPr>
          <p:cNvPr id="65" name="CustomShape 6"/>
          <p:cNvSpPr/>
          <p:nvPr/>
        </p:nvSpPr>
        <p:spPr>
          <a:xfrm>
            <a:off x="7722000" y="2013120"/>
            <a:ext cx="8584560" cy="3288600"/>
          </a:xfrm>
          <a:prstGeom prst="rect">
            <a:avLst/>
          </a:prstGeom>
          <a:noFill/>
          <a:ln>
            <a:noFill/>
          </a:ln>
        </p:spPr>
        <p:style>
          <a:lnRef idx="0"/>
          <a:fillRef idx="0"/>
          <a:effectRef idx="0"/>
          <a:fontRef idx="minor"/>
        </p:style>
        <p:txBody>
          <a:bodyPr lIns="90000" rIns="90000" tIns="45000" bIns="45000"/>
          <a:p>
            <a:pPr>
              <a:lnSpc>
                <a:spcPct val="100000"/>
              </a:lnSpc>
            </a:pPr>
            <a:r>
              <a:rPr b="1" lang="es-CR" sz="3200" spc="-1" strike="noStrike">
                <a:solidFill>
                  <a:srgbClr val="000000"/>
                </a:solidFill>
                <a:latin typeface="Calibri"/>
              </a:rPr>
              <a:t>No tiene que ver con salvación la salvación es por gracia, es el ser aceptable delante de Dios, no importa cuánto ofrende o diezme usted complace al señor ganado almas. </a:t>
            </a:r>
            <a:br/>
            <a:endParaRPr b="0" lang="es-CR" sz="3200" spc="-1" strike="noStrike">
              <a:latin typeface="Arial"/>
            </a:endParaRPr>
          </a:p>
        </p:txBody>
      </p:sp>
      <p:sp>
        <p:nvSpPr>
          <p:cNvPr id="66" name="CustomShape 7"/>
          <p:cNvSpPr/>
          <p:nvPr/>
        </p:nvSpPr>
        <p:spPr>
          <a:xfrm>
            <a:off x="7716960" y="4473000"/>
            <a:ext cx="8584560" cy="2526840"/>
          </a:xfrm>
          <a:prstGeom prst="rect">
            <a:avLst/>
          </a:prstGeom>
          <a:noFill/>
          <a:ln>
            <a:noFill/>
          </a:ln>
        </p:spPr>
        <p:style>
          <a:lnRef idx="0"/>
          <a:fillRef idx="0"/>
          <a:effectRef idx="0"/>
          <a:fontRef idx="minor"/>
        </p:style>
        <p:txBody>
          <a:bodyPr lIns="90000" rIns="90000" tIns="45000" bIns="45000"/>
          <a:p>
            <a:pPr>
              <a:lnSpc>
                <a:spcPct val="100000"/>
              </a:lnSpc>
            </a:pPr>
            <a:r>
              <a:rPr b="1" i="1" lang="es-CR" sz="3200" spc="-1" strike="noStrike">
                <a:solidFill>
                  <a:srgbClr val="4f81bd"/>
                </a:solidFill>
                <a:latin typeface="Calibri"/>
              </a:rPr>
              <a:t>No importa si no complace a las demás personas si complace al señor eso es lo más importante y la forma de complacerlo es ganar almas. </a:t>
            </a:r>
            <a:endParaRPr b="0" lang="es-CR" sz="3200" spc="-1" strike="noStrike">
              <a:latin typeface="Arial"/>
            </a:endParaRPr>
          </a:p>
        </p:txBody>
      </p:sp>
      <p:sp>
        <p:nvSpPr>
          <p:cNvPr id="67" name="CustomShape 8"/>
          <p:cNvSpPr/>
          <p:nvPr/>
        </p:nvSpPr>
        <p:spPr>
          <a:xfrm>
            <a:off x="1337760" y="6415560"/>
            <a:ext cx="14476320" cy="1065240"/>
          </a:xfrm>
          <a:prstGeom prst="rect">
            <a:avLst/>
          </a:prstGeom>
          <a:noFill/>
          <a:ln>
            <a:noFill/>
          </a:ln>
        </p:spPr>
        <p:style>
          <a:lnRef idx="0"/>
          <a:fillRef idx="0"/>
          <a:effectRef idx="0"/>
          <a:fontRef idx="minor"/>
        </p:style>
        <p:txBody>
          <a:bodyPr lIns="90000" rIns="90000" tIns="45000" bIns="45000"/>
          <a:p>
            <a:pPr>
              <a:lnSpc>
                <a:spcPct val="100000"/>
              </a:lnSpc>
            </a:pPr>
            <a:r>
              <a:rPr b="1" lang="es-CR" sz="3200" spc="-1" strike="noStrike">
                <a:solidFill>
                  <a:srgbClr val="000000"/>
                </a:solidFill>
                <a:latin typeface="Calibri"/>
              </a:rPr>
              <a:t>Hay dos tipos de creyentes, los que ganan almas y nos rebeldes, el señor nos ordenó predicar.</a:t>
            </a:r>
            <a:endParaRPr b="0" lang="es-CR" sz="3200" spc="-1" strike="noStrike">
              <a:latin typeface="Arial"/>
            </a:endParaRPr>
          </a:p>
        </p:txBody>
      </p:sp>
      <p:sp>
        <p:nvSpPr>
          <p:cNvPr id="68" name="CustomShape 9"/>
          <p:cNvSpPr/>
          <p:nvPr/>
        </p:nvSpPr>
        <p:spPr>
          <a:xfrm>
            <a:off x="1981080" y="7911720"/>
            <a:ext cx="1904760" cy="931680"/>
          </a:xfrm>
          <a:prstGeom prst="right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
        <p:nvSpPr>
          <p:cNvPr id="69" name="CustomShape 10"/>
          <p:cNvSpPr/>
          <p:nvPr/>
        </p:nvSpPr>
        <p:spPr>
          <a:xfrm>
            <a:off x="4762440" y="7624080"/>
            <a:ext cx="4723920" cy="3501720"/>
          </a:xfrm>
          <a:prstGeom prst="rect">
            <a:avLst/>
          </a:prstGeom>
          <a:noFill/>
          <a:ln>
            <a:noFill/>
          </a:ln>
        </p:spPr>
        <p:style>
          <a:lnRef idx="0"/>
          <a:fillRef idx="0"/>
          <a:effectRef idx="0"/>
          <a:fontRef idx="minor"/>
        </p:style>
        <p:txBody>
          <a:bodyPr lIns="90000" rIns="90000" tIns="45000" bIns="45000"/>
          <a:p>
            <a:pPr algn="ctr">
              <a:lnSpc>
                <a:spcPct val="100000"/>
              </a:lnSpc>
            </a:pPr>
            <a:r>
              <a:rPr b="1" i="1" lang="es-CR" sz="3200" spc="-1" strike="noStrike">
                <a:solidFill>
                  <a:srgbClr val="4f81bd"/>
                </a:solidFill>
                <a:latin typeface="Calibri"/>
              </a:rPr>
              <a:t>“</a:t>
            </a:r>
            <a:r>
              <a:rPr b="1" i="1" lang="es-CR" sz="3200" spc="-1" strike="noStrike">
                <a:solidFill>
                  <a:srgbClr val="4f81bd"/>
                </a:solidFill>
                <a:latin typeface="Calibri"/>
              </a:rPr>
              <a:t>Y les dijo: Id por todo el mundo y predicad el evangelio a toda criatura.”</a:t>
            </a:r>
            <a:br/>
            <a:r>
              <a:rPr b="1" i="1" lang="es-CR" sz="3200" spc="-1" strike="noStrike">
                <a:solidFill>
                  <a:srgbClr val="000000"/>
                </a:solidFill>
                <a:latin typeface="Calibri"/>
              </a:rPr>
              <a:t>S. Marcos 16:15 RVR1960</a:t>
            </a:r>
            <a:endParaRPr b="0" lang="es-CR" sz="3200" spc="-1" strike="noStrike">
              <a:latin typeface="Arial"/>
            </a:endParaRPr>
          </a:p>
        </p:txBody>
      </p:sp>
      <p:pic>
        <p:nvPicPr>
          <p:cNvPr id="70" name="Picture 2" descr=""/>
          <p:cNvPicPr/>
          <p:nvPr/>
        </p:nvPicPr>
        <p:blipFill>
          <a:blip r:embed="rId1"/>
          <a:srcRect l="55801" t="32520" r="0" b="4790"/>
          <a:stretch/>
        </p:blipFill>
        <p:spPr>
          <a:xfrm>
            <a:off x="10763640" y="7188480"/>
            <a:ext cx="2850840" cy="2694240"/>
          </a:xfrm>
          <a:prstGeom prst="rect">
            <a:avLst/>
          </a:prstGeom>
          <a:ln>
            <a:noFill/>
          </a:ln>
          <a:effectLst>
            <a:softEdge rad="112500"/>
          </a:effectLst>
        </p:spPr>
      </p:pic>
    </p:spTree>
  </p:cSld>
  <p:transition spd="med">
    <p:pull dir="r"/>
  </p:transition>
  <p:timing>
    <p:tnLst>
      <p:par>
        <p:cTn id="40" dur="indefinite" restart="never" nodeType="tmRoot">
          <p:childTnLst>
            <p:seq>
              <p:cTn id="41" dur="indefinite" nodeType="mainSeq">
                <p:childTnLst>
                  <p:par>
                    <p:cTn id="42" fill="hold">
                      <p:stCondLst>
                        <p:cond delay="indefinite"/>
                      </p:stCondLst>
                      <p:childTnLst>
                        <p:par>
                          <p:cTn id="43" fill="hold">
                            <p:stCondLst>
                              <p:cond delay="0"/>
                            </p:stCondLst>
                            <p:childTnLst>
                              <p:par>
                                <p:cTn id="44" nodeType="clickEffect" fill="hold" presetClass="entr" presetID="31">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repl">
                                        <p:cTn id="46" dur="1000" fill="hold"/>
                                        <p:tgtEl>
                                          <p:spTgt spid="63"/>
                                        </p:tgtEl>
                                        <p:attrNameLst>
                                          <p:attrName>ppt_w</p:attrName>
                                        </p:attrNameLst>
                                      </p:cBhvr>
                                      <p:tavLst>
                                        <p:tav tm="0">
                                          <p:val>
                                            <p:fltVal val="0"/>
                                          </p:val>
                                        </p:tav>
                                        <p:tav tm="100000">
                                          <p:val>
                                            <p:strVal val="#ppt_w"/>
                                          </p:val>
                                        </p:tav>
                                      </p:tavLst>
                                    </p:anim>
                                    <p:anim calcmode="lin" valueType="num">
                                      <p:cBhvr additive="repl">
                                        <p:cTn id="47" dur="1000" fill="hold"/>
                                        <p:tgtEl>
                                          <p:spTgt spid="63"/>
                                        </p:tgtEl>
                                        <p:attrNameLst>
                                          <p:attrName>ppt_h</p:attrName>
                                        </p:attrNameLst>
                                      </p:cBhvr>
                                      <p:tavLst>
                                        <p:tav tm="0">
                                          <p:val>
                                            <p:fltVal val="0"/>
                                          </p:val>
                                        </p:tav>
                                        <p:tav tm="100000">
                                          <p:val>
                                            <p:strVal val="#ppt_h"/>
                                          </p:val>
                                        </p:tav>
                                      </p:tavLst>
                                    </p:anim>
                                    <p:anim calcmode="lin" valueType="num">
                                      <p:cBhvr additive="repl">
                                        <p:cTn id="48" dur="1000" fill="hold"/>
                                        <p:tgtEl>
                                          <p:spTgt spid="63"/>
                                        </p:tgtEl>
                                        <p:attrNameLst>
                                          <p:attrName>r</p:attrName>
                                        </p:attrNameLst>
                                      </p:cBhvr>
                                      <p:tavLst>
                                        <p:tav tm="0">
                                          <p:val>
                                            <p:strVal val="90"/>
                                          </p:val>
                                        </p:tav>
                                        <p:tav tm="100000">
                                          <p:val>
                                            <p:strVal val="0"/>
                                          </p:val>
                                        </p:tav>
                                      </p:tavLst>
                                    </p:anim>
                                    <p:animEffect filter="fade" transition="in">
                                      <p:cBhvr additive="repl">
                                        <p:cTn id="49" dur="1000"/>
                                        <p:tgtEl>
                                          <p:spTgt spid="63"/>
                                        </p:tgtEl>
                                      </p:cBhvr>
                                    </p:animEffect>
                                  </p:childTnLst>
                                </p:cTn>
                              </p:par>
                            </p:childTnLst>
                          </p:cTn>
                        </p:par>
                      </p:childTnLst>
                    </p:cTn>
                  </p:par>
                  <p:par>
                    <p:cTn id="50" fill="hold">
                      <p:stCondLst>
                        <p:cond delay="indefinite"/>
                      </p:stCondLst>
                      <p:childTnLst>
                        <p:par>
                          <p:cTn id="51" fill="hold">
                            <p:stCondLst>
                              <p:cond delay="0"/>
                            </p:stCondLst>
                            <p:childTnLst>
                              <p:par>
                                <p:cTn id="52" nodeType="clickEffect" fill="hold" presetClass="entr" presetID="2" presetSubtype="4">
                                  <p:stCondLst>
                                    <p:cond delay="0"/>
                                  </p:stCondLst>
                                  <p:childTnLst>
                                    <p:set>
                                      <p:cBhvr>
                                        <p:cTn id="53" dur="1" fill="hold">
                                          <p:stCondLst>
                                            <p:cond delay="0"/>
                                          </p:stCondLst>
                                        </p:cTn>
                                        <p:tgtEl>
                                          <p:spTgt spid="65"/>
                                        </p:tgtEl>
                                        <p:attrNameLst>
                                          <p:attrName>style.visibility</p:attrName>
                                        </p:attrNameLst>
                                      </p:cBhvr>
                                      <p:to>
                                        <p:strVal val="visible"/>
                                      </p:to>
                                    </p:set>
                                    <p:anim calcmode="lin" valueType="num">
                                      <p:cBhvr additive="repl">
                                        <p:cTn id="54" dur="500" fill="hold"/>
                                        <p:tgtEl>
                                          <p:spTgt spid="65"/>
                                        </p:tgtEl>
                                        <p:attrNameLst>
                                          <p:attrName>ppt_x</p:attrName>
                                        </p:attrNameLst>
                                      </p:cBhvr>
                                      <p:tavLst>
                                        <p:tav tm="0">
                                          <p:val>
                                            <p:strVal val="#ppt_x"/>
                                          </p:val>
                                        </p:tav>
                                        <p:tav tm="100000">
                                          <p:val>
                                            <p:strVal val="#ppt_x"/>
                                          </p:val>
                                        </p:tav>
                                      </p:tavLst>
                                    </p:anim>
                                    <p:anim calcmode="lin" valueType="num">
                                      <p:cBhvr additive="repl">
                                        <p:cTn id="55" dur="500" fill="hold"/>
                                        <p:tgtEl>
                                          <p:spTgt spid="65"/>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nodeType="clickEffect" fill="hold" presetClass="entr" presetID="16" presetSubtype="21">
                                  <p:stCondLst>
                                    <p:cond delay="0"/>
                                  </p:stCondLst>
                                  <p:childTnLst>
                                    <p:set>
                                      <p:cBhvr>
                                        <p:cTn id="59" dur="1" fill="hold">
                                          <p:stCondLst>
                                            <p:cond delay="0"/>
                                          </p:stCondLst>
                                        </p:cTn>
                                        <p:tgtEl>
                                          <p:spTgt spid="66"/>
                                        </p:tgtEl>
                                        <p:attrNameLst>
                                          <p:attrName>style.visibility</p:attrName>
                                        </p:attrNameLst>
                                      </p:cBhvr>
                                      <p:to>
                                        <p:strVal val="visible"/>
                                      </p:to>
                                    </p:set>
                                    <p:animEffect filter="barn(inVertical)" transition="in">
                                      <p:cBhvr additive="repl">
                                        <p:cTn id="60" dur="500"/>
                                        <p:tgtEl>
                                          <p:spTgt spid="66"/>
                                        </p:tgtEl>
                                      </p:cBhvr>
                                    </p:animEffect>
                                  </p:childTnLst>
                                </p:cTn>
                              </p:par>
                            </p:childTnLst>
                          </p:cTn>
                        </p:par>
                      </p:childTnLst>
                    </p:cTn>
                  </p:par>
                  <p:par>
                    <p:cTn id="61" fill="hold">
                      <p:stCondLst>
                        <p:cond delay="indefinite"/>
                      </p:stCondLst>
                      <p:childTnLst>
                        <p:par>
                          <p:cTn id="62" fill="hold">
                            <p:stCondLst>
                              <p:cond delay="0"/>
                            </p:stCondLst>
                            <p:childTnLst>
                              <p:par>
                                <p:cTn id="63" nodeType="clickEffect" fill="hold" presetClass="entr" presetID="2" presetSubtype="4">
                                  <p:stCondLst>
                                    <p:cond delay="0"/>
                                  </p:stCondLst>
                                  <p:childTnLst>
                                    <p:set>
                                      <p:cBhvr>
                                        <p:cTn id="64" dur="1" fill="hold">
                                          <p:stCondLst>
                                            <p:cond delay="0"/>
                                          </p:stCondLst>
                                        </p:cTn>
                                        <p:tgtEl>
                                          <p:spTgt spid="67"/>
                                        </p:tgtEl>
                                        <p:attrNameLst>
                                          <p:attrName>style.visibility</p:attrName>
                                        </p:attrNameLst>
                                      </p:cBhvr>
                                      <p:to>
                                        <p:strVal val="visible"/>
                                      </p:to>
                                    </p:set>
                                    <p:anim calcmode="lin" valueType="num">
                                      <p:cBhvr additive="repl">
                                        <p:cTn id="65" dur="500" fill="hold"/>
                                        <p:tgtEl>
                                          <p:spTgt spid="67"/>
                                        </p:tgtEl>
                                        <p:attrNameLst>
                                          <p:attrName>ppt_x</p:attrName>
                                        </p:attrNameLst>
                                      </p:cBhvr>
                                      <p:tavLst>
                                        <p:tav tm="0">
                                          <p:val>
                                            <p:strVal val="#ppt_x"/>
                                          </p:val>
                                        </p:tav>
                                        <p:tav tm="100000">
                                          <p:val>
                                            <p:strVal val="#ppt_x"/>
                                          </p:val>
                                        </p:tav>
                                      </p:tavLst>
                                    </p:anim>
                                    <p:anim calcmode="lin" valueType="num">
                                      <p:cBhvr additive="repl">
                                        <p:cTn id="66" dur="500" fill="hold"/>
                                        <p:tgtEl>
                                          <p:spTgt spid="6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nodeType="clickEffect" fill="hold" presetClass="entr" presetID="22" presetSubtype="4">
                                  <p:stCondLst>
                                    <p:cond delay="0"/>
                                  </p:stCondLst>
                                  <p:childTnLst>
                                    <p:set>
                                      <p:cBhvr>
                                        <p:cTn id="70" dur="1" fill="hold">
                                          <p:stCondLst>
                                            <p:cond delay="0"/>
                                          </p:stCondLst>
                                        </p:cTn>
                                        <p:tgtEl>
                                          <p:spTgt spid="69"/>
                                        </p:tgtEl>
                                        <p:attrNameLst>
                                          <p:attrName>style.visibility</p:attrName>
                                        </p:attrNameLst>
                                      </p:cBhvr>
                                      <p:to>
                                        <p:strVal val="visible"/>
                                      </p:to>
                                    </p:set>
                                    <p:animEffect filter="wipe(down)" transition="in">
                                      <p:cBhvr additive="repl">
                                        <p:cTn id="71" dur="500"/>
                                        <p:tgtEl>
                                          <p:spTgt spid="6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grpSp>
        <p:nvGrpSpPr>
          <p:cNvPr id="71" name="Group 1"/>
          <p:cNvGrpSpPr/>
          <p:nvPr/>
        </p:nvGrpSpPr>
        <p:grpSpPr>
          <a:xfrm>
            <a:off x="360" y="0"/>
            <a:ext cx="4344120" cy="4350960"/>
            <a:chOff x="360" y="0"/>
            <a:chExt cx="4344120" cy="4350960"/>
          </a:xfrm>
        </p:grpSpPr>
        <p:sp>
          <p:nvSpPr>
            <p:cNvPr id="72" name="CustomShape 2"/>
            <p:cNvSpPr/>
            <p:nvPr/>
          </p:nvSpPr>
          <p:spPr>
            <a:xfrm rot="5400000">
              <a:off x="-2880" y="3240"/>
              <a:ext cx="4350960" cy="4344120"/>
            </a:xfrm>
            <a:custGeom>
              <a:avLst/>
              <a:gdLst/>
              <a:ahLst/>
              <a:rect l="l" t="t" r="r" b="b"/>
              <a:pathLst>
                <a:path w="6350000" h="6339840">
                  <a:moveTo>
                    <a:pt x="6350000" y="6339840"/>
                  </a:moveTo>
                  <a:lnTo>
                    <a:pt x="0" y="6339840"/>
                  </a:lnTo>
                  <a:lnTo>
                    <a:pt x="0" y="0"/>
                  </a:lnTo>
                  <a:close/>
                </a:path>
              </a:pathLst>
            </a:custGeom>
            <a:solidFill>
              <a:srgbClr val="fdd05a"/>
            </a:solidFill>
            <a:ln>
              <a:noFill/>
            </a:ln>
          </p:spPr>
          <p:style>
            <a:lnRef idx="0"/>
            <a:fillRef idx="0"/>
            <a:effectRef idx="0"/>
            <a:fontRef idx="minor"/>
          </p:style>
        </p:sp>
      </p:grpSp>
      <p:pic>
        <p:nvPicPr>
          <p:cNvPr id="73" name="Picture 8" descr=""/>
          <p:cNvPicPr/>
          <p:nvPr/>
        </p:nvPicPr>
        <p:blipFill>
          <a:blip r:embed="rId1"/>
          <a:stretch/>
        </p:blipFill>
        <p:spPr>
          <a:xfrm>
            <a:off x="806400" y="883800"/>
            <a:ext cx="1005480" cy="764280"/>
          </a:xfrm>
          <a:prstGeom prst="rect">
            <a:avLst/>
          </a:prstGeom>
          <a:ln>
            <a:noFill/>
          </a:ln>
        </p:spPr>
      </p:pic>
      <p:sp>
        <p:nvSpPr>
          <p:cNvPr id="74" name="CustomShape 3"/>
          <p:cNvSpPr/>
          <p:nvPr/>
        </p:nvSpPr>
        <p:spPr>
          <a:xfrm>
            <a:off x="4876920" y="571680"/>
            <a:ext cx="12115440" cy="2558520"/>
          </a:xfrm>
          <a:prstGeom prst="rect">
            <a:avLst/>
          </a:prstGeom>
          <a:noFill/>
          <a:ln>
            <a:noFill/>
          </a:ln>
        </p:spPr>
        <p:style>
          <a:lnRef idx="0"/>
          <a:fillRef idx="0"/>
          <a:effectRef idx="0"/>
          <a:fontRef idx="minor"/>
        </p:style>
        <p:txBody>
          <a:bodyPr lIns="90000" rIns="90000" tIns="45000" bIns="45000"/>
          <a:p>
            <a:pPr>
              <a:lnSpc>
                <a:spcPct val="100000"/>
              </a:lnSpc>
            </a:pPr>
            <a:r>
              <a:rPr b="0" i="1" lang="es-CR" sz="5400" spc="-1" strike="noStrike">
                <a:solidFill>
                  <a:srgbClr val="ffffff"/>
                </a:solidFill>
                <a:latin typeface="Calibri"/>
              </a:rPr>
              <a:t>B. La compensación del ganador de almas </a:t>
            </a:r>
            <a:br/>
            <a:endParaRPr b="0" lang="es-CR" sz="5400" spc="-1" strike="noStrike">
              <a:latin typeface="Arial"/>
            </a:endParaRPr>
          </a:p>
        </p:txBody>
      </p:sp>
      <p:sp>
        <p:nvSpPr>
          <p:cNvPr id="75" name="CustomShape 4"/>
          <p:cNvSpPr/>
          <p:nvPr/>
        </p:nvSpPr>
        <p:spPr>
          <a:xfrm>
            <a:off x="2819520" y="2386440"/>
            <a:ext cx="7619760" cy="398916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c000"/>
                </a:solidFill>
                <a:latin typeface="Calibri"/>
              </a:rPr>
              <a:t>“</a:t>
            </a:r>
            <a:r>
              <a:rPr b="1" lang="es-CR" sz="3200" spc="-1" strike="noStrike">
                <a:solidFill>
                  <a:srgbClr val="ffc000"/>
                </a:solidFill>
                <a:latin typeface="Calibri"/>
              </a:rPr>
              <a:t>Porque es necesario que todos nosotros comparezcamos ante el tribunal de Cristo, para que cada uno reciba según lo que haya hecho mientras estaba en el cuerpo, sea bueno o sea malo.”</a:t>
            </a:r>
            <a:br/>
            <a:r>
              <a:rPr b="1" lang="es-CR" sz="3200" spc="-1" strike="noStrike">
                <a:solidFill>
                  <a:srgbClr val="ffffff"/>
                </a:solidFill>
                <a:latin typeface="Calibri"/>
              </a:rPr>
              <a:t>2 Corintios 5:10 RVR1960</a:t>
            </a:r>
            <a:endParaRPr b="0" lang="es-CR" sz="3200" spc="-1" strike="noStrike">
              <a:latin typeface="Arial"/>
            </a:endParaRPr>
          </a:p>
        </p:txBody>
      </p:sp>
      <p:sp>
        <p:nvSpPr>
          <p:cNvPr id="76" name="CustomShape 5"/>
          <p:cNvSpPr/>
          <p:nvPr/>
        </p:nvSpPr>
        <p:spPr>
          <a:xfrm>
            <a:off x="806400" y="6515280"/>
            <a:ext cx="16795800" cy="2526840"/>
          </a:xfrm>
          <a:prstGeom prst="rect">
            <a:avLst/>
          </a:prstGeom>
          <a:noFill/>
          <a:ln>
            <a:noFill/>
          </a:ln>
        </p:spPr>
        <p:style>
          <a:lnRef idx="0"/>
          <a:fillRef idx="0"/>
          <a:effectRef idx="0"/>
          <a:fontRef idx="minor"/>
        </p:style>
        <p:txBody>
          <a:bodyPr lIns="90000" rIns="90000" tIns="45000" bIns="45000"/>
          <a:p>
            <a:pPr>
              <a:lnSpc>
                <a:spcPct val="100000"/>
              </a:lnSpc>
            </a:pPr>
            <a:r>
              <a:rPr b="1" lang="es-CR" sz="3200" spc="-1" strike="noStrike">
                <a:solidFill>
                  <a:srgbClr val="ffffff"/>
                </a:solidFill>
                <a:latin typeface="Calibri"/>
              </a:rPr>
              <a:t>Esto no es el juicio del trono blanco donde serán juzgado los no salvos, aquí estarán los creyentes para recibir su recompensa, es comparado en la biblia como una plataforma en un estadio donde los ganadores recibían su corona de laurel que en pocos días se secaba o marchitaba y otros no tenían nada. </a:t>
            </a:r>
            <a:endParaRPr b="0" lang="es-CR" sz="3200" spc="-1" strike="noStrike">
              <a:latin typeface="Arial"/>
            </a:endParaRPr>
          </a:p>
        </p:txBody>
      </p:sp>
      <p:pic>
        <p:nvPicPr>
          <p:cNvPr id="77" name="Picture 2" descr=""/>
          <p:cNvPicPr/>
          <p:nvPr/>
        </p:nvPicPr>
        <p:blipFill>
          <a:blip r:embed="rId2"/>
          <a:stretch/>
        </p:blipFill>
        <p:spPr>
          <a:xfrm>
            <a:off x="11124000" y="1648440"/>
            <a:ext cx="6724440" cy="4114440"/>
          </a:xfrm>
          <a:prstGeom prst="rect">
            <a:avLst/>
          </a:prstGeom>
          <a:ln>
            <a:noFill/>
          </a:ln>
          <a:effectLst>
            <a:softEdge rad="112500"/>
          </a:effectLst>
        </p:spPr>
      </p:pic>
    </p:spTree>
  </p:cSld>
  <p:timing>
    <p:tnLst>
      <p:par>
        <p:cTn id="72" dur="indefinite" restart="never" nodeType="tmRoot">
          <p:childTnLst>
            <p:seq>
              <p:cTn id="73" dur="indefinite" nodeType="mainSeq">
                <p:childTnLst>
                  <p:par>
                    <p:cTn id="74" fill="hold">
                      <p:stCondLst>
                        <p:cond delay="indefinite"/>
                      </p:stCondLst>
                      <p:childTnLst>
                        <p:par>
                          <p:cTn id="75" fill="hold">
                            <p:stCondLst>
                              <p:cond delay="0"/>
                            </p:stCondLst>
                            <p:childTnLst>
                              <p:par>
                                <p:cTn id="76" nodeType="clickEffect" fill="hold" presetClass="entr" presetID="26">
                                  <p:stCondLst>
                                    <p:cond delay="0"/>
                                  </p:stCondLst>
                                  <p:childTnLst>
                                    <p:set>
                                      <p:cBhvr>
                                        <p:cTn id="77" dur="1" fill="hold">
                                          <p:stCondLst>
                                            <p:cond delay="0"/>
                                          </p:stCondLst>
                                        </p:cTn>
                                        <p:tgtEl>
                                          <p:spTgt spid="75">
                                            <p:txEl>
                                              <p:pRg st="0" end="0"/>
                                            </p:txEl>
                                          </p:spTgt>
                                        </p:tgtEl>
                                        <p:attrNameLst>
                                          <p:attrName>style.visibility</p:attrName>
                                        </p:attrNameLst>
                                      </p:cBhvr>
                                      <p:to>
                                        <p:strVal val="visible"/>
                                      </p:to>
                                    </p:set>
                                    <p:animEffect filter="wipe(down)" transition="in">
                                      <p:cBhvr additive="repl">
                                        <p:cTn id="78" dur="580">
                                          <p:stCondLst>
                                            <p:cond delay="0"/>
                                          </p:stCondLst>
                                        </p:cTn>
                                        <p:tgtEl>
                                          <p:spTgt spid="75">
                                            <p:txEl>
                                              <p:pRg st="0" end="0"/>
                                            </p:txEl>
                                          </p:spTgt>
                                        </p:tgtEl>
                                      </p:cBhvr>
                                    </p:animEffect>
                                    <p:anim calcmode="lin" valueType="num">
                                      <p:cBhvr additive="repl">
                                        <p:cTn id="79" dur="1822">
                                          <p:stCondLst>
                                            <p:cond delay="0"/>
                                          </p:stCondLst>
                                        </p:cTn>
                                        <p:tgtEl>
                                          <p:spTgt spid="75">
                                            <p:txEl>
                                              <p:pRg st="0" end="0"/>
                                            </p:txEl>
                                          </p:spTgt>
                                        </p:tgtEl>
                                        <p:attrNameLst>
                                          <p:attrName>ppt_x</p:attrName>
                                        </p:attrNameLst>
                                      </p:cBhvr>
                                      <p:tavLst>
                                        <p:tav tm="0">
                                          <p:val>
                                            <p:strVal val="#ppt_x-0.25"/>
                                          </p:val>
                                        </p:tav>
                                        <p:tav tm="100000">
                                          <p:val>
                                            <p:strVal val="#ppt_x"/>
                                          </p:val>
                                        </p:tav>
                                      </p:tavLst>
                                    </p:anim>
                                    <p:anim calcmode="lin" valueType="num">
                                      <p:cBhvr additive="repl">
                                        <p:cTn id="80" dur="664">
                                          <p:stCondLst>
                                            <p:cond delay="0"/>
                                          </p:stCondLst>
                                        </p:cTn>
                                        <p:tgtEl>
                                          <p:spTgt spid="75">
                                            <p:txEl>
                                              <p:pRg st="0" end="0"/>
                                            </p:txEl>
                                          </p:spTgt>
                                        </p:tgtEl>
                                        <p:attrNameLst>
                                          <p:attrName>ppt_y</p:attrName>
                                        </p:attrNameLst>
                                      </p:cBhvr>
                                      <p:tavLst>
                                        <p:tav tm="0">
                                          <p:val>
                                            <p:fltVal val="0.5"/>
                                          </p:val>
                                        </p:tav>
                                        <p:tav tm="100000">
                                          <p:val>
                                            <p:fltVal val="1"/>
                                          </p:val>
                                        </p:tav>
                                      </p:tavLst>
                                    </p:anim>
                                    <p:anim calcmode="lin" valueType="num">
                                      <p:cBhvr additive="repl">
                                        <p:cTn id="81" dur="664">
                                          <p:stCondLst>
                                            <p:cond delay="664"/>
                                          </p:stCondLst>
                                        </p:cTn>
                                        <p:tgtEl>
                                          <p:spTgt spid="75">
                                            <p:txEl>
                                              <p:pRg st="0" end="0"/>
                                            </p:txEl>
                                          </p:spTgt>
                                        </p:tgtEl>
                                        <p:attrNameLst>
                                          <p:attrName>ppt_y</p:attrName>
                                        </p:attrNameLst>
                                      </p:cBhvr>
                                      <p:tavLst>
                                        <p:tav tm="0">
                                          <p:val>
                                            <p:fltVal val="0"/>
                                          </p:val>
                                        </p:tav>
                                        <p:tav tm="100000">
                                          <p:val>
                                            <p:fltVal val="1"/>
                                          </p:val>
                                        </p:tav>
                                      </p:tavLst>
                                    </p:anim>
                                    <p:anim calcmode="lin" valueType="num">
                                      <p:cBhvr additive="repl">
                                        <p:cTn id="82" dur="332">
                                          <p:stCondLst>
                                            <p:cond delay="1324"/>
                                          </p:stCondLst>
                                        </p:cTn>
                                        <p:tgtEl>
                                          <p:spTgt spid="75">
                                            <p:txEl>
                                              <p:pRg st="0" end="0"/>
                                            </p:txEl>
                                          </p:spTgt>
                                        </p:tgtEl>
                                        <p:attrNameLst>
                                          <p:attrName>ppt_y</p:attrName>
                                        </p:attrNameLst>
                                      </p:cBhvr>
                                      <p:tavLst>
                                        <p:tav tm="0">
                                          <p:val>
                                            <p:fltVal val="0"/>
                                          </p:val>
                                        </p:tav>
                                        <p:tav tm="100000">
                                          <p:val>
                                            <p:fltVal val="1"/>
                                          </p:val>
                                        </p:tav>
                                      </p:tavLst>
                                    </p:anim>
                                    <p:anim calcmode="lin" valueType="num">
                                      <p:cBhvr additive="repl">
                                        <p:cTn id="83" dur="164">
                                          <p:stCondLst>
                                            <p:cond delay="1656"/>
                                          </p:stCondLst>
                                        </p:cTn>
                                        <p:tgtEl>
                                          <p:spTgt spid="75">
                                            <p:txEl>
                                              <p:pRg st="0" end="0"/>
                                            </p:txEl>
                                          </p:spTgt>
                                        </p:tgtEl>
                                        <p:attrNameLst>
                                          <p:attrName>ppt_y</p:attrName>
                                        </p:attrNameLst>
                                      </p:cBhvr>
                                      <p:tavLst>
                                        <p:tav tm="0">
                                          <p:val>
                                            <p:fltVal val="0"/>
                                          </p:val>
                                        </p:tav>
                                        <p:tav tm="100000">
                                          <p:val>
                                            <p:fltVal val="1"/>
                                          </p:val>
                                        </p:tav>
                                      </p:tavLst>
                                    </p:anim>
                                  </p:childTnLst>
                                </p:cTn>
                              </p:par>
                            </p:childTnLst>
                          </p:cTn>
                        </p:par>
                      </p:childTnLst>
                    </p:cTn>
                  </p:par>
                  <p:par>
                    <p:cTn id="84" fill="hold">
                      <p:stCondLst>
                        <p:cond delay="indefinite"/>
                      </p:stCondLst>
                      <p:childTnLst>
                        <p:par>
                          <p:cTn id="85" fill="hold">
                            <p:stCondLst>
                              <p:cond delay="0"/>
                            </p:stCondLst>
                            <p:childTnLst>
                              <p:par>
                                <p:cTn id="86" nodeType="clickEffect" fill="hold" presetClass="entr" presetID="10">
                                  <p:stCondLst>
                                    <p:cond delay="0"/>
                                  </p:stCondLst>
                                  <p:childTnLst>
                                    <p:set>
                                      <p:cBhvr>
                                        <p:cTn id="87" dur="1" fill="hold">
                                          <p:stCondLst>
                                            <p:cond delay="0"/>
                                          </p:stCondLst>
                                        </p:cTn>
                                        <p:tgtEl>
                                          <p:spTgt spid="76"/>
                                        </p:tgtEl>
                                        <p:attrNameLst>
                                          <p:attrName>style.visibility</p:attrName>
                                        </p:attrNameLst>
                                      </p:cBhvr>
                                      <p:to>
                                        <p:strVal val="visible"/>
                                      </p:to>
                                    </p:set>
                                    <p:animEffect filter="fade" transition="in">
                                      <p:cBhvr additive="repl">
                                        <p:cTn id="88" dur="500"/>
                                        <p:tgtEl>
                                          <p:spTgt spid="7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78" name="CustomShape 1"/>
          <p:cNvSpPr/>
          <p:nvPr/>
        </p:nvSpPr>
        <p:spPr>
          <a:xfrm>
            <a:off x="1980720" y="1947960"/>
            <a:ext cx="14172840" cy="3504960"/>
          </a:xfrm>
          <a:prstGeom prst="rect">
            <a:avLst/>
          </a:prstGeom>
          <a:solidFill>
            <a:srgbClr val="e6dcca"/>
          </a:solidFill>
          <a:ln>
            <a:noFill/>
          </a:ln>
        </p:spPr>
        <p:style>
          <a:lnRef idx="0"/>
          <a:fillRef idx="0"/>
          <a:effectRef idx="0"/>
          <a:fontRef idx="minor"/>
        </p:style>
      </p:sp>
      <p:sp>
        <p:nvSpPr>
          <p:cNvPr id="79" name="CustomShape 2"/>
          <p:cNvSpPr/>
          <p:nvPr/>
        </p:nvSpPr>
        <p:spPr>
          <a:xfrm>
            <a:off x="1828800" y="731160"/>
            <a:ext cx="15053760" cy="1430280"/>
          </a:xfrm>
          <a:prstGeom prst="rect">
            <a:avLst/>
          </a:prstGeom>
          <a:noFill/>
          <a:ln>
            <a:noFill/>
          </a:ln>
        </p:spPr>
        <p:style>
          <a:lnRef idx="0"/>
          <a:fillRef idx="0"/>
          <a:effectRef idx="0"/>
          <a:fontRef idx="minor"/>
        </p:style>
        <p:txBody>
          <a:bodyPr lIns="90000" rIns="90000" tIns="45000" bIns="45000"/>
          <a:p>
            <a:pPr marL="571680" indent="-571320">
              <a:lnSpc>
                <a:spcPct val="100000"/>
              </a:lnSpc>
              <a:buClr>
                <a:srgbClr val="ffffff"/>
              </a:buClr>
              <a:buFont typeface="Wingdings" charset="2"/>
              <a:buChar char=""/>
            </a:pPr>
            <a:r>
              <a:rPr b="1" lang="es-CR" sz="4400" spc="-1" strike="noStrike">
                <a:solidFill>
                  <a:srgbClr val="ffffff"/>
                </a:solidFill>
                <a:latin typeface="Calibri"/>
              </a:rPr>
              <a:t>Los ganadores de alma tendrán una corona incorruptible</a:t>
            </a:r>
            <a:endParaRPr b="0" lang="es-CR" sz="4400" spc="-1" strike="noStrike">
              <a:latin typeface="Arial"/>
            </a:endParaRPr>
          </a:p>
        </p:txBody>
      </p:sp>
      <p:sp>
        <p:nvSpPr>
          <p:cNvPr id="80" name="CustomShape 3"/>
          <p:cNvSpPr/>
          <p:nvPr/>
        </p:nvSpPr>
        <p:spPr>
          <a:xfrm>
            <a:off x="2590920" y="2423160"/>
            <a:ext cx="12648960" cy="350172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000000"/>
                </a:solidFill>
                <a:latin typeface="Calibri"/>
              </a:rPr>
              <a:t>“</a:t>
            </a:r>
            <a:r>
              <a:rPr b="1" lang="es-CR" sz="3200" spc="-1" strike="noStrike">
                <a:solidFill>
                  <a:srgbClr val="000000"/>
                </a:solidFill>
                <a:latin typeface="Calibri"/>
              </a:rPr>
              <a:t>¿No sabéis que los que corren en el estadio, todos a la verdad corren, pero uno solo se lleva el premio? Corred de tal manera que lo obtengáis. Todo aquel que lucha, de todo se abstiene; ellos, a la verdad, para recibir una corona corruptible, pero nosotros, una incorruptible.”</a:t>
            </a:r>
            <a:br/>
            <a:r>
              <a:rPr b="1" lang="es-CR" sz="3200" spc="-1" strike="noStrike">
                <a:solidFill>
                  <a:srgbClr val="000000"/>
                </a:solidFill>
                <a:latin typeface="Calibri"/>
              </a:rPr>
              <a:t>1 Corintios 9:24-25 RVR1960</a:t>
            </a:r>
            <a:endParaRPr b="0" lang="es-CR" sz="3200" spc="-1" strike="noStrike">
              <a:latin typeface="Arial"/>
            </a:endParaRPr>
          </a:p>
        </p:txBody>
      </p:sp>
      <p:pic>
        <p:nvPicPr>
          <p:cNvPr id="81" name="Picture 4" descr=""/>
          <p:cNvPicPr/>
          <p:nvPr/>
        </p:nvPicPr>
        <p:blipFill>
          <a:blip r:embed="rId1"/>
          <a:stretch/>
        </p:blipFill>
        <p:spPr>
          <a:xfrm>
            <a:off x="5867280" y="5753160"/>
            <a:ext cx="6399720" cy="4088520"/>
          </a:xfrm>
          <a:prstGeom prst="rect">
            <a:avLst/>
          </a:prstGeom>
          <a:ln>
            <a:noFill/>
          </a:ln>
          <a:effectLst>
            <a:softEdge rad="112500"/>
          </a:effectLst>
        </p:spPr>
      </p:pic>
    </p:spTree>
  </p:cSld>
  <p:timing>
    <p:tnLst>
      <p:par>
        <p:cTn id="89" dur="indefinite" restart="never" nodeType="tmRoot">
          <p:childTnLst>
            <p:seq>
              <p:cTn id="90" dur="indefinite" nodeType="mainSeq">
                <p:childTnLst>
                  <p:par>
                    <p:cTn id="91" fill="hold">
                      <p:stCondLst>
                        <p:cond delay="indefinite"/>
                      </p:stCondLst>
                      <p:childTnLst>
                        <p:par>
                          <p:cTn id="92" fill="hold">
                            <p:stCondLst>
                              <p:cond delay="0"/>
                            </p:stCondLst>
                            <p:childTnLst>
                              <p:par>
                                <p:cTn id="93" nodeType="clickEffect" fill="hold" presetClass="entr" presetID="6" presetSubtype="16">
                                  <p:stCondLst>
                                    <p:cond delay="0"/>
                                  </p:stCondLst>
                                  <p:childTnLst>
                                    <p:set>
                                      <p:cBhvr>
                                        <p:cTn id="94" dur="1" fill="hold">
                                          <p:stCondLst>
                                            <p:cond delay="0"/>
                                          </p:stCondLst>
                                        </p:cTn>
                                        <p:tgtEl>
                                          <p:spTgt spid="79"/>
                                        </p:tgtEl>
                                        <p:attrNameLst>
                                          <p:attrName>style.visibility</p:attrName>
                                        </p:attrNameLst>
                                      </p:cBhvr>
                                      <p:to>
                                        <p:strVal val="visible"/>
                                      </p:to>
                                    </p:set>
                                    <p:animEffect filter="circle(in)" transition="in">
                                      <p:cBhvr additive="repl">
                                        <p:cTn id="95" dur="2000"/>
                                        <p:tgtEl>
                                          <p:spTgt spid="79"/>
                                        </p:tgtEl>
                                      </p:cBhvr>
                                    </p:animEffect>
                                  </p:childTnLst>
                                </p:cTn>
                              </p:par>
                            </p:childTnLst>
                          </p:cTn>
                        </p:par>
                      </p:childTnLst>
                    </p:cTn>
                  </p:par>
                  <p:par>
                    <p:cTn id="96" fill="hold">
                      <p:stCondLst>
                        <p:cond delay="indefinite"/>
                      </p:stCondLst>
                      <p:childTnLst>
                        <p:par>
                          <p:cTn id="97" fill="hold">
                            <p:stCondLst>
                              <p:cond delay="0"/>
                            </p:stCondLst>
                            <p:childTnLst>
                              <p:par>
                                <p:cTn id="98" nodeType="clickEffect" fill="hold" presetClass="entr" presetID="42">
                                  <p:stCondLst>
                                    <p:cond delay="0"/>
                                  </p:stCondLst>
                                  <p:childTnLst>
                                    <p:set>
                                      <p:cBhvr>
                                        <p:cTn id="99" dur="1" fill="hold">
                                          <p:stCondLst>
                                            <p:cond delay="0"/>
                                          </p:stCondLst>
                                        </p:cTn>
                                        <p:tgtEl>
                                          <p:spTgt spid="80"/>
                                        </p:tgtEl>
                                        <p:attrNameLst>
                                          <p:attrName>style.visibility</p:attrName>
                                        </p:attrNameLst>
                                      </p:cBhvr>
                                      <p:to>
                                        <p:strVal val="visible"/>
                                      </p:to>
                                    </p:set>
                                    <p:animEffect filter="fade" transition="in">
                                      <p:cBhvr additive="repl">
                                        <p:cTn id="100" dur="1000"/>
                                        <p:tgtEl>
                                          <p:spTgt spid="80"/>
                                        </p:tgtEl>
                                      </p:cBhvr>
                                    </p:animEffect>
                                    <p:anim calcmode="lin" valueType="num">
                                      <p:cBhvr additive="repl">
                                        <p:cTn id="101" dur="1000" fill="hold"/>
                                        <p:tgtEl>
                                          <p:spTgt spid="80"/>
                                        </p:tgtEl>
                                        <p:attrNameLst>
                                          <p:attrName>ppt_x</p:attrName>
                                        </p:attrNameLst>
                                      </p:cBhvr>
                                      <p:tavLst>
                                        <p:tav tm="0">
                                          <p:val>
                                            <p:strVal val="#ppt_x"/>
                                          </p:val>
                                        </p:tav>
                                        <p:tav tm="100000">
                                          <p:val>
                                            <p:strVal val="#ppt_x"/>
                                          </p:val>
                                        </p:tav>
                                      </p:tavLst>
                                    </p:anim>
                                    <p:anim calcmode="lin" valueType="num">
                                      <p:cBhvr additive="repl">
                                        <p:cTn id="102" dur="1000" fill="hold"/>
                                        <p:tgtEl>
                                          <p:spTgt spid="80"/>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dd05a"/>
        </a:solidFill>
      </p:bgPr>
    </p:bg>
    <p:spTree>
      <p:nvGrpSpPr>
        <p:cNvPr id="1" name=""/>
        <p:cNvGrpSpPr/>
        <p:nvPr/>
      </p:nvGrpSpPr>
      <p:grpSpPr>
        <a:xfrm>
          <a:off x="0" y="0"/>
          <a:ext cx="0" cy="0"/>
          <a:chOff x="0" y="0"/>
          <a:chExt cx="0" cy="0"/>
        </a:xfrm>
      </p:grpSpPr>
      <p:sp>
        <p:nvSpPr>
          <p:cNvPr id="82" name="CustomShape 1"/>
          <p:cNvSpPr/>
          <p:nvPr/>
        </p:nvSpPr>
        <p:spPr>
          <a:xfrm>
            <a:off x="1028520" y="1943280"/>
            <a:ext cx="9672480" cy="5227200"/>
          </a:xfrm>
          <a:prstGeom prst="rect">
            <a:avLst/>
          </a:prstGeom>
          <a:solidFill>
            <a:srgbClr val="1c2529"/>
          </a:solidFill>
          <a:ln>
            <a:noFill/>
          </a:ln>
        </p:spPr>
        <p:style>
          <a:lnRef idx="0"/>
          <a:fillRef idx="0"/>
          <a:effectRef idx="0"/>
          <a:fontRef idx="minor"/>
        </p:style>
      </p:sp>
      <p:sp>
        <p:nvSpPr>
          <p:cNvPr id="83" name="CustomShape 2"/>
          <p:cNvSpPr/>
          <p:nvPr/>
        </p:nvSpPr>
        <p:spPr>
          <a:xfrm>
            <a:off x="684360" y="495360"/>
            <a:ext cx="10361160" cy="1735560"/>
          </a:xfrm>
          <a:prstGeom prst="rect">
            <a:avLst/>
          </a:prstGeom>
          <a:noFill/>
          <a:ln>
            <a:noFill/>
          </a:ln>
        </p:spPr>
        <p:style>
          <a:lnRef idx="0"/>
          <a:fillRef idx="0"/>
          <a:effectRef idx="0"/>
          <a:fontRef idx="minor"/>
        </p:style>
        <p:txBody>
          <a:bodyPr lIns="90000" rIns="90000" tIns="45000" bIns="45000"/>
          <a:p>
            <a:pPr algn="ctr">
              <a:lnSpc>
                <a:spcPct val="100000"/>
              </a:lnSpc>
            </a:pPr>
            <a:r>
              <a:rPr b="1" lang="es-CR" sz="5400" spc="-1" strike="noStrike">
                <a:solidFill>
                  <a:srgbClr val="000000"/>
                </a:solidFill>
                <a:latin typeface="Calibri"/>
              </a:rPr>
              <a:t>Disciplina sacrificio y perseverancia </a:t>
            </a:r>
            <a:endParaRPr b="0" lang="es-CR" sz="5400" spc="-1" strike="noStrike">
              <a:latin typeface="Arial"/>
            </a:endParaRPr>
          </a:p>
        </p:txBody>
      </p:sp>
      <p:sp>
        <p:nvSpPr>
          <p:cNvPr id="84" name="CustomShape 3"/>
          <p:cNvSpPr/>
          <p:nvPr/>
        </p:nvSpPr>
        <p:spPr>
          <a:xfrm>
            <a:off x="1940760" y="1714680"/>
            <a:ext cx="7848360" cy="6124680"/>
          </a:xfrm>
          <a:prstGeom prst="rect">
            <a:avLst/>
          </a:prstGeom>
          <a:noFill/>
          <a:ln>
            <a:noFill/>
          </a:ln>
        </p:spPr>
        <p:style>
          <a:lnRef idx="0"/>
          <a:fillRef idx="0"/>
          <a:effectRef idx="0"/>
          <a:fontRef idx="minor"/>
        </p:style>
        <p:txBody>
          <a:bodyPr lIns="90000" rIns="90000" tIns="45000" bIns="45000"/>
          <a:p>
            <a:pPr algn="ctr">
              <a:lnSpc>
                <a:spcPct val="100000"/>
              </a:lnSpc>
            </a:pPr>
            <a:br/>
            <a:r>
              <a:rPr b="1" lang="es-CR" sz="3600" spc="-1" strike="noStrike">
                <a:solidFill>
                  <a:srgbClr val="ffc000"/>
                </a:solidFill>
                <a:latin typeface="Calibri"/>
              </a:rPr>
              <a:t>“</a:t>
            </a:r>
            <a:r>
              <a:rPr b="1" lang="es-CR" sz="3600" spc="-1" strike="noStrike">
                <a:solidFill>
                  <a:srgbClr val="ffc000"/>
                </a:solidFill>
                <a:latin typeface="Calibri"/>
              </a:rPr>
              <a:t>Así que, yo de esta manera corro, no como a la ventura; de esta manera peleo, no como quien golpea el aire, sino que golpeo mi cuerpo, y lo pongo en servidumbre, no sea que habiendo sido heraldo para otros, yo mismo venga a ser eliminado.”</a:t>
            </a:r>
            <a:br/>
            <a:r>
              <a:rPr b="1" lang="es-CR" sz="3600" spc="-1" strike="noStrike">
                <a:solidFill>
                  <a:srgbClr val="ffffff"/>
                </a:solidFill>
                <a:latin typeface="Calibri"/>
              </a:rPr>
              <a:t>1 Corintios 9:26-27 RVR1960</a:t>
            </a:r>
            <a:endParaRPr b="0" lang="es-CR" sz="3600" spc="-1" strike="noStrike">
              <a:latin typeface="Arial"/>
            </a:endParaRPr>
          </a:p>
        </p:txBody>
      </p:sp>
      <p:pic>
        <p:nvPicPr>
          <p:cNvPr id="85" name="Picture 4" descr=""/>
          <p:cNvPicPr/>
          <p:nvPr/>
        </p:nvPicPr>
        <p:blipFill>
          <a:blip r:embed="rId1"/>
          <a:stretch/>
        </p:blipFill>
        <p:spPr>
          <a:xfrm>
            <a:off x="11962080" y="723960"/>
            <a:ext cx="5105160" cy="5105160"/>
          </a:xfrm>
          <a:prstGeom prst="rect">
            <a:avLst/>
          </a:prstGeom>
          <a:ln>
            <a:noFill/>
          </a:ln>
          <a:effectLst>
            <a:softEdge rad="112500"/>
          </a:effectLst>
        </p:spPr>
      </p:pic>
      <p:pic>
        <p:nvPicPr>
          <p:cNvPr id="86" name="Picture 6" descr=""/>
          <p:cNvPicPr/>
          <p:nvPr/>
        </p:nvPicPr>
        <p:blipFill>
          <a:blip r:embed="rId2"/>
          <a:stretch/>
        </p:blipFill>
        <p:spPr>
          <a:xfrm>
            <a:off x="11238120" y="6210360"/>
            <a:ext cx="6552720" cy="3276360"/>
          </a:xfrm>
          <a:prstGeom prst="rect">
            <a:avLst/>
          </a:prstGeom>
          <a:ln>
            <a:noFill/>
          </a:ln>
          <a:effectLst>
            <a:softEdge rad="112500"/>
          </a:effectLst>
        </p:spPr>
      </p:pic>
      <p:sp>
        <p:nvSpPr>
          <p:cNvPr id="87" name="CustomShape 4"/>
          <p:cNvSpPr/>
          <p:nvPr/>
        </p:nvSpPr>
        <p:spPr>
          <a:xfrm>
            <a:off x="1028520" y="7682760"/>
            <a:ext cx="9410400" cy="3107160"/>
          </a:xfrm>
          <a:prstGeom prst="rect">
            <a:avLst/>
          </a:prstGeom>
          <a:noFill/>
          <a:ln>
            <a:noFill/>
          </a:ln>
        </p:spPr>
        <p:style>
          <a:lnRef idx="0"/>
          <a:fillRef idx="0"/>
          <a:effectRef idx="0"/>
          <a:fontRef idx="minor"/>
        </p:style>
        <p:txBody>
          <a:bodyPr lIns="90000" rIns="90000" tIns="45000" bIns="45000"/>
          <a:p>
            <a:pPr algn="ctr">
              <a:lnSpc>
                <a:spcPct val="100000"/>
              </a:lnSpc>
            </a:pPr>
            <a:r>
              <a:rPr b="1" i="1" lang="es-CR" sz="3600" spc="-1" strike="noStrike">
                <a:solidFill>
                  <a:srgbClr val="000000"/>
                </a:solidFill>
                <a:latin typeface="Calibri"/>
              </a:rPr>
              <a:t>Si usted es un ganador de alma su trabajo será como El Oro y  la plata que no se podrá quemar y si no lo es, el  fuego la destruirá Se acerca el día de tu recompensa.</a:t>
            </a:r>
            <a:br/>
            <a:endParaRPr b="0" lang="es-CR" sz="3600" spc="-1" strike="noStrike">
              <a:latin typeface="Arial"/>
            </a:endParaRPr>
          </a:p>
        </p:txBody>
      </p:sp>
    </p:spTree>
  </p:cSld>
  <p:transition spd="slow">
    <p:split dir="out" orient="vert"/>
  </p:transition>
  <p:timing>
    <p:tnLst>
      <p:par>
        <p:cTn id="103" dur="indefinite" restart="never" nodeType="tmRoot">
          <p:childTnLst>
            <p:seq>
              <p:cTn id="104" dur="indefinite" nodeType="mainSeq">
                <p:childTnLst>
                  <p:par>
                    <p:cTn id="105" fill="hold">
                      <p:stCondLst>
                        <p:cond delay="indefinite"/>
                      </p:stCondLst>
                      <p:childTnLst>
                        <p:par>
                          <p:cTn id="106" fill="hold">
                            <p:stCondLst>
                              <p:cond delay="0"/>
                            </p:stCondLst>
                            <p:childTnLst>
                              <p:par>
                                <p:cTn id="107" nodeType="clickEffect" fill="hold" presetClass="entr" presetID="31">
                                  <p:stCondLst>
                                    <p:cond delay="0"/>
                                  </p:stCondLst>
                                  <p:childTnLst>
                                    <p:set>
                                      <p:cBhvr>
                                        <p:cTn id="108" dur="1" fill="hold">
                                          <p:stCondLst>
                                            <p:cond delay="0"/>
                                          </p:stCondLst>
                                        </p:cTn>
                                        <p:tgtEl>
                                          <p:spTgt spid="83"/>
                                        </p:tgtEl>
                                        <p:attrNameLst>
                                          <p:attrName>style.visibility</p:attrName>
                                        </p:attrNameLst>
                                      </p:cBhvr>
                                      <p:to>
                                        <p:strVal val="visible"/>
                                      </p:to>
                                    </p:set>
                                    <p:anim calcmode="lin" valueType="num">
                                      <p:cBhvr additive="repl">
                                        <p:cTn id="109" dur="1000" fill="hold"/>
                                        <p:tgtEl>
                                          <p:spTgt spid="83"/>
                                        </p:tgtEl>
                                        <p:attrNameLst>
                                          <p:attrName>ppt_w</p:attrName>
                                        </p:attrNameLst>
                                      </p:cBhvr>
                                      <p:tavLst>
                                        <p:tav tm="0">
                                          <p:val>
                                            <p:fltVal val="0"/>
                                          </p:val>
                                        </p:tav>
                                        <p:tav tm="100000">
                                          <p:val>
                                            <p:strVal val="#ppt_w"/>
                                          </p:val>
                                        </p:tav>
                                      </p:tavLst>
                                    </p:anim>
                                    <p:anim calcmode="lin" valueType="num">
                                      <p:cBhvr additive="repl">
                                        <p:cTn id="110" dur="1000" fill="hold"/>
                                        <p:tgtEl>
                                          <p:spTgt spid="83"/>
                                        </p:tgtEl>
                                        <p:attrNameLst>
                                          <p:attrName>ppt_h</p:attrName>
                                        </p:attrNameLst>
                                      </p:cBhvr>
                                      <p:tavLst>
                                        <p:tav tm="0">
                                          <p:val>
                                            <p:fltVal val="0"/>
                                          </p:val>
                                        </p:tav>
                                        <p:tav tm="100000">
                                          <p:val>
                                            <p:strVal val="#ppt_h"/>
                                          </p:val>
                                        </p:tav>
                                      </p:tavLst>
                                    </p:anim>
                                    <p:anim calcmode="lin" valueType="num">
                                      <p:cBhvr additive="repl">
                                        <p:cTn id="111" dur="1000" fill="hold"/>
                                        <p:tgtEl>
                                          <p:spTgt spid="83"/>
                                        </p:tgtEl>
                                        <p:attrNameLst>
                                          <p:attrName>r</p:attrName>
                                        </p:attrNameLst>
                                      </p:cBhvr>
                                      <p:tavLst>
                                        <p:tav tm="0">
                                          <p:val>
                                            <p:strVal val="90"/>
                                          </p:val>
                                        </p:tav>
                                        <p:tav tm="100000">
                                          <p:val>
                                            <p:strVal val="0"/>
                                          </p:val>
                                        </p:tav>
                                      </p:tavLst>
                                    </p:anim>
                                    <p:animEffect filter="fade" transition="in">
                                      <p:cBhvr additive="repl">
                                        <p:cTn id="112" dur="1000"/>
                                        <p:tgtEl>
                                          <p:spTgt spid="83"/>
                                        </p:tgtEl>
                                      </p:cBhvr>
                                    </p:animEffect>
                                  </p:childTnLst>
                                </p:cTn>
                              </p:par>
                            </p:childTnLst>
                          </p:cTn>
                        </p:par>
                      </p:childTnLst>
                    </p:cTn>
                  </p:par>
                  <p:par>
                    <p:cTn id="113" fill="hold">
                      <p:stCondLst>
                        <p:cond delay="indefinite"/>
                      </p:stCondLst>
                      <p:childTnLst>
                        <p:par>
                          <p:cTn id="114" fill="hold">
                            <p:stCondLst>
                              <p:cond delay="0"/>
                            </p:stCondLst>
                            <p:childTnLst>
                              <p:par>
                                <p:cTn id="115" nodeType="clickEffect" fill="hold" presetClass="entr" presetID="42">
                                  <p:stCondLst>
                                    <p:cond delay="0"/>
                                  </p:stCondLst>
                                  <p:childTnLst>
                                    <p:set>
                                      <p:cBhvr>
                                        <p:cTn id="116" dur="1" fill="hold">
                                          <p:stCondLst>
                                            <p:cond delay="0"/>
                                          </p:stCondLst>
                                        </p:cTn>
                                        <p:tgtEl>
                                          <p:spTgt spid="84">
                                            <p:txEl>
                                              <p:pRg st="0" end="0"/>
                                            </p:txEl>
                                          </p:spTgt>
                                        </p:tgtEl>
                                        <p:attrNameLst>
                                          <p:attrName>style.visibility</p:attrName>
                                        </p:attrNameLst>
                                      </p:cBhvr>
                                      <p:to>
                                        <p:strVal val="visible"/>
                                      </p:to>
                                    </p:set>
                                    <p:animEffect filter="fade" transition="in">
                                      <p:cBhvr additive="repl">
                                        <p:cTn id="117" dur="1000"/>
                                        <p:tgtEl>
                                          <p:spTgt spid="84">
                                            <p:txEl>
                                              <p:pRg st="0" end="0"/>
                                            </p:txEl>
                                          </p:spTgt>
                                        </p:tgtEl>
                                      </p:cBhvr>
                                    </p:animEffect>
                                    <p:anim calcmode="lin" valueType="num">
                                      <p:cBhvr additive="repl">
                                        <p:cTn id="118" dur="1000" fill="hold"/>
                                        <p:tgtEl>
                                          <p:spTgt spid="84">
                                            <p:txEl>
                                              <p:pRg st="0" end="0"/>
                                            </p:txEl>
                                          </p:spTgt>
                                        </p:tgtEl>
                                        <p:attrNameLst>
                                          <p:attrName>ppt_x</p:attrName>
                                        </p:attrNameLst>
                                      </p:cBhvr>
                                      <p:tavLst>
                                        <p:tav tm="0">
                                          <p:val>
                                            <p:strVal val="#ppt_x"/>
                                          </p:val>
                                        </p:tav>
                                        <p:tav tm="100000">
                                          <p:val>
                                            <p:strVal val="#ppt_x"/>
                                          </p:val>
                                        </p:tav>
                                      </p:tavLst>
                                    </p:anim>
                                    <p:anim calcmode="lin" valueType="num">
                                      <p:cBhvr additive="repl">
                                        <p:cTn id="119" dur="1000" fill="hold"/>
                                        <p:tgtEl>
                                          <p:spTgt spid="8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nodeType="clickEffect" fill="hold" presetClass="entr" presetID="16" presetSubtype="21">
                                  <p:stCondLst>
                                    <p:cond delay="0"/>
                                  </p:stCondLst>
                                  <p:childTnLst>
                                    <p:set>
                                      <p:cBhvr>
                                        <p:cTn id="123" dur="1" fill="hold">
                                          <p:stCondLst>
                                            <p:cond delay="0"/>
                                          </p:stCondLst>
                                        </p:cTn>
                                        <p:tgtEl>
                                          <p:spTgt spid="87">
                                            <p:txEl>
                                              <p:pRg st="0" end="0"/>
                                            </p:txEl>
                                          </p:spTgt>
                                        </p:tgtEl>
                                        <p:attrNameLst>
                                          <p:attrName>style.visibility</p:attrName>
                                        </p:attrNameLst>
                                      </p:cBhvr>
                                      <p:to>
                                        <p:strVal val="visible"/>
                                      </p:to>
                                    </p:set>
                                    <p:animEffect filter="barn(inVertical)" transition="in">
                                      <p:cBhvr additive="repl">
                                        <p:cTn id="124" dur="500"/>
                                        <p:tgtEl>
                                          <p:spTgt spid="87">
                                            <p:txEl>
                                              <p:pRg st="0" end="0"/>
                                            </p:txEl>
                                          </p:spTgt>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dd05a"/>
        </a:solidFill>
      </p:bgPr>
    </p:bg>
    <p:spTree>
      <p:nvGrpSpPr>
        <p:cNvPr id="1" name=""/>
        <p:cNvGrpSpPr/>
        <p:nvPr/>
      </p:nvGrpSpPr>
      <p:grpSpPr>
        <a:xfrm>
          <a:off x="0" y="0"/>
          <a:ext cx="0" cy="0"/>
          <a:chOff x="0" y="0"/>
          <a:chExt cx="0" cy="0"/>
        </a:xfrm>
      </p:grpSpPr>
      <p:grpSp>
        <p:nvGrpSpPr>
          <p:cNvPr id="88" name="Group 1"/>
          <p:cNvGrpSpPr/>
          <p:nvPr/>
        </p:nvGrpSpPr>
        <p:grpSpPr>
          <a:xfrm>
            <a:off x="785880" y="419040"/>
            <a:ext cx="4419360" cy="4991760"/>
            <a:chOff x="785880" y="419040"/>
            <a:chExt cx="4419360" cy="4991760"/>
          </a:xfrm>
        </p:grpSpPr>
        <p:sp>
          <p:nvSpPr>
            <p:cNvPr id="89" name="CustomShape 2"/>
            <p:cNvSpPr/>
            <p:nvPr/>
          </p:nvSpPr>
          <p:spPr>
            <a:xfrm>
              <a:off x="785880" y="419040"/>
              <a:ext cx="4419360" cy="4668480"/>
            </a:xfrm>
            <a:prstGeom prst="rect">
              <a:avLst/>
            </a:prstGeom>
            <a:solidFill>
              <a:srgbClr val="1c2529"/>
            </a:solidFill>
            <a:ln>
              <a:noFill/>
            </a:ln>
          </p:spPr>
          <p:style>
            <a:lnRef idx="0"/>
            <a:fillRef idx="0"/>
            <a:effectRef idx="0"/>
            <a:fontRef idx="minor"/>
          </p:style>
        </p:sp>
        <p:grpSp>
          <p:nvGrpSpPr>
            <p:cNvPr id="90" name="Group 3"/>
            <p:cNvGrpSpPr/>
            <p:nvPr/>
          </p:nvGrpSpPr>
          <p:grpSpPr>
            <a:xfrm>
              <a:off x="2499480" y="4473000"/>
              <a:ext cx="1163880" cy="937800"/>
              <a:chOff x="2499480" y="4473000"/>
              <a:chExt cx="1163880" cy="937800"/>
            </a:xfrm>
          </p:grpSpPr>
          <p:sp>
            <p:nvSpPr>
              <p:cNvPr id="91" name="CustomShape 4"/>
              <p:cNvSpPr/>
              <p:nvPr/>
            </p:nvSpPr>
            <p:spPr>
              <a:xfrm rot="18196800">
                <a:off x="2631240" y="4640040"/>
                <a:ext cx="804240" cy="749520"/>
              </a:xfrm>
              <a:custGeom>
                <a:avLst/>
                <a:gdLst/>
                <a:ahLst/>
                <a:rect l="l" t="t" r="r" b="b"/>
                <a:pathLst>
                  <a:path w="6350000" h="6339840">
                    <a:moveTo>
                      <a:pt x="6350000" y="6339840"/>
                    </a:moveTo>
                    <a:lnTo>
                      <a:pt x="0" y="6339840"/>
                    </a:lnTo>
                    <a:lnTo>
                      <a:pt x="0" y="0"/>
                    </a:lnTo>
                    <a:close/>
                  </a:path>
                </a:pathLst>
              </a:custGeom>
              <a:solidFill>
                <a:srgbClr val="1c2529"/>
              </a:solidFill>
              <a:ln>
                <a:noFill/>
              </a:ln>
            </p:spPr>
            <p:style>
              <a:lnRef idx="0"/>
              <a:fillRef idx="0"/>
              <a:effectRef idx="0"/>
              <a:fontRef idx="minor"/>
            </p:style>
          </p:sp>
        </p:grpSp>
      </p:grpSp>
      <p:grpSp>
        <p:nvGrpSpPr>
          <p:cNvPr id="92" name="Group 5"/>
          <p:cNvGrpSpPr/>
          <p:nvPr/>
        </p:nvGrpSpPr>
        <p:grpSpPr>
          <a:xfrm>
            <a:off x="6893640" y="2440080"/>
            <a:ext cx="4993200" cy="4609800"/>
            <a:chOff x="6893640" y="2440080"/>
            <a:chExt cx="4993200" cy="4609800"/>
          </a:xfrm>
        </p:grpSpPr>
        <p:sp>
          <p:nvSpPr>
            <p:cNvPr id="93" name="CustomShape 6"/>
            <p:cNvSpPr/>
            <p:nvPr/>
          </p:nvSpPr>
          <p:spPr>
            <a:xfrm>
              <a:off x="6893640" y="2440080"/>
              <a:ext cx="4993200" cy="4041360"/>
            </a:xfrm>
            <a:prstGeom prst="rect">
              <a:avLst/>
            </a:prstGeom>
            <a:solidFill>
              <a:srgbClr val="1c2529"/>
            </a:solidFill>
            <a:ln>
              <a:noFill/>
            </a:ln>
          </p:spPr>
          <p:style>
            <a:lnRef idx="0"/>
            <a:fillRef idx="0"/>
            <a:effectRef idx="0"/>
            <a:fontRef idx="minor"/>
          </p:style>
        </p:sp>
        <p:grpSp>
          <p:nvGrpSpPr>
            <p:cNvPr id="94" name="Group 7"/>
            <p:cNvGrpSpPr/>
            <p:nvPr/>
          </p:nvGrpSpPr>
          <p:grpSpPr>
            <a:xfrm>
              <a:off x="8827200" y="5947200"/>
              <a:ext cx="1068480" cy="1102680"/>
              <a:chOff x="8827200" y="5947200"/>
              <a:chExt cx="1068480" cy="1102680"/>
            </a:xfrm>
          </p:grpSpPr>
          <p:sp>
            <p:nvSpPr>
              <p:cNvPr id="95" name="CustomShape 8"/>
              <p:cNvSpPr/>
              <p:nvPr/>
            </p:nvSpPr>
            <p:spPr>
              <a:xfrm rot="18954000">
                <a:off x="8985600" y="6106320"/>
                <a:ext cx="768600" cy="767160"/>
              </a:xfrm>
              <a:custGeom>
                <a:avLst/>
                <a:gdLst/>
                <a:ahLst/>
                <a:rect l="l" t="t" r="r" b="b"/>
                <a:pathLst>
                  <a:path w="6350000" h="6339840">
                    <a:moveTo>
                      <a:pt x="6350000" y="6339840"/>
                    </a:moveTo>
                    <a:lnTo>
                      <a:pt x="0" y="6339840"/>
                    </a:lnTo>
                    <a:lnTo>
                      <a:pt x="0" y="0"/>
                    </a:lnTo>
                    <a:close/>
                  </a:path>
                </a:pathLst>
              </a:custGeom>
              <a:solidFill>
                <a:srgbClr val="1c2529"/>
              </a:solidFill>
              <a:ln>
                <a:noFill/>
              </a:ln>
            </p:spPr>
            <p:style>
              <a:lnRef idx="0"/>
              <a:fillRef idx="0"/>
              <a:effectRef idx="0"/>
              <a:fontRef idx="minor"/>
            </p:style>
          </p:sp>
        </p:grpSp>
      </p:grpSp>
      <p:grpSp>
        <p:nvGrpSpPr>
          <p:cNvPr id="96" name="Group 9"/>
          <p:cNvGrpSpPr/>
          <p:nvPr/>
        </p:nvGrpSpPr>
        <p:grpSpPr>
          <a:xfrm>
            <a:off x="12956040" y="5219640"/>
            <a:ext cx="4722120" cy="4898880"/>
            <a:chOff x="12956040" y="5219640"/>
            <a:chExt cx="4722120" cy="4898880"/>
          </a:xfrm>
        </p:grpSpPr>
        <p:sp>
          <p:nvSpPr>
            <p:cNvPr id="97" name="CustomShape 10"/>
            <p:cNvSpPr/>
            <p:nvPr/>
          </p:nvSpPr>
          <p:spPr>
            <a:xfrm>
              <a:off x="12956040" y="5219640"/>
              <a:ext cx="4722120" cy="4459680"/>
            </a:xfrm>
            <a:prstGeom prst="rect">
              <a:avLst/>
            </a:prstGeom>
            <a:solidFill>
              <a:srgbClr val="1c2529"/>
            </a:solidFill>
            <a:ln>
              <a:noFill/>
            </a:ln>
          </p:spPr>
          <p:style>
            <a:lnRef idx="0"/>
            <a:fillRef idx="0"/>
            <a:effectRef idx="0"/>
            <a:fontRef idx="minor"/>
          </p:style>
        </p:sp>
        <p:grpSp>
          <p:nvGrpSpPr>
            <p:cNvPr id="98" name="Group 11"/>
            <p:cNvGrpSpPr/>
            <p:nvPr/>
          </p:nvGrpSpPr>
          <p:grpSpPr>
            <a:xfrm>
              <a:off x="14785920" y="9091080"/>
              <a:ext cx="1157040" cy="1027440"/>
              <a:chOff x="14785920" y="9091080"/>
              <a:chExt cx="1157040" cy="1027440"/>
            </a:xfrm>
          </p:grpSpPr>
          <p:sp>
            <p:nvSpPr>
              <p:cNvPr id="99" name="CustomShape 12"/>
              <p:cNvSpPr/>
              <p:nvPr/>
            </p:nvSpPr>
            <p:spPr>
              <a:xfrm rot="18470400">
                <a:off x="14938200" y="9254880"/>
                <a:ext cx="794160" cy="774720"/>
              </a:xfrm>
              <a:custGeom>
                <a:avLst/>
                <a:gdLst/>
                <a:ahLst/>
                <a:rect l="l" t="t" r="r" b="b"/>
                <a:pathLst>
                  <a:path w="6350000" h="6339840">
                    <a:moveTo>
                      <a:pt x="6350000" y="6339840"/>
                    </a:moveTo>
                    <a:lnTo>
                      <a:pt x="0" y="6339840"/>
                    </a:lnTo>
                    <a:lnTo>
                      <a:pt x="0" y="0"/>
                    </a:lnTo>
                    <a:close/>
                  </a:path>
                </a:pathLst>
              </a:custGeom>
              <a:solidFill>
                <a:srgbClr val="1c2529"/>
              </a:solidFill>
              <a:ln>
                <a:noFill/>
              </a:ln>
            </p:spPr>
            <p:style>
              <a:lnRef idx="0"/>
              <a:fillRef idx="0"/>
              <a:effectRef idx="0"/>
              <a:fontRef idx="minor"/>
            </p:style>
          </p:sp>
        </p:grpSp>
      </p:grpSp>
      <p:sp>
        <p:nvSpPr>
          <p:cNvPr id="100" name="CustomShape 13"/>
          <p:cNvSpPr/>
          <p:nvPr/>
        </p:nvSpPr>
        <p:spPr>
          <a:xfrm>
            <a:off x="934920" y="737640"/>
            <a:ext cx="4120920" cy="447660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ffff"/>
                </a:solidFill>
                <a:latin typeface="Calibri"/>
              </a:rPr>
              <a:t>“</a:t>
            </a:r>
            <a:r>
              <a:rPr b="1" lang="es-CR" sz="3200" spc="-1" strike="noStrike">
                <a:solidFill>
                  <a:srgbClr val="ffffff"/>
                </a:solidFill>
                <a:latin typeface="Calibri"/>
              </a:rPr>
              <a:t>He aquí yo vengo pronto, y mi galardón conmigo, para recompensar a cada uno según sea su obra.”</a:t>
            </a:r>
            <a:br/>
            <a:r>
              <a:rPr b="1" lang="es-CR" sz="3200" spc="-1" strike="noStrike">
                <a:solidFill>
                  <a:srgbClr val="ffc000"/>
                </a:solidFill>
                <a:latin typeface="Calibri"/>
              </a:rPr>
              <a:t>Apocalipsis 22:12 RVR1960</a:t>
            </a:r>
            <a:endParaRPr b="0" lang="es-CR" sz="3200" spc="-1" strike="noStrike">
              <a:latin typeface="Arial"/>
            </a:endParaRPr>
          </a:p>
        </p:txBody>
      </p:sp>
      <p:sp>
        <p:nvSpPr>
          <p:cNvPr id="101" name="CustomShape 14"/>
          <p:cNvSpPr/>
          <p:nvPr/>
        </p:nvSpPr>
        <p:spPr>
          <a:xfrm>
            <a:off x="7180560" y="2753640"/>
            <a:ext cx="4419360" cy="496404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ffff"/>
                </a:solidFill>
                <a:latin typeface="Calibri"/>
              </a:rPr>
              <a:t>“</a:t>
            </a:r>
            <a:r>
              <a:rPr b="1" lang="es-CR" sz="3200" spc="-1" strike="noStrike">
                <a:solidFill>
                  <a:srgbClr val="ffffff"/>
                </a:solidFill>
                <a:latin typeface="Calibri"/>
              </a:rPr>
              <a:t>Y el que planta y el que riega son una misma cosa; aunque cada uno recibirá su recompensa conforme a su labor.”</a:t>
            </a:r>
            <a:br/>
            <a:r>
              <a:rPr b="1" lang="es-CR" sz="3200" spc="-1" strike="noStrike">
                <a:solidFill>
                  <a:srgbClr val="ffc000"/>
                </a:solidFill>
                <a:latin typeface="Calibri"/>
              </a:rPr>
              <a:t>1 Corintios 3:8 RVR1960</a:t>
            </a:r>
            <a:endParaRPr b="0" lang="es-CR" sz="3200" spc="-1" strike="noStrike">
              <a:latin typeface="Arial"/>
            </a:endParaRPr>
          </a:p>
        </p:txBody>
      </p:sp>
      <p:sp>
        <p:nvSpPr>
          <p:cNvPr id="102" name="CustomShape 15"/>
          <p:cNvSpPr/>
          <p:nvPr/>
        </p:nvSpPr>
        <p:spPr>
          <a:xfrm>
            <a:off x="13085640" y="5009040"/>
            <a:ext cx="4312800" cy="5451480"/>
          </a:xfrm>
          <a:prstGeom prst="rect">
            <a:avLst/>
          </a:prstGeom>
          <a:noFill/>
          <a:ln>
            <a:noFill/>
          </a:ln>
        </p:spPr>
        <p:style>
          <a:lnRef idx="0"/>
          <a:fillRef idx="0"/>
          <a:effectRef idx="0"/>
          <a:fontRef idx="minor"/>
        </p:style>
        <p:txBody>
          <a:bodyPr lIns="90000" rIns="90000" tIns="45000" bIns="45000"/>
          <a:p>
            <a:pPr algn="ctr">
              <a:lnSpc>
                <a:spcPct val="100000"/>
              </a:lnSpc>
            </a:pPr>
            <a:br/>
            <a:r>
              <a:rPr b="1" lang="es-CR" sz="3200" spc="-1" strike="noStrike">
                <a:solidFill>
                  <a:srgbClr val="ffffff"/>
                </a:solidFill>
                <a:latin typeface="Calibri"/>
              </a:rPr>
              <a:t>“</a:t>
            </a:r>
            <a:r>
              <a:rPr b="1" lang="es-CR" sz="3200" spc="-1" strike="noStrike">
                <a:solidFill>
                  <a:srgbClr val="ffffff"/>
                </a:solidFill>
                <a:latin typeface="Calibri"/>
              </a:rPr>
              <a:t>sino haceos tesoros en el cielo, donde ni la polilla ni el orín corrompen, y donde ladrones no minan ni hurtan.”</a:t>
            </a:r>
            <a:br/>
            <a:r>
              <a:rPr b="1" lang="es-CR" sz="3200" spc="-1" strike="noStrike">
                <a:solidFill>
                  <a:srgbClr val="ffc000"/>
                </a:solidFill>
                <a:latin typeface="Calibri"/>
              </a:rPr>
              <a:t>S. Mateo 6:20 RVR1960</a:t>
            </a:r>
            <a:endParaRPr b="0" lang="es-CR" sz="3200" spc="-1" strike="noStrike">
              <a:latin typeface="Arial"/>
            </a:endParaRPr>
          </a:p>
        </p:txBody>
      </p:sp>
      <p:sp>
        <p:nvSpPr>
          <p:cNvPr id="103" name="CustomShape 16"/>
          <p:cNvSpPr/>
          <p:nvPr/>
        </p:nvSpPr>
        <p:spPr>
          <a:xfrm rot="3595200">
            <a:off x="3264480" y="5618520"/>
            <a:ext cx="4437000" cy="3352320"/>
          </a:xfrm>
          <a:prstGeom prst="leftUpArrow">
            <a:avLst>
              <a:gd name="adj1" fmla="val 25000"/>
              <a:gd name="adj2" fmla="val 25000"/>
              <a:gd name="adj3" fmla="val 25000"/>
            </a:avLst>
          </a:prstGeom>
          <a:ln>
            <a:round/>
          </a:ln>
        </p:spPr>
        <p:style>
          <a:lnRef idx="2">
            <a:schemeClr val="accent1">
              <a:shade val="50000"/>
            </a:schemeClr>
          </a:lnRef>
          <a:fillRef idx="1">
            <a:schemeClr val="accent1"/>
          </a:fillRef>
          <a:effectRef idx="0">
            <a:schemeClr val="accent1"/>
          </a:effectRef>
          <a:fontRef idx="minor"/>
        </p:style>
      </p:sp>
      <p:sp>
        <p:nvSpPr>
          <p:cNvPr id="104" name="CustomShape 17"/>
          <p:cNvSpPr/>
          <p:nvPr/>
        </p:nvSpPr>
        <p:spPr>
          <a:xfrm>
            <a:off x="14099040" y="1409040"/>
            <a:ext cx="2285640" cy="294336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p:transition spd="slow">
    <p:blinds dir="vert"/>
  </p:transition>
  <p:timing>
    <p:tnLst>
      <p:par>
        <p:cTn id="125" dur="indefinite" restart="never" nodeType="tmRoot">
          <p:childTnLst>
            <p:seq>
              <p:cTn id="126" dur="indefinite" nodeType="mainSeq">
                <p:childTnLst>
                  <p:par>
                    <p:cTn id="127" fill="hold">
                      <p:stCondLst>
                        <p:cond delay="indefinite"/>
                      </p:stCondLst>
                      <p:childTnLst>
                        <p:par>
                          <p:cTn id="128" fill="hold">
                            <p:stCondLst>
                              <p:cond delay="0"/>
                            </p:stCondLst>
                            <p:childTnLst>
                              <p:par>
                                <p:cTn id="129" nodeType="clickEffect" fill="hold" presetClass="entr" presetID="42">
                                  <p:stCondLst>
                                    <p:cond delay="0"/>
                                  </p:stCondLst>
                                  <p:childTnLst>
                                    <p:set>
                                      <p:cBhvr>
                                        <p:cTn id="130" dur="1" fill="hold">
                                          <p:stCondLst>
                                            <p:cond delay="0"/>
                                          </p:stCondLst>
                                        </p:cTn>
                                        <p:tgtEl>
                                          <p:spTgt spid="100"/>
                                        </p:tgtEl>
                                        <p:attrNameLst>
                                          <p:attrName>style.visibility</p:attrName>
                                        </p:attrNameLst>
                                      </p:cBhvr>
                                      <p:to>
                                        <p:strVal val="visible"/>
                                      </p:to>
                                    </p:set>
                                    <p:animEffect filter="fade" transition="in">
                                      <p:cBhvr additive="repl">
                                        <p:cTn id="131" dur="1000"/>
                                        <p:tgtEl>
                                          <p:spTgt spid="100"/>
                                        </p:tgtEl>
                                      </p:cBhvr>
                                    </p:animEffect>
                                    <p:anim calcmode="lin" valueType="num">
                                      <p:cBhvr additive="repl">
                                        <p:cTn id="132" dur="1000" fill="hold"/>
                                        <p:tgtEl>
                                          <p:spTgt spid="100"/>
                                        </p:tgtEl>
                                        <p:attrNameLst>
                                          <p:attrName>ppt_x</p:attrName>
                                        </p:attrNameLst>
                                      </p:cBhvr>
                                      <p:tavLst>
                                        <p:tav tm="0">
                                          <p:val>
                                            <p:strVal val="#ppt_x"/>
                                          </p:val>
                                        </p:tav>
                                        <p:tav tm="100000">
                                          <p:val>
                                            <p:strVal val="#ppt_x"/>
                                          </p:val>
                                        </p:tav>
                                      </p:tavLst>
                                    </p:anim>
                                    <p:anim calcmode="lin" valueType="num">
                                      <p:cBhvr additive="repl">
                                        <p:cTn id="133"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134" fill="hold">
                      <p:stCondLst>
                        <p:cond delay="indefinite"/>
                      </p:stCondLst>
                      <p:childTnLst>
                        <p:par>
                          <p:cTn id="135" fill="hold">
                            <p:stCondLst>
                              <p:cond delay="0"/>
                            </p:stCondLst>
                            <p:childTnLst>
                              <p:par>
                                <p:cTn id="136" nodeType="clickEffect" fill="hold" presetClass="entr" presetID="42">
                                  <p:stCondLst>
                                    <p:cond delay="0"/>
                                  </p:stCondLst>
                                  <p:childTnLst>
                                    <p:set>
                                      <p:cBhvr>
                                        <p:cTn id="137" dur="1" fill="hold">
                                          <p:stCondLst>
                                            <p:cond delay="0"/>
                                          </p:stCondLst>
                                        </p:cTn>
                                        <p:tgtEl>
                                          <p:spTgt spid="101"/>
                                        </p:tgtEl>
                                        <p:attrNameLst>
                                          <p:attrName>style.visibility</p:attrName>
                                        </p:attrNameLst>
                                      </p:cBhvr>
                                      <p:to>
                                        <p:strVal val="visible"/>
                                      </p:to>
                                    </p:set>
                                    <p:animEffect filter="fade" transition="in">
                                      <p:cBhvr additive="repl">
                                        <p:cTn id="138" dur="1000"/>
                                        <p:tgtEl>
                                          <p:spTgt spid="101"/>
                                        </p:tgtEl>
                                      </p:cBhvr>
                                    </p:animEffect>
                                    <p:anim calcmode="lin" valueType="num">
                                      <p:cBhvr additive="repl">
                                        <p:cTn id="139" dur="1000" fill="hold"/>
                                        <p:tgtEl>
                                          <p:spTgt spid="101"/>
                                        </p:tgtEl>
                                        <p:attrNameLst>
                                          <p:attrName>ppt_x</p:attrName>
                                        </p:attrNameLst>
                                      </p:cBhvr>
                                      <p:tavLst>
                                        <p:tav tm="0">
                                          <p:val>
                                            <p:strVal val="#ppt_x"/>
                                          </p:val>
                                        </p:tav>
                                        <p:tav tm="100000">
                                          <p:val>
                                            <p:strVal val="#ppt_x"/>
                                          </p:val>
                                        </p:tav>
                                      </p:tavLst>
                                    </p:anim>
                                    <p:anim calcmode="lin" valueType="num">
                                      <p:cBhvr additive="repl">
                                        <p:cTn id="140" dur="1000" fill="hold"/>
                                        <p:tgtEl>
                                          <p:spTgt spid="101"/>
                                        </p:tgtEl>
                                        <p:attrNameLst>
                                          <p:attrName>ppt_y</p:attrName>
                                        </p:attrNameLst>
                                      </p:cBhvr>
                                      <p:tavLst>
                                        <p:tav tm="0">
                                          <p:val>
                                            <p:strVal val="#ppt_y+.1"/>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nodeType="clickEffect" fill="hold" presetClass="entr" presetID="42">
                                  <p:stCondLst>
                                    <p:cond delay="0"/>
                                  </p:stCondLst>
                                  <p:childTnLst>
                                    <p:set>
                                      <p:cBhvr>
                                        <p:cTn id="144" dur="1" fill="hold">
                                          <p:stCondLst>
                                            <p:cond delay="0"/>
                                          </p:stCondLst>
                                        </p:cTn>
                                        <p:tgtEl>
                                          <p:spTgt spid="102">
                                            <p:txEl>
                                              <p:pRg st="0" end="0"/>
                                            </p:txEl>
                                          </p:spTgt>
                                        </p:tgtEl>
                                        <p:attrNameLst>
                                          <p:attrName>style.visibility</p:attrName>
                                        </p:attrNameLst>
                                      </p:cBhvr>
                                      <p:to>
                                        <p:strVal val="visible"/>
                                      </p:to>
                                    </p:set>
                                    <p:animEffect filter="fade" transition="in">
                                      <p:cBhvr additive="repl">
                                        <p:cTn id="145" dur="1000"/>
                                        <p:tgtEl>
                                          <p:spTgt spid="102">
                                            <p:txEl>
                                              <p:pRg st="0" end="0"/>
                                            </p:txEl>
                                          </p:spTgt>
                                        </p:tgtEl>
                                      </p:cBhvr>
                                    </p:animEffect>
                                    <p:anim calcmode="lin" valueType="num">
                                      <p:cBhvr additive="repl">
                                        <p:cTn id="14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additive="repl">
                                        <p:cTn id="14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105" name="CustomShape 1"/>
          <p:cNvSpPr/>
          <p:nvPr/>
        </p:nvSpPr>
        <p:spPr>
          <a:xfrm>
            <a:off x="914400" y="28080"/>
            <a:ext cx="5451120" cy="6181920"/>
          </a:xfrm>
          <a:prstGeom prst="rect">
            <a:avLst/>
          </a:prstGeom>
          <a:solidFill>
            <a:srgbClr val="fdd05a"/>
          </a:solidFill>
          <a:ln>
            <a:noFill/>
          </a:ln>
        </p:spPr>
        <p:style>
          <a:lnRef idx="0"/>
          <a:fillRef idx="0"/>
          <a:effectRef idx="0"/>
          <a:fontRef idx="minor"/>
        </p:style>
      </p:sp>
      <p:sp>
        <p:nvSpPr>
          <p:cNvPr id="106" name="CustomShape 2"/>
          <p:cNvSpPr/>
          <p:nvPr/>
        </p:nvSpPr>
        <p:spPr>
          <a:xfrm>
            <a:off x="6563520" y="419040"/>
            <a:ext cx="11221920" cy="2101320"/>
          </a:xfrm>
          <a:prstGeom prst="rect">
            <a:avLst/>
          </a:prstGeom>
          <a:noFill/>
          <a:ln>
            <a:noFill/>
          </a:ln>
        </p:spPr>
        <p:style>
          <a:lnRef idx="0"/>
          <a:fillRef idx="0"/>
          <a:effectRef idx="0"/>
          <a:fontRef idx="minor"/>
        </p:style>
        <p:txBody>
          <a:bodyPr lIns="90000" rIns="90000" tIns="45000" bIns="45000"/>
          <a:p>
            <a:pPr algn="ctr">
              <a:lnSpc>
                <a:spcPct val="100000"/>
              </a:lnSpc>
            </a:pPr>
            <a:r>
              <a:rPr b="1" lang="es-CR" sz="4400" spc="-1" strike="noStrike">
                <a:solidFill>
                  <a:srgbClr val="ffc000"/>
                </a:solidFill>
                <a:latin typeface="Calibri"/>
              </a:rPr>
              <a:t>En el tribunal de Cristo abra remordimiento de muchos </a:t>
            </a:r>
            <a:br/>
            <a:endParaRPr b="0" lang="es-CR" sz="4400" spc="-1" strike="noStrike">
              <a:latin typeface="Arial"/>
            </a:endParaRPr>
          </a:p>
        </p:txBody>
      </p:sp>
      <p:sp>
        <p:nvSpPr>
          <p:cNvPr id="107" name="CustomShape 3"/>
          <p:cNvSpPr/>
          <p:nvPr/>
        </p:nvSpPr>
        <p:spPr>
          <a:xfrm>
            <a:off x="9067680" y="2171880"/>
            <a:ext cx="6670440" cy="478368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600" spc="-1" strike="noStrike">
                <a:solidFill>
                  <a:srgbClr val="ffffff"/>
                </a:solidFill>
                <a:latin typeface="Calibri"/>
              </a:rPr>
              <a:t>“</a:t>
            </a:r>
            <a:r>
              <a:rPr b="1" lang="es-CR" sz="3600" spc="-1" strike="noStrike">
                <a:solidFill>
                  <a:srgbClr val="ffffff"/>
                </a:solidFill>
                <a:latin typeface="Calibri"/>
              </a:rPr>
              <a:t>Si la obra de alguno se quemare, él sufrirá pérdida, si bien él mismo será salvo, aunque así como por fuego.”</a:t>
            </a:r>
            <a:br/>
            <a:r>
              <a:rPr b="1" lang="es-CR" sz="3600" spc="-1" strike="noStrike">
                <a:solidFill>
                  <a:srgbClr val="ffc000"/>
                </a:solidFill>
                <a:latin typeface="Calibri"/>
              </a:rPr>
              <a:t>1 Corintios 3:15 RVR1960</a:t>
            </a:r>
            <a:br/>
            <a:endParaRPr b="0" lang="es-CR" sz="3600" spc="-1" strike="noStrike">
              <a:latin typeface="Arial"/>
            </a:endParaRPr>
          </a:p>
        </p:txBody>
      </p:sp>
      <p:pic>
        <p:nvPicPr>
          <p:cNvPr id="108" name="Picture 2" descr=""/>
          <p:cNvPicPr/>
          <p:nvPr/>
        </p:nvPicPr>
        <p:blipFill>
          <a:blip r:embed="rId1"/>
          <a:stretch/>
        </p:blipFill>
        <p:spPr>
          <a:xfrm>
            <a:off x="885600" y="726480"/>
            <a:ext cx="5480280" cy="4614840"/>
          </a:xfrm>
          <a:prstGeom prst="rect">
            <a:avLst/>
          </a:prstGeom>
          <a:ln>
            <a:noFill/>
          </a:ln>
          <a:effectLst>
            <a:softEdge rad="112500"/>
          </a:effectLst>
        </p:spPr>
      </p:pic>
      <p:sp>
        <p:nvSpPr>
          <p:cNvPr id="109" name="CustomShape 4"/>
          <p:cNvSpPr/>
          <p:nvPr/>
        </p:nvSpPr>
        <p:spPr>
          <a:xfrm>
            <a:off x="6831720" y="5341680"/>
            <a:ext cx="11142360" cy="4476600"/>
          </a:xfrm>
          <a:prstGeom prst="rect">
            <a:avLst/>
          </a:prstGeom>
          <a:noFill/>
          <a:ln>
            <a:noFill/>
          </a:ln>
        </p:spPr>
        <p:style>
          <a:lnRef idx="0"/>
          <a:fillRef idx="0"/>
          <a:effectRef idx="0"/>
          <a:fontRef idx="minor"/>
        </p:style>
        <p:txBody>
          <a:bodyPr lIns="90000" rIns="90000" tIns="45000" bIns="45000"/>
          <a:p>
            <a:pPr algn="ctr">
              <a:lnSpc>
                <a:spcPct val="100000"/>
              </a:lnSpc>
            </a:pPr>
            <a:r>
              <a:rPr b="1" i="1" lang="es-CR" sz="3200" spc="-1" strike="noStrike">
                <a:solidFill>
                  <a:srgbClr val="ffffff"/>
                </a:solidFill>
                <a:latin typeface="Calibri"/>
              </a:rPr>
              <a:t>Las obras  materiales por las que tanto se afano, serán consumidas por el fuego, en el cielo usted no podrá ganar almas y lo que haya valla a recibir de premio es lo que haya hecho aquí en la tierra, su tesoro en el cielo serán las almas que usted aquí gane, algunos sentirán vergüenza delante del señor, usted no gana almas para salvar su vida , debemos hacerlo por amor y obediencia.</a:t>
            </a:r>
            <a:endParaRPr b="0" lang="es-CR" sz="3200" spc="-1" strike="noStrike">
              <a:latin typeface="Arial"/>
            </a:endParaRPr>
          </a:p>
        </p:txBody>
      </p:sp>
      <p:sp>
        <p:nvSpPr>
          <p:cNvPr id="110" name="CustomShape 5"/>
          <p:cNvSpPr/>
          <p:nvPr/>
        </p:nvSpPr>
        <p:spPr>
          <a:xfrm>
            <a:off x="885600" y="6667560"/>
            <a:ext cx="5286240" cy="4356000"/>
          </a:xfrm>
          <a:prstGeom prst="rect">
            <a:avLst/>
          </a:prstGeom>
          <a:noFill/>
          <a:ln>
            <a:noFill/>
          </a:ln>
        </p:spPr>
        <p:style>
          <a:lnRef idx="0"/>
          <a:fillRef idx="0"/>
          <a:effectRef idx="0"/>
          <a:fontRef idx="minor"/>
        </p:style>
        <p:txBody>
          <a:bodyPr lIns="90000" rIns="90000" tIns="45000" bIns="45000"/>
          <a:p>
            <a:pPr algn="ctr">
              <a:lnSpc>
                <a:spcPct val="100000"/>
              </a:lnSpc>
            </a:pPr>
            <a:r>
              <a:rPr b="1" lang="es-CR" sz="4000" spc="-1" strike="noStrike">
                <a:solidFill>
                  <a:srgbClr val="ffc000"/>
                </a:solidFill>
                <a:latin typeface="Calibri"/>
              </a:rPr>
              <a:t>“</a:t>
            </a:r>
            <a:r>
              <a:rPr b="1" lang="es-CR" sz="4000" spc="-1" strike="noStrike">
                <a:solidFill>
                  <a:srgbClr val="ffc000"/>
                </a:solidFill>
                <a:latin typeface="Calibri"/>
              </a:rPr>
              <a:t>El fruto del justo es árbol de vida; Y el que gana almas es sabio.”</a:t>
            </a:r>
            <a:br/>
            <a:r>
              <a:rPr b="1" lang="es-CR" sz="4000" spc="-1" strike="noStrike">
                <a:solidFill>
                  <a:srgbClr val="ffc000"/>
                </a:solidFill>
                <a:latin typeface="Calibri"/>
              </a:rPr>
              <a:t>Proverbios 11:30 RVR1960</a:t>
            </a:r>
            <a:endParaRPr b="0" lang="es-CR" sz="4000" spc="-1" strike="noStrike">
              <a:latin typeface="Arial"/>
            </a:endParaRPr>
          </a:p>
        </p:txBody>
      </p:sp>
    </p:spTree>
  </p:cSld>
  <mc:AlternateContent>
    <mc:Choice Requires="p14">
      <p:transition spd="slow">
        <p14:glitter dir="l" pattern="hexagon"/>
      </p:transition>
    </mc:Choice>
    <mc:Fallback>
      <p:transition spd="slow">
        <p:fade/>
      </p:transition>
    </mc:Fallback>
  </mc:AlternateContent>
  <p:timing>
    <p:tnLst>
      <p:par>
        <p:cTn id="148" dur="indefinite" restart="never" nodeType="tmRoot">
          <p:childTnLst>
            <p:seq>
              <p:cTn id="149" dur="indefinite" nodeType="mainSeq">
                <p:childTnLst>
                  <p:par>
                    <p:cTn id="150" fill="hold">
                      <p:stCondLst>
                        <p:cond delay="indefinite"/>
                      </p:stCondLst>
                      <p:childTnLst>
                        <p:par>
                          <p:cTn id="151" fill="hold">
                            <p:stCondLst>
                              <p:cond delay="0"/>
                            </p:stCondLst>
                            <p:childTnLst>
                              <p:par>
                                <p:cTn id="152" nodeType="clickEffect" fill="hold" presetClass="entr" presetID="16" presetSubtype="21">
                                  <p:stCondLst>
                                    <p:cond delay="0"/>
                                  </p:stCondLst>
                                  <p:childTnLst>
                                    <p:set>
                                      <p:cBhvr>
                                        <p:cTn id="153" dur="1" fill="hold">
                                          <p:stCondLst>
                                            <p:cond delay="0"/>
                                          </p:stCondLst>
                                        </p:cTn>
                                        <p:tgtEl>
                                          <p:spTgt spid="107"/>
                                        </p:tgtEl>
                                        <p:attrNameLst>
                                          <p:attrName>style.visibility</p:attrName>
                                        </p:attrNameLst>
                                      </p:cBhvr>
                                      <p:to>
                                        <p:strVal val="visible"/>
                                      </p:to>
                                    </p:set>
                                    <p:animEffect filter="barn(inVertical)" transition="in">
                                      <p:cBhvr additive="repl">
                                        <p:cTn id="154" dur="500"/>
                                        <p:tgtEl>
                                          <p:spTgt spid="107"/>
                                        </p:tgtEl>
                                      </p:cBhvr>
                                    </p:animEffect>
                                  </p:childTnLst>
                                </p:cTn>
                              </p:par>
                            </p:childTnLst>
                          </p:cTn>
                        </p:par>
                      </p:childTnLst>
                    </p:cTn>
                  </p:par>
                  <p:par>
                    <p:cTn id="155" fill="hold">
                      <p:stCondLst>
                        <p:cond delay="indefinite"/>
                      </p:stCondLst>
                      <p:childTnLst>
                        <p:par>
                          <p:cTn id="156" fill="hold">
                            <p:stCondLst>
                              <p:cond delay="0"/>
                            </p:stCondLst>
                            <p:childTnLst>
                              <p:par>
                                <p:cTn id="157" nodeType="clickEffect" fill="hold" presetClass="entr" presetID="22" presetSubtype="4">
                                  <p:stCondLst>
                                    <p:cond delay="0"/>
                                  </p:stCondLst>
                                  <p:childTnLst>
                                    <p:set>
                                      <p:cBhvr>
                                        <p:cTn id="158" dur="1" fill="hold">
                                          <p:stCondLst>
                                            <p:cond delay="0"/>
                                          </p:stCondLst>
                                        </p:cTn>
                                        <p:tgtEl>
                                          <p:spTgt spid="109"/>
                                        </p:tgtEl>
                                        <p:attrNameLst>
                                          <p:attrName>style.visibility</p:attrName>
                                        </p:attrNameLst>
                                      </p:cBhvr>
                                      <p:to>
                                        <p:strVal val="visible"/>
                                      </p:to>
                                    </p:set>
                                    <p:animEffect filter="wipe(down)" transition="in">
                                      <p:cBhvr additive="repl">
                                        <p:cTn id="159" dur="500"/>
                                        <p:tgtEl>
                                          <p:spTgt spid="109"/>
                                        </p:tgtEl>
                                      </p:cBhvr>
                                    </p:animEffect>
                                  </p:childTnLst>
                                </p:cTn>
                              </p:par>
                            </p:childTnLst>
                          </p:cTn>
                        </p:par>
                      </p:childTnLst>
                    </p:cTn>
                  </p:par>
                  <p:par>
                    <p:cTn id="160" fill="hold">
                      <p:stCondLst>
                        <p:cond delay="indefinite"/>
                      </p:stCondLst>
                      <p:childTnLst>
                        <p:par>
                          <p:cTn id="161" fill="hold">
                            <p:stCondLst>
                              <p:cond delay="0"/>
                            </p:stCondLst>
                            <p:childTnLst>
                              <p:par>
                                <p:cTn id="162" nodeType="clickEffect" fill="hold" presetClass="entr" presetID="22" presetSubtype="4">
                                  <p:stCondLst>
                                    <p:cond delay="0"/>
                                  </p:stCondLst>
                                  <p:childTnLst>
                                    <p:set>
                                      <p:cBhvr>
                                        <p:cTn id="163" dur="1" fill="hold">
                                          <p:stCondLst>
                                            <p:cond delay="0"/>
                                          </p:stCondLst>
                                        </p:cTn>
                                        <p:tgtEl>
                                          <p:spTgt spid="106"/>
                                        </p:tgtEl>
                                        <p:attrNameLst>
                                          <p:attrName>style.visibility</p:attrName>
                                        </p:attrNameLst>
                                      </p:cBhvr>
                                      <p:to>
                                        <p:strVal val="visible"/>
                                      </p:to>
                                    </p:set>
                                    <p:animEffect filter="wipe(down)" transition="in">
                                      <p:cBhvr additive="repl">
                                        <p:cTn id="164" dur="500"/>
                                        <p:tgtEl>
                                          <p:spTgt spid="106"/>
                                        </p:tgtEl>
                                      </p:cBhvr>
                                    </p:animEffect>
                                  </p:childTnLst>
                                </p:cTn>
                              </p:par>
                            </p:childTnLst>
                          </p:cTn>
                        </p:par>
                      </p:childTnLst>
                    </p:cTn>
                  </p:par>
                  <p:par>
                    <p:cTn id="165" fill="hold">
                      <p:stCondLst>
                        <p:cond delay="indefinite"/>
                      </p:stCondLst>
                      <p:childTnLst>
                        <p:par>
                          <p:cTn id="166" fill="hold">
                            <p:stCondLst>
                              <p:cond delay="0"/>
                            </p:stCondLst>
                            <p:childTnLst>
                              <p:par>
                                <p:cTn id="167" nodeType="clickEffect" fill="hold" presetClass="entr" presetID="16" presetSubtype="21">
                                  <p:stCondLst>
                                    <p:cond delay="0"/>
                                  </p:stCondLst>
                                  <p:childTnLst>
                                    <p:set>
                                      <p:cBhvr>
                                        <p:cTn id="168" dur="1" fill="hold">
                                          <p:stCondLst>
                                            <p:cond delay="0"/>
                                          </p:stCondLst>
                                        </p:cTn>
                                        <p:tgtEl>
                                          <p:spTgt spid="107">
                                            <p:txEl>
                                              <p:pRg st="0" end="0"/>
                                            </p:txEl>
                                          </p:spTgt>
                                        </p:tgtEl>
                                        <p:attrNameLst>
                                          <p:attrName>style.visibility</p:attrName>
                                        </p:attrNameLst>
                                      </p:cBhvr>
                                      <p:to>
                                        <p:strVal val="visible"/>
                                      </p:to>
                                    </p:set>
                                    <p:animEffect filter="barn(inVertical)" transition="in">
                                      <p:cBhvr additive="repl">
                                        <p:cTn id="169" dur="500"/>
                                        <p:tgtEl>
                                          <p:spTgt spid="107">
                                            <p:txEl>
                                              <p:pRg st="0" end="0"/>
                                            </p:txEl>
                                          </p:spTgt>
                                        </p:tgtEl>
                                      </p:cBhvr>
                                    </p:animEffect>
                                  </p:childTnLst>
                                </p:cTn>
                              </p:par>
                            </p:childTnLst>
                          </p:cTn>
                        </p:par>
                      </p:childTnLst>
                    </p:cTn>
                  </p:par>
                  <p:par>
                    <p:cTn id="170" fill="hold">
                      <p:stCondLst>
                        <p:cond delay="indefinite"/>
                      </p:stCondLst>
                      <p:childTnLst>
                        <p:par>
                          <p:cTn id="171" fill="hold">
                            <p:stCondLst>
                              <p:cond delay="0"/>
                            </p:stCondLst>
                            <p:childTnLst>
                              <p:par>
                                <p:cTn id="172" nodeType="clickEffect" fill="hold" presetClass="entr" presetID="42">
                                  <p:stCondLst>
                                    <p:cond delay="0"/>
                                  </p:stCondLst>
                                  <p:childTnLst>
                                    <p:set>
                                      <p:cBhvr>
                                        <p:cTn id="173" dur="1" fill="hold">
                                          <p:stCondLst>
                                            <p:cond delay="0"/>
                                          </p:stCondLst>
                                        </p:cTn>
                                        <p:tgtEl>
                                          <p:spTgt spid="109">
                                            <p:txEl>
                                              <p:pRg st="0" end="0"/>
                                            </p:txEl>
                                          </p:spTgt>
                                        </p:tgtEl>
                                        <p:attrNameLst>
                                          <p:attrName>style.visibility</p:attrName>
                                        </p:attrNameLst>
                                      </p:cBhvr>
                                      <p:to>
                                        <p:strVal val="visible"/>
                                      </p:to>
                                    </p:set>
                                    <p:animEffect filter="fade" transition="in">
                                      <p:cBhvr additive="repl">
                                        <p:cTn id="174" dur="1000"/>
                                        <p:tgtEl>
                                          <p:spTgt spid="109">
                                            <p:txEl>
                                              <p:pRg st="0" end="0"/>
                                            </p:txEl>
                                          </p:spTgt>
                                        </p:tgtEl>
                                      </p:cBhvr>
                                    </p:animEffect>
                                    <p:anim calcmode="lin" valueType="num">
                                      <p:cBhvr additive="repl">
                                        <p:cTn id="175" dur="1000" fill="hold"/>
                                        <p:tgtEl>
                                          <p:spTgt spid="109">
                                            <p:txEl>
                                              <p:pRg st="0" end="0"/>
                                            </p:txEl>
                                          </p:spTgt>
                                        </p:tgtEl>
                                        <p:attrNameLst>
                                          <p:attrName>ppt_x</p:attrName>
                                        </p:attrNameLst>
                                      </p:cBhvr>
                                      <p:tavLst>
                                        <p:tav tm="0">
                                          <p:val>
                                            <p:strVal val="#ppt_x"/>
                                          </p:val>
                                        </p:tav>
                                        <p:tav tm="100000">
                                          <p:val>
                                            <p:strVal val="#ppt_x"/>
                                          </p:val>
                                        </p:tav>
                                      </p:tavLst>
                                    </p:anim>
                                    <p:anim calcmode="lin" valueType="num">
                                      <p:cBhvr additive="repl">
                                        <p:cTn id="176" dur="1000" fill="hold"/>
                                        <p:tgtEl>
                                          <p:spTgt spid="10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1c2529"/>
        </a:solidFill>
      </p:bgPr>
    </p:bg>
    <p:spTree>
      <p:nvGrpSpPr>
        <p:cNvPr id="1" name=""/>
        <p:cNvGrpSpPr/>
        <p:nvPr/>
      </p:nvGrpSpPr>
      <p:grpSpPr>
        <a:xfrm>
          <a:off x="0" y="0"/>
          <a:ext cx="0" cy="0"/>
          <a:chOff x="0" y="0"/>
          <a:chExt cx="0" cy="0"/>
        </a:xfrm>
      </p:grpSpPr>
      <p:sp>
        <p:nvSpPr>
          <p:cNvPr id="111" name="CustomShape 1"/>
          <p:cNvSpPr/>
          <p:nvPr/>
        </p:nvSpPr>
        <p:spPr>
          <a:xfrm rot="628200">
            <a:off x="12564360" y="-1386000"/>
            <a:ext cx="2728800" cy="13687200"/>
          </a:xfrm>
          <a:prstGeom prst="rect">
            <a:avLst/>
          </a:prstGeom>
          <a:solidFill>
            <a:srgbClr val="fdd05a"/>
          </a:solidFill>
          <a:ln>
            <a:noFill/>
          </a:ln>
        </p:spPr>
        <p:style>
          <a:lnRef idx="0"/>
          <a:fillRef idx="0"/>
          <a:effectRef idx="0"/>
          <a:fontRef idx="minor"/>
        </p:style>
      </p:sp>
      <p:sp>
        <p:nvSpPr>
          <p:cNvPr id="112" name="CustomShape 2"/>
          <p:cNvSpPr/>
          <p:nvPr/>
        </p:nvSpPr>
        <p:spPr>
          <a:xfrm>
            <a:off x="1120320" y="647640"/>
            <a:ext cx="9829440" cy="1491120"/>
          </a:xfrm>
          <a:prstGeom prst="rect">
            <a:avLst/>
          </a:prstGeom>
          <a:noFill/>
          <a:ln>
            <a:noFill/>
          </a:ln>
        </p:spPr>
        <p:style>
          <a:lnRef idx="0"/>
          <a:fillRef idx="0"/>
          <a:effectRef idx="0"/>
          <a:fontRef idx="minor"/>
        </p:style>
        <p:txBody>
          <a:bodyPr lIns="90000" rIns="90000" tIns="45000" bIns="45000"/>
          <a:p>
            <a:pPr>
              <a:lnSpc>
                <a:spcPct val="100000"/>
              </a:lnSpc>
            </a:pPr>
            <a:r>
              <a:rPr b="0" lang="es-CR" sz="4400" spc="-1" strike="noStrike">
                <a:solidFill>
                  <a:srgbClr val="ffffff"/>
                </a:solidFill>
                <a:latin typeface="Calibri"/>
              </a:rPr>
              <a:t>C. El </a:t>
            </a:r>
            <a:r>
              <a:rPr b="0" lang="es-CR" sz="4800" spc="-1" strike="noStrike">
                <a:solidFill>
                  <a:srgbClr val="ffffff"/>
                </a:solidFill>
                <a:latin typeface="Calibri"/>
              </a:rPr>
              <a:t>conocimiento</a:t>
            </a:r>
            <a:r>
              <a:rPr b="0" lang="es-CR" sz="4400" spc="-1" strike="noStrike">
                <a:solidFill>
                  <a:srgbClr val="ffffff"/>
                </a:solidFill>
                <a:latin typeface="Calibri"/>
              </a:rPr>
              <a:t> del ganador de alma </a:t>
            </a:r>
            <a:endParaRPr b="0" lang="es-CR" sz="4400" spc="-1" strike="noStrike">
              <a:latin typeface="Arial"/>
            </a:endParaRPr>
          </a:p>
        </p:txBody>
      </p:sp>
      <p:pic>
        <p:nvPicPr>
          <p:cNvPr id="113" name="Picture 2" descr=""/>
          <p:cNvPicPr/>
          <p:nvPr/>
        </p:nvPicPr>
        <p:blipFill>
          <a:blip r:embed="rId1"/>
          <a:stretch/>
        </p:blipFill>
        <p:spPr>
          <a:xfrm>
            <a:off x="11440800" y="2476440"/>
            <a:ext cx="6251760" cy="3733560"/>
          </a:xfrm>
          <a:prstGeom prst="rect">
            <a:avLst/>
          </a:prstGeom>
          <a:ln>
            <a:noFill/>
          </a:ln>
          <a:effectLst>
            <a:softEdge rad="112500"/>
          </a:effectLst>
        </p:spPr>
      </p:pic>
      <p:sp>
        <p:nvSpPr>
          <p:cNvPr id="114" name="CustomShape 3"/>
          <p:cNvSpPr/>
          <p:nvPr/>
        </p:nvSpPr>
        <p:spPr>
          <a:xfrm>
            <a:off x="1054080" y="1874160"/>
            <a:ext cx="9905760" cy="3562920"/>
          </a:xfrm>
          <a:prstGeom prst="rect">
            <a:avLst/>
          </a:prstGeom>
          <a:noFill/>
          <a:ln>
            <a:noFill/>
          </a:ln>
        </p:spPr>
        <p:style>
          <a:lnRef idx="0"/>
          <a:fillRef idx="0"/>
          <a:effectRef idx="0"/>
          <a:fontRef idx="minor"/>
        </p:style>
        <p:txBody>
          <a:bodyPr lIns="90000" rIns="90000" tIns="45000" bIns="45000"/>
          <a:p>
            <a:pPr algn="ctr">
              <a:lnSpc>
                <a:spcPct val="100000"/>
              </a:lnSpc>
            </a:pPr>
            <a:r>
              <a:rPr b="1" lang="es-CR" sz="3200" spc="-1" strike="noStrike">
                <a:solidFill>
                  <a:srgbClr val="ffc000"/>
                </a:solidFill>
                <a:latin typeface="Calibri"/>
              </a:rPr>
              <a:t>Hay un lugar llamado infierno, lugar de condenación, donde ira el que no acepta a Cristo. </a:t>
            </a:r>
            <a:br/>
            <a:r>
              <a:rPr b="1" lang="es-CR" sz="3200" spc="-1" strike="noStrike">
                <a:solidFill>
                  <a:srgbClr val="ffc000"/>
                </a:solidFill>
                <a:latin typeface="Calibri"/>
              </a:rPr>
              <a:t>La biblia es el único libro que nos advierte sobre el infierno y Jesús el predicador que más habló del infierno. </a:t>
            </a:r>
            <a:br/>
            <a:br/>
            <a:endParaRPr b="0" lang="es-CR" sz="3200" spc="-1" strike="noStrike">
              <a:latin typeface="Arial"/>
            </a:endParaRPr>
          </a:p>
        </p:txBody>
      </p:sp>
      <p:sp>
        <p:nvSpPr>
          <p:cNvPr id="115" name="CustomShape 4"/>
          <p:cNvSpPr/>
          <p:nvPr/>
        </p:nvSpPr>
        <p:spPr>
          <a:xfrm>
            <a:off x="1784160" y="5753160"/>
            <a:ext cx="8381520" cy="3930120"/>
          </a:xfrm>
          <a:prstGeom prst="rect">
            <a:avLst/>
          </a:prstGeom>
          <a:noFill/>
          <a:ln>
            <a:noFill/>
          </a:ln>
        </p:spPr>
        <p:style>
          <a:lnRef idx="0"/>
          <a:fillRef idx="0"/>
          <a:effectRef idx="0"/>
          <a:fontRef idx="minor"/>
        </p:style>
        <p:txBody>
          <a:bodyPr lIns="90000" rIns="90000" tIns="45000" bIns="45000"/>
          <a:p>
            <a:pPr algn="ctr">
              <a:lnSpc>
                <a:spcPct val="100000"/>
              </a:lnSpc>
            </a:pPr>
            <a:r>
              <a:rPr b="1" i="1" lang="es-CR" sz="3600" spc="-1" strike="noStrike">
                <a:solidFill>
                  <a:srgbClr val="ffffff"/>
                </a:solidFill>
                <a:latin typeface="Calibri"/>
              </a:rPr>
              <a:t>“</a:t>
            </a:r>
            <a:r>
              <a:rPr b="1" i="1" lang="es-CR" sz="3600" spc="-1" strike="noStrike">
                <a:solidFill>
                  <a:srgbClr val="ffffff"/>
                </a:solidFill>
                <a:latin typeface="Calibri"/>
              </a:rPr>
              <a:t>Si tu mano te fuere ocasión de caer, córtala; mejor te es entrar en la vida manco, que teniendo dos manos ir al infierno, al fuego que no puede ser apagado,”</a:t>
            </a:r>
            <a:br/>
            <a:r>
              <a:rPr b="1" i="1" lang="es-CR" sz="3600" spc="-1" strike="noStrike">
                <a:solidFill>
                  <a:srgbClr val="ffc000"/>
                </a:solidFill>
                <a:latin typeface="Calibri"/>
              </a:rPr>
              <a:t>S. Marcos 9:43 RVR1960</a:t>
            </a:r>
            <a:endParaRPr b="0" lang="es-CR" sz="3600" spc="-1" strike="noStrike">
              <a:latin typeface="Arial"/>
            </a:endParaRPr>
          </a:p>
        </p:txBody>
      </p:sp>
      <p:sp>
        <p:nvSpPr>
          <p:cNvPr id="116" name="CustomShape 5"/>
          <p:cNvSpPr/>
          <p:nvPr/>
        </p:nvSpPr>
        <p:spPr>
          <a:xfrm>
            <a:off x="4946400" y="4343400"/>
            <a:ext cx="2057040" cy="1066320"/>
          </a:xfrm>
          <a:prstGeom prst="downArrow">
            <a:avLst>
              <a:gd name="adj1" fmla="val 50000"/>
              <a:gd name="adj2" fmla="val 50000"/>
            </a:avLst>
          </a:prstGeom>
          <a:ln>
            <a:round/>
          </a:ln>
        </p:spPr>
        <p:style>
          <a:lnRef idx="2">
            <a:schemeClr val="accent1">
              <a:shade val="50000"/>
            </a:schemeClr>
          </a:lnRef>
          <a:fillRef idx="1">
            <a:schemeClr val="accent1"/>
          </a:fillRef>
          <a:effectRef idx="0">
            <a:schemeClr val="accent1"/>
          </a:effectRef>
          <a:fontRef idx="minor"/>
        </p:style>
      </p:sp>
    </p:spTree>
  </p:cSld>
  <p:transition spd="slow">
    <p:wheel spokes="1"/>
  </p:transition>
  <p:timing>
    <p:tnLst>
      <p:par>
        <p:cTn id="177" dur="indefinite" restart="never" nodeType="tmRoot">
          <p:childTnLst>
            <p:seq>
              <p:cTn id="178" dur="indefinite" nodeType="mainSeq">
                <p:childTnLst>
                  <p:par>
                    <p:cTn id="179" fill="hold">
                      <p:stCondLst>
                        <p:cond delay="indefinite"/>
                      </p:stCondLst>
                      <p:childTnLst>
                        <p:par>
                          <p:cTn id="180" fill="hold">
                            <p:stCondLst>
                              <p:cond delay="0"/>
                            </p:stCondLst>
                            <p:childTnLst>
                              <p:par>
                                <p:cTn id="181" nodeType="clickEffect" fill="hold" presetClass="entr" presetID="42">
                                  <p:stCondLst>
                                    <p:cond delay="0"/>
                                  </p:stCondLst>
                                  <p:childTnLst>
                                    <p:set>
                                      <p:cBhvr>
                                        <p:cTn id="182" dur="1" fill="hold">
                                          <p:stCondLst>
                                            <p:cond delay="0"/>
                                          </p:stCondLst>
                                        </p:cTn>
                                        <p:tgtEl>
                                          <p:spTgt spid="114"/>
                                        </p:tgtEl>
                                        <p:attrNameLst>
                                          <p:attrName>style.visibility</p:attrName>
                                        </p:attrNameLst>
                                      </p:cBhvr>
                                      <p:to>
                                        <p:strVal val="visible"/>
                                      </p:to>
                                    </p:set>
                                    <p:animEffect filter="fade" transition="in">
                                      <p:cBhvr additive="repl">
                                        <p:cTn id="183" dur="1000"/>
                                        <p:tgtEl>
                                          <p:spTgt spid="114"/>
                                        </p:tgtEl>
                                      </p:cBhvr>
                                    </p:animEffect>
                                    <p:anim calcmode="lin" valueType="num">
                                      <p:cBhvr additive="repl">
                                        <p:cTn id="184" dur="1000" fill="hold"/>
                                        <p:tgtEl>
                                          <p:spTgt spid="114"/>
                                        </p:tgtEl>
                                        <p:attrNameLst>
                                          <p:attrName>ppt_x</p:attrName>
                                        </p:attrNameLst>
                                      </p:cBhvr>
                                      <p:tavLst>
                                        <p:tav tm="0">
                                          <p:val>
                                            <p:strVal val="#ppt_x"/>
                                          </p:val>
                                        </p:tav>
                                        <p:tav tm="100000">
                                          <p:val>
                                            <p:strVal val="#ppt_x"/>
                                          </p:val>
                                        </p:tav>
                                      </p:tavLst>
                                    </p:anim>
                                    <p:anim calcmode="lin" valueType="num">
                                      <p:cBhvr additive="repl">
                                        <p:cTn id="185"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par>
                    <p:cTn id="186" fill="hold">
                      <p:stCondLst>
                        <p:cond delay="indefinite"/>
                      </p:stCondLst>
                      <p:childTnLst>
                        <p:par>
                          <p:cTn id="187" fill="hold">
                            <p:stCondLst>
                              <p:cond delay="0"/>
                            </p:stCondLst>
                            <p:childTnLst>
                              <p:par>
                                <p:cTn id="188" nodeType="clickEffect" fill="hold" presetClass="entr" presetID="22" presetSubtype="4">
                                  <p:stCondLst>
                                    <p:cond delay="0"/>
                                  </p:stCondLst>
                                  <p:childTnLst>
                                    <p:set>
                                      <p:cBhvr>
                                        <p:cTn id="189" dur="1" fill="hold">
                                          <p:stCondLst>
                                            <p:cond delay="0"/>
                                          </p:stCondLst>
                                        </p:cTn>
                                        <p:tgtEl>
                                          <p:spTgt spid="115"/>
                                        </p:tgtEl>
                                        <p:attrNameLst>
                                          <p:attrName>style.visibility</p:attrName>
                                        </p:attrNameLst>
                                      </p:cBhvr>
                                      <p:to>
                                        <p:strVal val="visible"/>
                                      </p:to>
                                    </p:set>
                                    <p:animEffect filter="wipe(down)" transition="in">
                                      <p:cBhvr additive="repl">
                                        <p:cTn id="190" dur="500"/>
                                        <p:tgtEl>
                                          <p:spTgt spid="11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123</TotalTime>
  <Application>LibreOffice/6.0.7.3$Linux_X86_64 LibreOffice_project/00m0$Build-3</Application>
  <Words>1064</Words>
  <Paragraphs>45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
  <dc:description/>
  <dc:language>es-CR</dc:language>
  <cp:lastModifiedBy>kimberly bustos</cp:lastModifiedBy>
  <dcterms:modified xsi:type="dcterms:W3CDTF">2020-06-04T23:46:48Z</dcterms:modified>
  <cp:revision>12</cp:revision>
  <dc:subject/>
  <dc:title>Tema: motivados a ganar almas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1</vt:i4>
  </property>
  <property fmtid="{D5CDD505-2E9C-101B-9397-08002B2CF9AE}" pid="8" name="PresentationFormat">
    <vt:lpwstr>Personalizado</vt:lpwstr>
  </property>
  <property fmtid="{D5CDD505-2E9C-101B-9397-08002B2CF9AE}" pid="9" name="ScaleCrop">
    <vt:bool>0</vt:bool>
  </property>
  <property fmtid="{D5CDD505-2E9C-101B-9397-08002B2CF9AE}" pid="10" name="ShareDoc">
    <vt:bool>0</vt:bool>
  </property>
  <property fmtid="{D5CDD505-2E9C-101B-9397-08002B2CF9AE}" pid="11" name="Slides">
    <vt:i4>13</vt:i4>
  </property>
</Properties>
</file>