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6"/>
  </p:notesMasterIdLst>
  <p:handoutMasterIdLst>
    <p:handoutMasterId r:id="rId17"/>
  </p:handoutMasterIdLst>
  <p:sldIdLst>
    <p:sldId id="256" r:id="rId2"/>
    <p:sldId id="353" r:id="rId3"/>
    <p:sldId id="2439" r:id="rId4"/>
    <p:sldId id="365" r:id="rId5"/>
    <p:sldId id="2440" r:id="rId6"/>
    <p:sldId id="371" r:id="rId7"/>
    <p:sldId id="2441" r:id="rId8"/>
    <p:sldId id="262" r:id="rId9"/>
    <p:sldId id="2442" r:id="rId10"/>
    <p:sldId id="2443" r:id="rId11"/>
    <p:sldId id="2444" r:id="rId12"/>
    <p:sldId id="2445" r:id="rId13"/>
    <p:sldId id="2446" r:id="rId14"/>
    <p:sldId id="2437" r:id="rId15"/>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1" autoAdjust="0"/>
  </p:normalViewPr>
  <p:slideViewPr>
    <p:cSldViewPr snapToGrid="0" showGuides="1">
      <p:cViewPr varScale="1">
        <p:scale>
          <a:sx n="74" d="100"/>
          <a:sy n="74" d="100"/>
        </p:scale>
        <p:origin x="576" y="90"/>
      </p:cViewPr>
      <p:guideLst>
        <p:guide orient="horz" pos="2160"/>
        <p:guide pos="3840"/>
      </p:guideLst>
    </p:cSldViewPr>
  </p:slideViewPr>
  <p:notesTextViewPr>
    <p:cViewPr>
      <p:scale>
        <a:sx n="1" d="1"/>
        <a:sy n="1" d="1"/>
      </p:scale>
      <p:origin x="0" y="0"/>
    </p:cViewPr>
  </p:notesTextViewPr>
  <p:sorterViewPr>
    <p:cViewPr>
      <p:scale>
        <a:sx n="100" d="100"/>
        <a:sy n="100" d="100"/>
      </p:scale>
      <p:origin x="0" y="-1014"/>
    </p:cViewPr>
  </p:sorterViewPr>
  <p:notesViewPr>
    <p:cSldViewPr snapToGrid="0">
      <p:cViewPr varScale="1">
        <p:scale>
          <a:sx n="81" d="100"/>
          <a:sy n="81" d="100"/>
        </p:scale>
        <p:origin x="393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xmlns="" id="{863C6EEF-D908-4B42-9CF2-33533DC7C6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xmlns="" id="{ED71ECC3-B547-4819-B178-239BC0111C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FBD6824-E57E-4DE0-A44A-7CFE54B1EF36}" type="datetime1">
              <a:rPr lang="es-ES" smtClean="0"/>
              <a:t>14/04/2020</a:t>
            </a:fld>
            <a:endParaRPr lang="es-ES" dirty="0"/>
          </a:p>
        </p:txBody>
      </p:sp>
      <p:sp>
        <p:nvSpPr>
          <p:cNvPr id="4" name="Marcador de pie de página 3">
            <a:extLst>
              <a:ext uri="{FF2B5EF4-FFF2-40B4-BE49-F238E27FC236}">
                <a16:creationId xmlns:a16="http://schemas.microsoft.com/office/drawing/2014/main" xmlns="" id="{6D4FF242-945C-44B0-95A6-CF62523278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xmlns="" id="{6F0E7E7A-C631-4CA4-A0E6-20EB28A8CA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A3D0191-2BEA-48B8-8E8A-2A9D1EC3A210}" type="slidenum">
              <a:rPr lang="es-ES" smtClean="0"/>
              <a:t>‹Nº›</a:t>
            </a:fld>
            <a:endParaRPr lang="es-ES"/>
          </a:p>
        </p:txBody>
      </p:sp>
    </p:spTree>
    <p:extLst>
      <p:ext uri="{BB962C8B-B14F-4D97-AF65-F5344CB8AC3E}">
        <p14:creationId xmlns:p14="http://schemas.microsoft.com/office/powerpoint/2010/main" val="547858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8459D-3E05-4BC4-89C3-940F666B41C0}" type="datetime1">
              <a:rPr lang="es-ES" smtClean="0"/>
              <a:pPr/>
              <a:t>14/04/2020</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560C251-82B7-4253-A774-38D73C276BCE}" type="slidenum">
              <a:rPr lang="es-ES" noProof="0" smtClean="0"/>
              <a:t>‹Nº›</a:t>
            </a:fld>
            <a:endParaRPr lang="es-ES" noProof="0"/>
          </a:p>
        </p:txBody>
      </p:sp>
    </p:spTree>
    <p:extLst>
      <p:ext uri="{BB962C8B-B14F-4D97-AF65-F5344CB8AC3E}">
        <p14:creationId xmlns:p14="http://schemas.microsoft.com/office/powerpoint/2010/main" val="275054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1560C251-82B7-4253-A774-38D73C276BCE}" type="slidenum">
              <a:rPr lang="es-ES" smtClean="0"/>
              <a:t>1</a:t>
            </a:fld>
            <a:endParaRPr lang="es-ES"/>
          </a:p>
        </p:txBody>
      </p:sp>
    </p:spTree>
    <p:extLst>
      <p:ext uri="{BB962C8B-B14F-4D97-AF65-F5344CB8AC3E}">
        <p14:creationId xmlns:p14="http://schemas.microsoft.com/office/powerpoint/2010/main" val="142216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sz="1200">
                <a:solidFill>
                  <a:prstClr val="black"/>
                </a:solidFill>
              </a:rPr>
              <a:t>© Copyright Showeet.com: plantillas gratuitas de PowerPoint</a:t>
            </a:r>
            <a:endParaRPr lang="es-ES"/>
          </a:p>
        </p:txBody>
      </p:sp>
      <p:sp>
        <p:nvSpPr>
          <p:cNvPr id="4" name="Marcador de número de diapositiva 3"/>
          <p:cNvSpPr>
            <a:spLocks noGrp="1"/>
          </p:cNvSpPr>
          <p:nvPr>
            <p:ph type="sldNum" sz="quarter" idx="10"/>
          </p:nvPr>
        </p:nvSpPr>
        <p:spPr/>
        <p:txBody>
          <a:bodyPr rtlCol="0"/>
          <a:lstStyle/>
          <a:p>
            <a:pPr rtl="0"/>
            <a:fld id="{336D9429-67C4-4688-B497-2D10480057F2}" type="slidenum">
              <a:rPr lang="es-ES" smtClean="0"/>
              <a:t>10</a:t>
            </a:fld>
            <a:endParaRPr lang="es-ES"/>
          </a:p>
        </p:txBody>
      </p:sp>
    </p:spTree>
    <p:extLst>
      <p:ext uri="{BB962C8B-B14F-4D97-AF65-F5344CB8AC3E}">
        <p14:creationId xmlns:p14="http://schemas.microsoft.com/office/powerpoint/2010/main" val="3980232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sz="1200">
                <a:solidFill>
                  <a:prstClr val="black"/>
                </a:solidFill>
              </a:rPr>
              <a:t>© Copyright Showeet.com: plantillas gratuitas de PowerPoint</a:t>
            </a:r>
            <a:endParaRPr lang="es-ES"/>
          </a:p>
        </p:txBody>
      </p:sp>
      <p:sp>
        <p:nvSpPr>
          <p:cNvPr id="4" name="Marcador de número de diapositiva 3"/>
          <p:cNvSpPr>
            <a:spLocks noGrp="1"/>
          </p:cNvSpPr>
          <p:nvPr>
            <p:ph type="sldNum" sz="quarter" idx="10"/>
          </p:nvPr>
        </p:nvSpPr>
        <p:spPr/>
        <p:txBody>
          <a:bodyPr rtlCol="0"/>
          <a:lstStyle/>
          <a:p>
            <a:pPr rtl="0"/>
            <a:fld id="{336D9429-67C4-4688-B497-2D10480057F2}" type="slidenum">
              <a:rPr lang="es-ES" smtClean="0"/>
              <a:t>11</a:t>
            </a:fld>
            <a:endParaRPr lang="es-ES"/>
          </a:p>
        </p:txBody>
      </p:sp>
    </p:spTree>
    <p:extLst>
      <p:ext uri="{BB962C8B-B14F-4D97-AF65-F5344CB8AC3E}">
        <p14:creationId xmlns:p14="http://schemas.microsoft.com/office/powerpoint/2010/main" val="3066258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1560C251-82B7-4253-A774-38D73C276BCE}" type="slidenum">
              <a:rPr lang="es-ES" smtClean="0"/>
              <a:t>12</a:t>
            </a:fld>
            <a:endParaRPr lang="es-ES"/>
          </a:p>
        </p:txBody>
      </p:sp>
    </p:spTree>
    <p:extLst>
      <p:ext uri="{BB962C8B-B14F-4D97-AF65-F5344CB8AC3E}">
        <p14:creationId xmlns:p14="http://schemas.microsoft.com/office/powerpoint/2010/main" val="357688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sz="1200">
                <a:solidFill>
                  <a:prstClr val="black"/>
                </a:solidFill>
              </a:rPr>
              <a:t>© Copyright Showeet.com: plantillas gratuitas de PowerPoint</a:t>
            </a:r>
            <a:endParaRPr lang="es-ES"/>
          </a:p>
        </p:txBody>
      </p:sp>
      <p:sp>
        <p:nvSpPr>
          <p:cNvPr id="4" name="Marcador de número de diapositiva 3"/>
          <p:cNvSpPr>
            <a:spLocks noGrp="1"/>
          </p:cNvSpPr>
          <p:nvPr>
            <p:ph type="sldNum" sz="quarter" idx="10"/>
          </p:nvPr>
        </p:nvSpPr>
        <p:spPr/>
        <p:txBody>
          <a:bodyPr rtlCol="0"/>
          <a:lstStyle/>
          <a:p>
            <a:pPr rtl="0"/>
            <a:fld id="{336D9429-67C4-4688-B497-2D10480057F2}" type="slidenum">
              <a:rPr lang="es-ES" smtClean="0"/>
              <a:t>13</a:t>
            </a:fld>
            <a:endParaRPr lang="es-ES"/>
          </a:p>
        </p:txBody>
      </p:sp>
    </p:spTree>
    <p:extLst>
      <p:ext uri="{BB962C8B-B14F-4D97-AF65-F5344CB8AC3E}">
        <p14:creationId xmlns:p14="http://schemas.microsoft.com/office/powerpoint/2010/main" val="4124000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1560C251-82B7-4253-A774-38D73C276BCE}" type="slidenum">
              <a:rPr lang="es-ES" smtClean="0"/>
              <a:t>14</a:t>
            </a:fld>
            <a:endParaRPr lang="es-ES"/>
          </a:p>
        </p:txBody>
      </p:sp>
    </p:spTree>
    <p:extLst>
      <p:ext uri="{BB962C8B-B14F-4D97-AF65-F5344CB8AC3E}">
        <p14:creationId xmlns:p14="http://schemas.microsoft.com/office/powerpoint/2010/main" val="58529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sz="1200">
                <a:solidFill>
                  <a:prstClr val="black"/>
                </a:solidFill>
              </a:rPr>
              <a:t>© Copyright Showeet.com: plantillas gratuitas de PowerPoint</a:t>
            </a:r>
            <a:endParaRPr lang="es-ES"/>
          </a:p>
        </p:txBody>
      </p:sp>
      <p:sp>
        <p:nvSpPr>
          <p:cNvPr id="4" name="Marcador de número de diapositiva 3"/>
          <p:cNvSpPr>
            <a:spLocks noGrp="1"/>
          </p:cNvSpPr>
          <p:nvPr>
            <p:ph type="sldNum" sz="quarter" idx="10"/>
          </p:nvPr>
        </p:nvSpPr>
        <p:spPr/>
        <p:txBody>
          <a:bodyPr rtlCol="0"/>
          <a:lstStyle/>
          <a:p>
            <a:pPr rtl="0"/>
            <a:fld id="{336D9429-67C4-4688-B497-2D10480057F2}" type="slidenum">
              <a:rPr lang="es-ES" smtClean="0"/>
              <a:t>2</a:t>
            </a:fld>
            <a:endParaRPr lang="es-ES"/>
          </a:p>
        </p:txBody>
      </p:sp>
    </p:spTree>
    <p:extLst>
      <p:ext uri="{BB962C8B-B14F-4D97-AF65-F5344CB8AC3E}">
        <p14:creationId xmlns:p14="http://schemas.microsoft.com/office/powerpoint/2010/main" val="8696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sz="1200">
                <a:solidFill>
                  <a:prstClr val="black"/>
                </a:solidFill>
              </a:rPr>
              <a:t>© Copyright Showeet.com: plantillas gratuitas de PowerPoint</a:t>
            </a:r>
            <a:endParaRPr lang="es-ES"/>
          </a:p>
        </p:txBody>
      </p:sp>
      <p:sp>
        <p:nvSpPr>
          <p:cNvPr id="4" name="Marcador de número de diapositiva 3"/>
          <p:cNvSpPr>
            <a:spLocks noGrp="1"/>
          </p:cNvSpPr>
          <p:nvPr>
            <p:ph type="sldNum" sz="quarter" idx="10"/>
          </p:nvPr>
        </p:nvSpPr>
        <p:spPr/>
        <p:txBody>
          <a:bodyPr rtlCol="0"/>
          <a:lstStyle/>
          <a:p>
            <a:pPr rtl="0"/>
            <a:fld id="{336D9429-67C4-4688-B497-2D10480057F2}" type="slidenum">
              <a:rPr lang="es-ES" smtClean="0"/>
              <a:t>3</a:t>
            </a:fld>
            <a:endParaRPr lang="es-ES"/>
          </a:p>
        </p:txBody>
      </p:sp>
    </p:spTree>
    <p:extLst>
      <p:ext uri="{BB962C8B-B14F-4D97-AF65-F5344CB8AC3E}">
        <p14:creationId xmlns:p14="http://schemas.microsoft.com/office/powerpoint/2010/main" val="352609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sz="1200">
                <a:solidFill>
                  <a:prstClr val="black"/>
                </a:solidFill>
              </a:rPr>
              <a:t>© Copyright Showeet.com: plantillas gratuitas de PowerPoint</a:t>
            </a:r>
            <a:endParaRPr lang="es-ES"/>
          </a:p>
        </p:txBody>
      </p:sp>
      <p:sp>
        <p:nvSpPr>
          <p:cNvPr id="4" name="Marcador de número de diapositiva 3"/>
          <p:cNvSpPr>
            <a:spLocks noGrp="1"/>
          </p:cNvSpPr>
          <p:nvPr>
            <p:ph type="sldNum" sz="quarter" idx="10"/>
          </p:nvPr>
        </p:nvSpPr>
        <p:spPr/>
        <p:txBody>
          <a:bodyPr rtlCol="0"/>
          <a:lstStyle/>
          <a:p>
            <a:pPr rtl="0"/>
            <a:fld id="{336D9429-67C4-4688-B497-2D10480057F2}" type="slidenum">
              <a:rPr lang="es-ES" smtClean="0"/>
              <a:t>4</a:t>
            </a:fld>
            <a:endParaRPr lang="es-ES"/>
          </a:p>
        </p:txBody>
      </p:sp>
    </p:spTree>
    <p:extLst>
      <p:ext uri="{BB962C8B-B14F-4D97-AF65-F5344CB8AC3E}">
        <p14:creationId xmlns:p14="http://schemas.microsoft.com/office/powerpoint/2010/main" val="372143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sz="1200">
                <a:solidFill>
                  <a:prstClr val="black"/>
                </a:solidFill>
              </a:rPr>
              <a:t>© Copyright Showeet.com: plantillas gratuitas de PowerPoint</a:t>
            </a:r>
            <a:endParaRPr lang="es-ES"/>
          </a:p>
        </p:txBody>
      </p:sp>
      <p:sp>
        <p:nvSpPr>
          <p:cNvPr id="4" name="Marcador de número de diapositiva 3"/>
          <p:cNvSpPr>
            <a:spLocks noGrp="1"/>
          </p:cNvSpPr>
          <p:nvPr>
            <p:ph type="sldNum" sz="quarter" idx="10"/>
          </p:nvPr>
        </p:nvSpPr>
        <p:spPr/>
        <p:txBody>
          <a:bodyPr rtlCol="0"/>
          <a:lstStyle/>
          <a:p>
            <a:pPr rtl="0"/>
            <a:fld id="{336D9429-67C4-4688-B497-2D10480057F2}" type="slidenum">
              <a:rPr lang="es-ES" smtClean="0"/>
              <a:t>5</a:t>
            </a:fld>
            <a:endParaRPr lang="es-ES"/>
          </a:p>
        </p:txBody>
      </p:sp>
    </p:spTree>
    <p:extLst>
      <p:ext uri="{BB962C8B-B14F-4D97-AF65-F5344CB8AC3E}">
        <p14:creationId xmlns:p14="http://schemas.microsoft.com/office/powerpoint/2010/main" val="11777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sz="1200">
                <a:solidFill>
                  <a:prstClr val="black"/>
                </a:solidFill>
              </a:rPr>
              <a:t>© Copyright Showeet.com: plantillas gratuitas de PowerPoint</a:t>
            </a:r>
            <a:endParaRPr lang="es-ES"/>
          </a:p>
        </p:txBody>
      </p:sp>
      <p:sp>
        <p:nvSpPr>
          <p:cNvPr id="4" name="Marcador de número de diapositiva 3"/>
          <p:cNvSpPr>
            <a:spLocks noGrp="1"/>
          </p:cNvSpPr>
          <p:nvPr>
            <p:ph type="sldNum" sz="quarter" idx="10"/>
          </p:nvPr>
        </p:nvSpPr>
        <p:spPr/>
        <p:txBody>
          <a:bodyPr rtlCol="0"/>
          <a:lstStyle/>
          <a:p>
            <a:pPr rtl="0"/>
            <a:fld id="{336D9429-67C4-4688-B497-2D10480057F2}" type="slidenum">
              <a:rPr lang="es-ES" smtClean="0"/>
              <a:t>6</a:t>
            </a:fld>
            <a:endParaRPr lang="es-ES"/>
          </a:p>
        </p:txBody>
      </p:sp>
    </p:spTree>
    <p:extLst>
      <p:ext uri="{BB962C8B-B14F-4D97-AF65-F5344CB8AC3E}">
        <p14:creationId xmlns:p14="http://schemas.microsoft.com/office/powerpoint/2010/main" val="340446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sz="1200">
                <a:solidFill>
                  <a:prstClr val="black"/>
                </a:solidFill>
              </a:rPr>
              <a:t>© Copyright Showeet.com: plantillas gratuitas de PowerPoint</a:t>
            </a:r>
            <a:endParaRPr lang="es-ES"/>
          </a:p>
        </p:txBody>
      </p:sp>
      <p:sp>
        <p:nvSpPr>
          <p:cNvPr id="4" name="Marcador de número de diapositiva 3"/>
          <p:cNvSpPr>
            <a:spLocks noGrp="1"/>
          </p:cNvSpPr>
          <p:nvPr>
            <p:ph type="sldNum" sz="quarter" idx="10"/>
          </p:nvPr>
        </p:nvSpPr>
        <p:spPr/>
        <p:txBody>
          <a:bodyPr rtlCol="0"/>
          <a:lstStyle/>
          <a:p>
            <a:pPr rtl="0"/>
            <a:fld id="{336D9429-67C4-4688-B497-2D10480057F2}" type="slidenum">
              <a:rPr lang="es-ES" smtClean="0"/>
              <a:t>7</a:t>
            </a:fld>
            <a:endParaRPr lang="es-ES"/>
          </a:p>
        </p:txBody>
      </p:sp>
    </p:spTree>
    <p:extLst>
      <p:ext uri="{BB962C8B-B14F-4D97-AF65-F5344CB8AC3E}">
        <p14:creationId xmlns:p14="http://schemas.microsoft.com/office/powerpoint/2010/main" val="3282773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1560C251-82B7-4253-A774-38D73C276BCE}" type="slidenum">
              <a:rPr lang="es-ES" smtClean="0"/>
              <a:t>8</a:t>
            </a:fld>
            <a:endParaRPr lang="es-ES"/>
          </a:p>
        </p:txBody>
      </p:sp>
    </p:spTree>
    <p:extLst>
      <p:ext uri="{BB962C8B-B14F-4D97-AF65-F5344CB8AC3E}">
        <p14:creationId xmlns:p14="http://schemas.microsoft.com/office/powerpoint/2010/main" val="1640006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sz="1200">
                <a:solidFill>
                  <a:prstClr val="black"/>
                </a:solidFill>
              </a:rPr>
              <a:t>© Copyright Showeet.com: plantillas gratuitas de PowerPoint</a:t>
            </a:r>
            <a:endParaRPr lang="es-ES"/>
          </a:p>
        </p:txBody>
      </p:sp>
      <p:sp>
        <p:nvSpPr>
          <p:cNvPr id="4" name="Marcador de número de diapositiva 3"/>
          <p:cNvSpPr>
            <a:spLocks noGrp="1"/>
          </p:cNvSpPr>
          <p:nvPr>
            <p:ph type="sldNum" sz="quarter" idx="10"/>
          </p:nvPr>
        </p:nvSpPr>
        <p:spPr/>
        <p:txBody>
          <a:bodyPr rtlCol="0"/>
          <a:lstStyle/>
          <a:p>
            <a:pPr rtl="0"/>
            <a:fld id="{336D9429-67C4-4688-B497-2D10480057F2}" type="slidenum">
              <a:rPr lang="es-ES" smtClean="0"/>
              <a:t>9</a:t>
            </a:fld>
            <a:endParaRPr lang="es-ES"/>
          </a:p>
        </p:txBody>
      </p:sp>
    </p:spTree>
    <p:extLst>
      <p:ext uri="{BB962C8B-B14F-4D97-AF65-F5344CB8AC3E}">
        <p14:creationId xmlns:p14="http://schemas.microsoft.com/office/powerpoint/2010/main" val="108359722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con imagen">
    <p:spTree>
      <p:nvGrpSpPr>
        <p:cNvPr id="1" name=""/>
        <p:cNvGrpSpPr/>
        <p:nvPr/>
      </p:nvGrpSpPr>
      <p:grpSpPr>
        <a:xfrm>
          <a:off x="0" y="0"/>
          <a:ext cx="0" cy="0"/>
          <a:chOff x="0" y="0"/>
          <a:chExt cx="0" cy="0"/>
        </a:xfrm>
      </p:grpSpPr>
      <p:pic>
        <p:nvPicPr>
          <p:cNvPr id="12" name="Imagen 2" descr="Resultado de imagen para textura de papel">
            <a:extLst>
              <a:ext uri="{FF2B5EF4-FFF2-40B4-BE49-F238E27FC236}">
                <a16:creationId xmlns:a16="http://schemas.microsoft.com/office/drawing/2014/main" xmlns=""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fecha 3">
            <a:extLst>
              <a:ext uri="{FF2B5EF4-FFF2-40B4-BE49-F238E27FC236}">
                <a16:creationId xmlns:a16="http://schemas.microsoft.com/office/drawing/2014/main" xmlns="" id="{637937D1-3DD7-4885-973A-A336DF2AAA27}"/>
              </a:ext>
            </a:extLst>
          </p:cNvPr>
          <p:cNvSpPr>
            <a:spLocks noGrp="1"/>
          </p:cNvSpPr>
          <p:nvPr>
            <p:ph type="dt" sz="half" idx="10"/>
          </p:nvPr>
        </p:nvSpPr>
        <p:spPr>
          <a:xfrm>
            <a:off x="838200" y="6356350"/>
            <a:ext cx="2743200" cy="365125"/>
          </a:xfrm>
          <a:prstGeom prst="rect">
            <a:avLst/>
          </a:prstGeom>
        </p:spPr>
        <p:txBody>
          <a:bodyPr rtlCol="0"/>
          <a:lstStyle/>
          <a:p>
            <a:pPr rtl="0"/>
            <a:r>
              <a:rPr lang="es-ES" noProof="0" dirty="0"/>
              <a:t>12/3/2019</a:t>
            </a:r>
          </a:p>
        </p:txBody>
      </p:sp>
      <p:sp>
        <p:nvSpPr>
          <p:cNvPr id="5" name="Marcador de pie de página 4">
            <a:extLst>
              <a:ext uri="{FF2B5EF4-FFF2-40B4-BE49-F238E27FC236}">
                <a16:creationId xmlns:a16="http://schemas.microsoft.com/office/drawing/2014/main" xmlns="" id="{D1ED6DB3-2D29-43E3-B310-A3B2D8D4F06E}"/>
              </a:ext>
            </a:extLst>
          </p:cNvPr>
          <p:cNvSpPr>
            <a:spLocks noGrp="1"/>
          </p:cNvSpPr>
          <p:nvPr>
            <p:ph type="ftr" sz="quarter" idx="11"/>
          </p:nvPr>
        </p:nvSpPr>
        <p:spPr/>
        <p:txBody>
          <a:bodyPr rtlCol="0"/>
          <a:lstStyle/>
          <a:p>
            <a:pPr rtl="0"/>
            <a:endParaRPr lang="es-ES" noProof="0" dirty="0"/>
          </a:p>
        </p:txBody>
      </p:sp>
      <p:sp>
        <p:nvSpPr>
          <p:cNvPr id="8" name="Título 1">
            <a:extLst>
              <a:ext uri="{FF2B5EF4-FFF2-40B4-BE49-F238E27FC236}">
                <a16:creationId xmlns:a16="http://schemas.microsoft.com/office/drawing/2014/main" xmlns="" id="{A817157C-130F-4CC4-BDCC-2D48500E5D31}"/>
              </a:ext>
            </a:extLst>
          </p:cNvPr>
          <p:cNvSpPr>
            <a:spLocks noGrp="1"/>
          </p:cNvSpPr>
          <p:nvPr>
            <p:ph type="title" hasCustomPrompt="1"/>
          </p:nvPr>
        </p:nvSpPr>
        <p:spPr>
          <a:xfrm>
            <a:off x="6717322" y="1863970"/>
            <a:ext cx="4630127" cy="1872028"/>
          </a:xfrm>
          <a:prstGeom prst="rect">
            <a:avLst/>
          </a:prstGeom>
        </p:spPr>
        <p:txBody>
          <a:bodyPr rtlCol="0" anchor="b"/>
          <a:lstStyle>
            <a:lvl1pPr>
              <a:defRPr sz="6000"/>
            </a:lvl1pPr>
          </a:lstStyle>
          <a:p>
            <a:pPr rtl="0"/>
            <a:r>
              <a:rPr lang="es-ES" noProof="0" dirty="0"/>
              <a:t>Título de la presentación</a:t>
            </a:r>
          </a:p>
        </p:txBody>
      </p:sp>
      <p:sp>
        <p:nvSpPr>
          <p:cNvPr id="9" name="Marcador de texto 2">
            <a:extLst>
              <a:ext uri="{FF2B5EF4-FFF2-40B4-BE49-F238E27FC236}">
                <a16:creationId xmlns:a16="http://schemas.microsoft.com/office/drawing/2014/main" xmlns="" id="{15B37631-AD0A-43DA-996D-6DE19B6F59FE}"/>
              </a:ext>
            </a:extLst>
          </p:cNvPr>
          <p:cNvSpPr>
            <a:spLocks noGrp="1"/>
          </p:cNvSpPr>
          <p:nvPr>
            <p:ph type="body" idx="1"/>
          </p:nvPr>
        </p:nvSpPr>
        <p:spPr>
          <a:xfrm>
            <a:off x="6717322" y="3762986"/>
            <a:ext cx="4630127"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smtClean="0"/>
              <a:t>Haga clic para modificar el estilo de texto del patrón</a:t>
            </a:r>
          </a:p>
        </p:txBody>
      </p:sp>
      <p:sp>
        <p:nvSpPr>
          <p:cNvPr id="10" name="Marcador de posición de imagen 4">
            <a:extLst>
              <a:ext uri="{FF2B5EF4-FFF2-40B4-BE49-F238E27FC236}">
                <a16:creationId xmlns:a16="http://schemas.microsoft.com/office/drawing/2014/main" xmlns="" id="{C70D7CC5-559A-46A8-994D-E0B9B774EAB4}"/>
              </a:ext>
            </a:extLst>
          </p:cNvPr>
          <p:cNvSpPr>
            <a:spLocks noGrp="1"/>
          </p:cNvSpPr>
          <p:nvPr>
            <p:ph type="pic" sz="quarter" idx="13" hasCustomPrompt="1"/>
          </p:nvPr>
        </p:nvSpPr>
        <p:spPr>
          <a:xfrm>
            <a:off x="0" y="0"/>
            <a:ext cx="5913439" cy="6857999"/>
          </a:xfrm>
          <a:custGeom>
            <a:avLst/>
            <a:gdLst>
              <a:gd name="connsiteX0" fmla="*/ 0 w 5913439"/>
              <a:gd name="connsiteY0" fmla="*/ 0 h 6857999"/>
              <a:gd name="connsiteX1" fmla="*/ 5786218 w 5913439"/>
              <a:gd name="connsiteY1" fmla="*/ 0 h 6857999"/>
              <a:gd name="connsiteX2" fmla="*/ 5788155 w 5913439"/>
              <a:gd name="connsiteY2" fmla="*/ 805 h 6857999"/>
              <a:gd name="connsiteX3" fmla="*/ 5805219 w 5913439"/>
              <a:gd name="connsiteY3" fmla="*/ 8439 h 6857999"/>
              <a:gd name="connsiteX4" fmla="*/ 5822732 w 5913439"/>
              <a:gd name="connsiteY4" fmla="*/ 14726 h 6857999"/>
              <a:gd name="connsiteX5" fmla="*/ 5840245 w 5913439"/>
              <a:gd name="connsiteY5" fmla="*/ 20563 h 6857999"/>
              <a:gd name="connsiteX6" fmla="*/ 5848777 w 5913439"/>
              <a:gd name="connsiteY6" fmla="*/ 23258 h 6857999"/>
              <a:gd name="connsiteX7" fmla="*/ 5858206 w 5913439"/>
              <a:gd name="connsiteY7" fmla="*/ 25503 h 6857999"/>
              <a:gd name="connsiteX8" fmla="*/ 5866738 w 5913439"/>
              <a:gd name="connsiteY8" fmla="*/ 27299 h 6857999"/>
              <a:gd name="connsiteX9" fmla="*/ 5875719 w 5913439"/>
              <a:gd name="connsiteY9" fmla="*/ 28646 h 6857999"/>
              <a:gd name="connsiteX10" fmla="*/ 5885149 w 5913439"/>
              <a:gd name="connsiteY10" fmla="*/ 29993 h 6857999"/>
              <a:gd name="connsiteX11" fmla="*/ 5894130 w 5913439"/>
              <a:gd name="connsiteY11" fmla="*/ 30891 h 6857999"/>
              <a:gd name="connsiteX12" fmla="*/ 5896375 w 5913439"/>
              <a:gd name="connsiteY12" fmla="*/ 30891 h 6857999"/>
              <a:gd name="connsiteX13" fmla="*/ 5898621 w 5913439"/>
              <a:gd name="connsiteY13" fmla="*/ 31790 h 6857999"/>
              <a:gd name="connsiteX14" fmla="*/ 5900417 w 5913439"/>
              <a:gd name="connsiteY14" fmla="*/ 33137 h 6857999"/>
              <a:gd name="connsiteX15" fmla="*/ 5902662 w 5913439"/>
              <a:gd name="connsiteY15" fmla="*/ 34484 h 6857999"/>
              <a:gd name="connsiteX16" fmla="*/ 5906254 w 5913439"/>
              <a:gd name="connsiteY16" fmla="*/ 38076 h 6857999"/>
              <a:gd name="connsiteX17" fmla="*/ 5908949 w 5913439"/>
              <a:gd name="connsiteY17" fmla="*/ 42117 h 6857999"/>
              <a:gd name="connsiteX18" fmla="*/ 5910296 w 5913439"/>
              <a:gd name="connsiteY18" fmla="*/ 45261 h 6857999"/>
              <a:gd name="connsiteX19" fmla="*/ 5911643 w 5913439"/>
              <a:gd name="connsiteY19" fmla="*/ 49751 h 6857999"/>
              <a:gd name="connsiteX20" fmla="*/ 5912541 w 5913439"/>
              <a:gd name="connsiteY20" fmla="*/ 55589 h 6857999"/>
              <a:gd name="connsiteX21" fmla="*/ 5912990 w 5913439"/>
              <a:gd name="connsiteY21" fmla="*/ 61876 h 6857999"/>
              <a:gd name="connsiteX22" fmla="*/ 5913439 w 5913439"/>
              <a:gd name="connsiteY22" fmla="*/ 78490 h 6857999"/>
              <a:gd name="connsiteX23" fmla="*/ 5912990 w 5913439"/>
              <a:gd name="connsiteY23" fmla="*/ 98697 h 6857999"/>
              <a:gd name="connsiteX24" fmla="*/ 5912092 w 5913439"/>
              <a:gd name="connsiteY24" fmla="*/ 121598 h 6857999"/>
              <a:gd name="connsiteX25" fmla="*/ 5910296 w 5913439"/>
              <a:gd name="connsiteY25" fmla="*/ 146296 h 6857999"/>
              <a:gd name="connsiteX26" fmla="*/ 5907601 w 5913439"/>
              <a:gd name="connsiteY26" fmla="*/ 172790 h 6857999"/>
              <a:gd name="connsiteX27" fmla="*/ 5904907 w 5913439"/>
              <a:gd name="connsiteY27" fmla="*/ 199732 h 6857999"/>
              <a:gd name="connsiteX28" fmla="*/ 5901315 w 5913439"/>
              <a:gd name="connsiteY28" fmla="*/ 226226 h 6857999"/>
              <a:gd name="connsiteX29" fmla="*/ 5897273 w 5913439"/>
              <a:gd name="connsiteY29" fmla="*/ 252271 h 6857999"/>
              <a:gd name="connsiteX30" fmla="*/ 5892783 w 5913439"/>
              <a:gd name="connsiteY30" fmla="*/ 277417 h 6857999"/>
              <a:gd name="connsiteX31" fmla="*/ 5888742 w 5913439"/>
              <a:gd name="connsiteY31" fmla="*/ 299420 h 6857999"/>
              <a:gd name="connsiteX32" fmla="*/ 5884251 w 5913439"/>
              <a:gd name="connsiteY32" fmla="*/ 319178 h 6857999"/>
              <a:gd name="connsiteX33" fmla="*/ 5882006 w 5913439"/>
              <a:gd name="connsiteY33" fmla="*/ 327261 h 6857999"/>
              <a:gd name="connsiteX34" fmla="*/ 5879761 w 5913439"/>
              <a:gd name="connsiteY34" fmla="*/ 334895 h 6857999"/>
              <a:gd name="connsiteX35" fmla="*/ 5877515 w 5913439"/>
              <a:gd name="connsiteY35" fmla="*/ 341631 h 6857999"/>
              <a:gd name="connsiteX36" fmla="*/ 5875270 w 5913439"/>
              <a:gd name="connsiteY36" fmla="*/ 346570 h 6857999"/>
              <a:gd name="connsiteX37" fmla="*/ 5873025 w 5913439"/>
              <a:gd name="connsiteY37" fmla="*/ 350611 h 6857999"/>
              <a:gd name="connsiteX38" fmla="*/ 5871229 w 5913439"/>
              <a:gd name="connsiteY38" fmla="*/ 353306 h 6857999"/>
              <a:gd name="connsiteX39" fmla="*/ 5866289 w 5913439"/>
              <a:gd name="connsiteY39" fmla="*/ 356898 h 6857999"/>
              <a:gd name="connsiteX40" fmla="*/ 5861350 w 5913439"/>
              <a:gd name="connsiteY40" fmla="*/ 359592 h 6857999"/>
              <a:gd name="connsiteX41" fmla="*/ 5855512 w 5913439"/>
              <a:gd name="connsiteY41" fmla="*/ 362736 h 6857999"/>
              <a:gd name="connsiteX42" fmla="*/ 5849675 w 5913439"/>
              <a:gd name="connsiteY42" fmla="*/ 364981 h 6857999"/>
              <a:gd name="connsiteX43" fmla="*/ 5838448 w 5913439"/>
              <a:gd name="connsiteY43" fmla="*/ 369471 h 6857999"/>
              <a:gd name="connsiteX44" fmla="*/ 5826773 w 5913439"/>
              <a:gd name="connsiteY44" fmla="*/ 374411 h 6857999"/>
              <a:gd name="connsiteX45" fmla="*/ 5821834 w 5913439"/>
              <a:gd name="connsiteY45" fmla="*/ 378452 h 6857999"/>
              <a:gd name="connsiteX46" fmla="*/ 5816894 w 5913439"/>
              <a:gd name="connsiteY46" fmla="*/ 382045 h 6857999"/>
              <a:gd name="connsiteX47" fmla="*/ 5813751 w 5913439"/>
              <a:gd name="connsiteY47" fmla="*/ 385637 h 6857999"/>
              <a:gd name="connsiteX48" fmla="*/ 5810608 w 5913439"/>
              <a:gd name="connsiteY48" fmla="*/ 388780 h 6857999"/>
              <a:gd name="connsiteX49" fmla="*/ 5808812 w 5913439"/>
              <a:gd name="connsiteY49" fmla="*/ 391924 h 6857999"/>
              <a:gd name="connsiteX50" fmla="*/ 5807015 w 5913439"/>
              <a:gd name="connsiteY50" fmla="*/ 395067 h 6857999"/>
              <a:gd name="connsiteX51" fmla="*/ 5806117 w 5913439"/>
              <a:gd name="connsiteY51" fmla="*/ 397761 h 6857999"/>
              <a:gd name="connsiteX52" fmla="*/ 5805668 w 5913439"/>
              <a:gd name="connsiteY52" fmla="*/ 400905 h 6857999"/>
              <a:gd name="connsiteX53" fmla="*/ 5806117 w 5913439"/>
              <a:gd name="connsiteY53" fmla="*/ 403599 h 6857999"/>
              <a:gd name="connsiteX54" fmla="*/ 5806566 w 5913439"/>
              <a:gd name="connsiteY54" fmla="*/ 405844 h 6857999"/>
              <a:gd name="connsiteX55" fmla="*/ 5807464 w 5913439"/>
              <a:gd name="connsiteY55" fmla="*/ 408538 h 6857999"/>
              <a:gd name="connsiteX56" fmla="*/ 5808812 w 5913439"/>
              <a:gd name="connsiteY56" fmla="*/ 410784 h 6857999"/>
              <a:gd name="connsiteX57" fmla="*/ 5812404 w 5913439"/>
              <a:gd name="connsiteY57" fmla="*/ 416172 h 6857999"/>
              <a:gd name="connsiteX58" fmla="*/ 5816894 w 5913439"/>
              <a:gd name="connsiteY58" fmla="*/ 420662 h 6857999"/>
              <a:gd name="connsiteX59" fmla="*/ 5827671 w 5913439"/>
              <a:gd name="connsiteY59" fmla="*/ 430092 h 6857999"/>
              <a:gd name="connsiteX60" fmla="*/ 5832611 w 5913439"/>
              <a:gd name="connsiteY60" fmla="*/ 435032 h 6857999"/>
              <a:gd name="connsiteX61" fmla="*/ 5837101 w 5913439"/>
              <a:gd name="connsiteY61" fmla="*/ 439971 h 6857999"/>
              <a:gd name="connsiteX62" fmla="*/ 5838898 w 5913439"/>
              <a:gd name="connsiteY62" fmla="*/ 442666 h 6857999"/>
              <a:gd name="connsiteX63" fmla="*/ 5840694 w 5913439"/>
              <a:gd name="connsiteY63" fmla="*/ 445360 h 6857999"/>
              <a:gd name="connsiteX64" fmla="*/ 5842041 w 5913439"/>
              <a:gd name="connsiteY64" fmla="*/ 448054 h 6857999"/>
              <a:gd name="connsiteX65" fmla="*/ 5842939 w 5913439"/>
              <a:gd name="connsiteY65" fmla="*/ 451647 h 6857999"/>
              <a:gd name="connsiteX66" fmla="*/ 5843388 w 5913439"/>
              <a:gd name="connsiteY66" fmla="*/ 454790 h 6857999"/>
              <a:gd name="connsiteX67" fmla="*/ 5843388 w 5913439"/>
              <a:gd name="connsiteY67" fmla="*/ 457933 h 6857999"/>
              <a:gd name="connsiteX68" fmla="*/ 5842939 w 5913439"/>
              <a:gd name="connsiteY68" fmla="*/ 461526 h 6857999"/>
              <a:gd name="connsiteX69" fmla="*/ 5842041 w 5913439"/>
              <a:gd name="connsiteY69" fmla="*/ 465118 h 6857999"/>
              <a:gd name="connsiteX70" fmla="*/ 5834856 w 5913439"/>
              <a:gd name="connsiteY70" fmla="*/ 461526 h 6857999"/>
              <a:gd name="connsiteX71" fmla="*/ 5827671 w 5913439"/>
              <a:gd name="connsiteY71" fmla="*/ 459280 h 6857999"/>
              <a:gd name="connsiteX72" fmla="*/ 5821385 w 5913439"/>
              <a:gd name="connsiteY72" fmla="*/ 457933 h 6857999"/>
              <a:gd name="connsiteX73" fmla="*/ 5815098 w 5913439"/>
              <a:gd name="connsiteY73" fmla="*/ 457484 h 6857999"/>
              <a:gd name="connsiteX74" fmla="*/ 5809710 w 5913439"/>
              <a:gd name="connsiteY74" fmla="*/ 457933 h 6857999"/>
              <a:gd name="connsiteX75" fmla="*/ 5804321 w 5913439"/>
              <a:gd name="connsiteY75" fmla="*/ 459280 h 6857999"/>
              <a:gd name="connsiteX76" fmla="*/ 5799831 w 5913439"/>
              <a:gd name="connsiteY76" fmla="*/ 461076 h 6857999"/>
              <a:gd name="connsiteX77" fmla="*/ 5795340 w 5913439"/>
              <a:gd name="connsiteY77" fmla="*/ 463771 h 6857999"/>
              <a:gd name="connsiteX78" fmla="*/ 5790850 w 5913439"/>
              <a:gd name="connsiteY78" fmla="*/ 466914 h 6857999"/>
              <a:gd name="connsiteX79" fmla="*/ 5786808 w 5913439"/>
              <a:gd name="connsiteY79" fmla="*/ 470506 h 6857999"/>
              <a:gd name="connsiteX80" fmla="*/ 5782767 w 5913439"/>
              <a:gd name="connsiteY80" fmla="*/ 474548 h 6857999"/>
              <a:gd name="connsiteX81" fmla="*/ 5779175 w 5913439"/>
              <a:gd name="connsiteY81" fmla="*/ 479038 h 6857999"/>
              <a:gd name="connsiteX82" fmla="*/ 5772439 w 5913439"/>
              <a:gd name="connsiteY82" fmla="*/ 488917 h 6857999"/>
              <a:gd name="connsiteX83" fmla="*/ 5765703 w 5913439"/>
              <a:gd name="connsiteY83" fmla="*/ 499245 h 6857999"/>
              <a:gd name="connsiteX84" fmla="*/ 5758968 w 5913439"/>
              <a:gd name="connsiteY84" fmla="*/ 510023 h 6857999"/>
              <a:gd name="connsiteX85" fmla="*/ 5752232 w 5913439"/>
              <a:gd name="connsiteY85" fmla="*/ 519902 h 6857999"/>
              <a:gd name="connsiteX86" fmla="*/ 5748639 w 5913439"/>
              <a:gd name="connsiteY86" fmla="*/ 524841 h 6857999"/>
              <a:gd name="connsiteX87" fmla="*/ 5744149 w 5913439"/>
              <a:gd name="connsiteY87" fmla="*/ 529331 h 6857999"/>
              <a:gd name="connsiteX88" fmla="*/ 5740108 w 5913439"/>
              <a:gd name="connsiteY88" fmla="*/ 533373 h 6857999"/>
              <a:gd name="connsiteX89" fmla="*/ 5736066 w 5913439"/>
              <a:gd name="connsiteY89" fmla="*/ 536965 h 6857999"/>
              <a:gd name="connsiteX90" fmla="*/ 5731127 w 5913439"/>
              <a:gd name="connsiteY90" fmla="*/ 539659 h 6857999"/>
              <a:gd name="connsiteX91" fmla="*/ 5726187 w 5913439"/>
              <a:gd name="connsiteY91" fmla="*/ 542354 h 6857999"/>
              <a:gd name="connsiteX92" fmla="*/ 5721248 w 5913439"/>
              <a:gd name="connsiteY92" fmla="*/ 544150 h 6857999"/>
              <a:gd name="connsiteX93" fmla="*/ 5715410 w 5913439"/>
              <a:gd name="connsiteY93" fmla="*/ 545048 h 6857999"/>
              <a:gd name="connsiteX94" fmla="*/ 5709124 w 5913439"/>
              <a:gd name="connsiteY94" fmla="*/ 545497 h 6857999"/>
              <a:gd name="connsiteX95" fmla="*/ 5702388 w 5913439"/>
              <a:gd name="connsiteY95" fmla="*/ 545048 h 6857999"/>
              <a:gd name="connsiteX96" fmla="*/ 5695203 w 5913439"/>
              <a:gd name="connsiteY96" fmla="*/ 543701 h 6857999"/>
              <a:gd name="connsiteX97" fmla="*/ 5688018 w 5913439"/>
              <a:gd name="connsiteY97" fmla="*/ 541007 h 6857999"/>
              <a:gd name="connsiteX98" fmla="*/ 5659729 w 5913439"/>
              <a:gd name="connsiteY98" fmla="*/ 546844 h 6857999"/>
              <a:gd name="connsiteX99" fmla="*/ 5631888 w 5913439"/>
              <a:gd name="connsiteY99" fmla="*/ 551335 h 6857999"/>
              <a:gd name="connsiteX100" fmla="*/ 5604496 w 5913439"/>
              <a:gd name="connsiteY100" fmla="*/ 555825 h 6857999"/>
              <a:gd name="connsiteX101" fmla="*/ 5576206 w 5913439"/>
              <a:gd name="connsiteY101" fmla="*/ 559417 h 6857999"/>
              <a:gd name="connsiteX102" fmla="*/ 5548366 w 5913439"/>
              <a:gd name="connsiteY102" fmla="*/ 562112 h 6857999"/>
              <a:gd name="connsiteX103" fmla="*/ 5534445 w 5913439"/>
              <a:gd name="connsiteY103" fmla="*/ 563010 h 6857999"/>
              <a:gd name="connsiteX104" fmla="*/ 5520076 w 5913439"/>
              <a:gd name="connsiteY104" fmla="*/ 563459 h 6857999"/>
              <a:gd name="connsiteX105" fmla="*/ 5506155 w 5913439"/>
              <a:gd name="connsiteY105" fmla="*/ 563908 h 6857999"/>
              <a:gd name="connsiteX106" fmla="*/ 5491786 w 5913439"/>
              <a:gd name="connsiteY106" fmla="*/ 563908 h 6857999"/>
              <a:gd name="connsiteX107" fmla="*/ 5477417 w 5913439"/>
              <a:gd name="connsiteY107" fmla="*/ 563459 h 6857999"/>
              <a:gd name="connsiteX108" fmla="*/ 5463496 w 5913439"/>
              <a:gd name="connsiteY108" fmla="*/ 563010 h 6857999"/>
              <a:gd name="connsiteX109" fmla="*/ 5434308 w 5913439"/>
              <a:gd name="connsiteY109" fmla="*/ 566602 h 6857999"/>
              <a:gd name="connsiteX110" fmla="*/ 5405120 w 5913439"/>
              <a:gd name="connsiteY110" fmla="*/ 569746 h 6857999"/>
              <a:gd name="connsiteX111" fmla="*/ 5376381 w 5913439"/>
              <a:gd name="connsiteY111" fmla="*/ 572440 h 6857999"/>
              <a:gd name="connsiteX112" fmla="*/ 5347193 w 5913439"/>
              <a:gd name="connsiteY112" fmla="*/ 574236 h 6857999"/>
              <a:gd name="connsiteX113" fmla="*/ 5318006 w 5913439"/>
              <a:gd name="connsiteY113" fmla="*/ 576032 h 6857999"/>
              <a:gd name="connsiteX114" fmla="*/ 5288818 w 5913439"/>
              <a:gd name="connsiteY114" fmla="*/ 577379 h 6857999"/>
              <a:gd name="connsiteX115" fmla="*/ 5259630 w 5913439"/>
              <a:gd name="connsiteY115" fmla="*/ 577828 h 6857999"/>
              <a:gd name="connsiteX116" fmla="*/ 5230891 w 5913439"/>
              <a:gd name="connsiteY116" fmla="*/ 578726 h 6857999"/>
              <a:gd name="connsiteX117" fmla="*/ 5172515 w 5913439"/>
              <a:gd name="connsiteY117" fmla="*/ 579624 h 6857999"/>
              <a:gd name="connsiteX118" fmla="*/ 5113690 w 5913439"/>
              <a:gd name="connsiteY118" fmla="*/ 580074 h 6857999"/>
              <a:gd name="connsiteX119" fmla="*/ 5055763 w 5913439"/>
              <a:gd name="connsiteY119" fmla="*/ 580972 h 6857999"/>
              <a:gd name="connsiteX120" fmla="*/ 5026575 w 5913439"/>
              <a:gd name="connsiteY120" fmla="*/ 581870 h 6857999"/>
              <a:gd name="connsiteX121" fmla="*/ 4996938 w 5913439"/>
              <a:gd name="connsiteY121" fmla="*/ 583217 h 6857999"/>
              <a:gd name="connsiteX122" fmla="*/ 4399709 w 5913439"/>
              <a:gd name="connsiteY122" fmla="*/ 602077 h 6857999"/>
              <a:gd name="connsiteX123" fmla="*/ 4399260 w 5913439"/>
              <a:gd name="connsiteY123" fmla="*/ 622284 h 6857999"/>
              <a:gd name="connsiteX124" fmla="*/ 4438775 w 5913439"/>
              <a:gd name="connsiteY124" fmla="*/ 631265 h 6857999"/>
              <a:gd name="connsiteX125" fmla="*/ 4478740 w 5913439"/>
              <a:gd name="connsiteY125" fmla="*/ 640246 h 6857999"/>
              <a:gd name="connsiteX126" fmla="*/ 4518257 w 5913439"/>
              <a:gd name="connsiteY126" fmla="*/ 648328 h 6857999"/>
              <a:gd name="connsiteX127" fmla="*/ 4558221 w 5913439"/>
              <a:gd name="connsiteY127" fmla="*/ 656411 h 6857999"/>
              <a:gd name="connsiteX128" fmla="*/ 4717632 w 5913439"/>
              <a:gd name="connsiteY128" fmla="*/ 688293 h 6857999"/>
              <a:gd name="connsiteX129" fmla="*/ 4757597 w 5913439"/>
              <a:gd name="connsiteY129" fmla="*/ 696376 h 6857999"/>
              <a:gd name="connsiteX130" fmla="*/ 4797113 w 5913439"/>
              <a:gd name="connsiteY130" fmla="*/ 704459 h 6857999"/>
              <a:gd name="connsiteX131" fmla="*/ 4837078 w 5913439"/>
              <a:gd name="connsiteY131" fmla="*/ 713889 h 6857999"/>
              <a:gd name="connsiteX132" fmla="*/ 4876594 w 5913439"/>
              <a:gd name="connsiteY132" fmla="*/ 722870 h 6857999"/>
              <a:gd name="connsiteX133" fmla="*/ 4915661 w 5913439"/>
              <a:gd name="connsiteY133" fmla="*/ 732300 h 6857999"/>
              <a:gd name="connsiteX134" fmla="*/ 4955177 w 5913439"/>
              <a:gd name="connsiteY134" fmla="*/ 743077 h 6857999"/>
              <a:gd name="connsiteX135" fmla="*/ 4994244 w 5913439"/>
              <a:gd name="connsiteY135" fmla="*/ 754303 h 6857999"/>
              <a:gd name="connsiteX136" fmla="*/ 5033311 w 5913439"/>
              <a:gd name="connsiteY136" fmla="*/ 765978 h 6857999"/>
              <a:gd name="connsiteX137" fmla="*/ 5049926 w 5913439"/>
              <a:gd name="connsiteY137" fmla="*/ 764631 h 6857999"/>
              <a:gd name="connsiteX138" fmla="*/ 5065642 w 5913439"/>
              <a:gd name="connsiteY138" fmla="*/ 764182 h 6857999"/>
              <a:gd name="connsiteX139" fmla="*/ 5082257 w 5913439"/>
              <a:gd name="connsiteY139" fmla="*/ 764631 h 6857999"/>
              <a:gd name="connsiteX140" fmla="*/ 5097973 w 5913439"/>
              <a:gd name="connsiteY140" fmla="*/ 766427 h 6857999"/>
              <a:gd name="connsiteX141" fmla="*/ 5113690 w 5913439"/>
              <a:gd name="connsiteY141" fmla="*/ 768672 h 6857999"/>
              <a:gd name="connsiteX142" fmla="*/ 5129856 w 5913439"/>
              <a:gd name="connsiteY142" fmla="*/ 771816 h 6857999"/>
              <a:gd name="connsiteX143" fmla="*/ 5145572 w 5913439"/>
              <a:gd name="connsiteY143" fmla="*/ 776306 h 6857999"/>
              <a:gd name="connsiteX144" fmla="*/ 5161289 w 5913439"/>
              <a:gd name="connsiteY144" fmla="*/ 782593 h 6857999"/>
              <a:gd name="connsiteX145" fmla="*/ 5167126 w 5913439"/>
              <a:gd name="connsiteY145" fmla="*/ 782144 h 6857999"/>
              <a:gd name="connsiteX146" fmla="*/ 5172964 w 5913439"/>
              <a:gd name="connsiteY146" fmla="*/ 782144 h 6857999"/>
              <a:gd name="connsiteX147" fmla="*/ 5178353 w 5913439"/>
              <a:gd name="connsiteY147" fmla="*/ 782593 h 6857999"/>
              <a:gd name="connsiteX148" fmla="*/ 5184190 w 5913439"/>
              <a:gd name="connsiteY148" fmla="*/ 783042 h 6857999"/>
              <a:gd name="connsiteX149" fmla="*/ 5189579 w 5913439"/>
              <a:gd name="connsiteY149" fmla="*/ 784389 h 6857999"/>
              <a:gd name="connsiteX150" fmla="*/ 5194967 w 5913439"/>
              <a:gd name="connsiteY150" fmla="*/ 785736 h 6857999"/>
              <a:gd name="connsiteX151" fmla="*/ 5200356 w 5913439"/>
              <a:gd name="connsiteY151" fmla="*/ 787532 h 6857999"/>
              <a:gd name="connsiteX152" fmla="*/ 5205295 w 5913439"/>
              <a:gd name="connsiteY152" fmla="*/ 789329 h 6857999"/>
              <a:gd name="connsiteX153" fmla="*/ 5215174 w 5913439"/>
              <a:gd name="connsiteY153" fmla="*/ 793819 h 6857999"/>
              <a:gd name="connsiteX154" fmla="*/ 5224604 w 5913439"/>
              <a:gd name="connsiteY154" fmla="*/ 799207 h 6857999"/>
              <a:gd name="connsiteX155" fmla="*/ 5234483 w 5913439"/>
              <a:gd name="connsiteY155" fmla="*/ 805045 h 6857999"/>
              <a:gd name="connsiteX156" fmla="*/ 5243913 w 5913439"/>
              <a:gd name="connsiteY156" fmla="*/ 810883 h 6857999"/>
              <a:gd name="connsiteX157" fmla="*/ 5253343 w 5913439"/>
              <a:gd name="connsiteY157" fmla="*/ 817618 h 6857999"/>
              <a:gd name="connsiteX158" fmla="*/ 5263222 w 5913439"/>
              <a:gd name="connsiteY158" fmla="*/ 823456 h 6857999"/>
              <a:gd name="connsiteX159" fmla="*/ 5273101 w 5913439"/>
              <a:gd name="connsiteY159" fmla="*/ 828844 h 6857999"/>
              <a:gd name="connsiteX160" fmla="*/ 5283429 w 5913439"/>
              <a:gd name="connsiteY160" fmla="*/ 833784 h 6857999"/>
              <a:gd name="connsiteX161" fmla="*/ 5293757 w 5913439"/>
              <a:gd name="connsiteY161" fmla="*/ 837376 h 6857999"/>
              <a:gd name="connsiteX162" fmla="*/ 5299146 w 5913439"/>
              <a:gd name="connsiteY162" fmla="*/ 839173 h 6857999"/>
              <a:gd name="connsiteX163" fmla="*/ 5304983 w 5913439"/>
              <a:gd name="connsiteY163" fmla="*/ 840520 h 6857999"/>
              <a:gd name="connsiteX164" fmla="*/ 5310821 w 5913439"/>
              <a:gd name="connsiteY164" fmla="*/ 841418 h 6857999"/>
              <a:gd name="connsiteX165" fmla="*/ 5316209 w 5913439"/>
              <a:gd name="connsiteY165" fmla="*/ 842316 h 6857999"/>
              <a:gd name="connsiteX166" fmla="*/ 5322496 w 5913439"/>
              <a:gd name="connsiteY166" fmla="*/ 842316 h 6857999"/>
              <a:gd name="connsiteX167" fmla="*/ 5328334 w 5913439"/>
              <a:gd name="connsiteY167" fmla="*/ 842316 h 6857999"/>
              <a:gd name="connsiteX168" fmla="*/ 5333722 w 5913439"/>
              <a:gd name="connsiteY168" fmla="*/ 842316 h 6857999"/>
              <a:gd name="connsiteX169" fmla="*/ 5338213 w 5913439"/>
              <a:gd name="connsiteY169" fmla="*/ 843214 h 6857999"/>
              <a:gd name="connsiteX170" fmla="*/ 5342254 w 5913439"/>
              <a:gd name="connsiteY170" fmla="*/ 845010 h 6857999"/>
              <a:gd name="connsiteX171" fmla="*/ 5344948 w 5913439"/>
              <a:gd name="connsiteY171" fmla="*/ 847255 h 6857999"/>
              <a:gd name="connsiteX172" fmla="*/ 5347193 w 5913439"/>
              <a:gd name="connsiteY172" fmla="*/ 850399 h 6857999"/>
              <a:gd name="connsiteX173" fmla="*/ 5348092 w 5913439"/>
              <a:gd name="connsiteY173" fmla="*/ 853991 h 6857999"/>
              <a:gd name="connsiteX174" fmla="*/ 5348990 w 5913439"/>
              <a:gd name="connsiteY174" fmla="*/ 857583 h 6857999"/>
              <a:gd name="connsiteX175" fmla="*/ 5349439 w 5913439"/>
              <a:gd name="connsiteY175" fmla="*/ 862074 h 6857999"/>
              <a:gd name="connsiteX176" fmla="*/ 5348990 w 5913439"/>
              <a:gd name="connsiteY176" fmla="*/ 866564 h 6857999"/>
              <a:gd name="connsiteX177" fmla="*/ 5348990 w 5913439"/>
              <a:gd name="connsiteY177" fmla="*/ 871055 h 6857999"/>
              <a:gd name="connsiteX178" fmla="*/ 5347642 w 5913439"/>
              <a:gd name="connsiteY178" fmla="*/ 880485 h 6857999"/>
              <a:gd name="connsiteX179" fmla="*/ 5346295 w 5913439"/>
              <a:gd name="connsiteY179" fmla="*/ 890364 h 6857999"/>
              <a:gd name="connsiteX180" fmla="*/ 5345397 w 5913439"/>
              <a:gd name="connsiteY180" fmla="*/ 898895 h 6857999"/>
              <a:gd name="connsiteX181" fmla="*/ 5344948 w 5913439"/>
              <a:gd name="connsiteY181" fmla="*/ 955924 h 6857999"/>
              <a:gd name="connsiteX182" fmla="*/ 5344499 w 5913439"/>
              <a:gd name="connsiteY182" fmla="*/ 1013402 h 6857999"/>
              <a:gd name="connsiteX183" fmla="*/ 5344050 w 5913439"/>
              <a:gd name="connsiteY183" fmla="*/ 1128358 h 6857999"/>
              <a:gd name="connsiteX184" fmla="*/ 5356623 w 5913439"/>
              <a:gd name="connsiteY184" fmla="*/ 1125663 h 6857999"/>
              <a:gd name="connsiteX185" fmla="*/ 5362012 w 5913439"/>
              <a:gd name="connsiteY185" fmla="*/ 1125214 h 6857999"/>
              <a:gd name="connsiteX186" fmla="*/ 5366951 w 5913439"/>
              <a:gd name="connsiteY186" fmla="*/ 1124765 h 6857999"/>
              <a:gd name="connsiteX187" fmla="*/ 5370993 w 5913439"/>
              <a:gd name="connsiteY187" fmla="*/ 1124765 h 6857999"/>
              <a:gd name="connsiteX188" fmla="*/ 5375034 w 5913439"/>
              <a:gd name="connsiteY188" fmla="*/ 1124765 h 6857999"/>
              <a:gd name="connsiteX189" fmla="*/ 5378627 w 5913439"/>
              <a:gd name="connsiteY189" fmla="*/ 1125663 h 6857999"/>
              <a:gd name="connsiteX190" fmla="*/ 5381770 w 5913439"/>
              <a:gd name="connsiteY190" fmla="*/ 1126561 h 6857999"/>
              <a:gd name="connsiteX191" fmla="*/ 5384015 w 5913439"/>
              <a:gd name="connsiteY191" fmla="*/ 1127459 h 6857999"/>
              <a:gd name="connsiteX192" fmla="*/ 5386260 w 5913439"/>
              <a:gd name="connsiteY192" fmla="*/ 1129256 h 6857999"/>
              <a:gd name="connsiteX193" fmla="*/ 5388057 w 5913439"/>
              <a:gd name="connsiteY193" fmla="*/ 1130603 h 6857999"/>
              <a:gd name="connsiteX194" fmla="*/ 5389404 w 5913439"/>
              <a:gd name="connsiteY194" fmla="*/ 1132399 h 6857999"/>
              <a:gd name="connsiteX195" fmla="*/ 5390302 w 5913439"/>
              <a:gd name="connsiteY195" fmla="*/ 1134644 h 6857999"/>
              <a:gd name="connsiteX196" fmla="*/ 5391200 w 5913439"/>
              <a:gd name="connsiteY196" fmla="*/ 1136889 h 6857999"/>
              <a:gd name="connsiteX197" fmla="*/ 5391649 w 5913439"/>
              <a:gd name="connsiteY197" fmla="*/ 1139135 h 6857999"/>
              <a:gd name="connsiteX198" fmla="*/ 5392098 w 5913439"/>
              <a:gd name="connsiteY198" fmla="*/ 1141829 h 6857999"/>
              <a:gd name="connsiteX199" fmla="*/ 5392098 w 5913439"/>
              <a:gd name="connsiteY199" fmla="*/ 1147666 h 6857999"/>
              <a:gd name="connsiteX200" fmla="*/ 5391200 w 5913439"/>
              <a:gd name="connsiteY200" fmla="*/ 1153953 h 6857999"/>
              <a:gd name="connsiteX201" fmla="*/ 5389853 w 5913439"/>
              <a:gd name="connsiteY201" fmla="*/ 1160240 h 6857999"/>
              <a:gd name="connsiteX202" fmla="*/ 5388506 w 5913439"/>
              <a:gd name="connsiteY202" fmla="*/ 1166526 h 6857999"/>
              <a:gd name="connsiteX203" fmla="*/ 5385811 w 5913439"/>
              <a:gd name="connsiteY203" fmla="*/ 1179549 h 6857999"/>
              <a:gd name="connsiteX204" fmla="*/ 5384913 w 5913439"/>
              <a:gd name="connsiteY204" fmla="*/ 1185835 h 6857999"/>
              <a:gd name="connsiteX205" fmla="*/ 5384464 w 5913439"/>
              <a:gd name="connsiteY205" fmla="*/ 1191673 h 6857999"/>
              <a:gd name="connsiteX206" fmla="*/ 5385362 w 5913439"/>
              <a:gd name="connsiteY206" fmla="*/ 1207390 h 6857999"/>
              <a:gd name="connsiteX207" fmla="*/ 5387158 w 5913439"/>
              <a:gd name="connsiteY207" fmla="*/ 1223555 h 6857999"/>
              <a:gd name="connsiteX208" fmla="*/ 5389853 w 5913439"/>
              <a:gd name="connsiteY208" fmla="*/ 1239721 h 6857999"/>
              <a:gd name="connsiteX209" fmla="*/ 5392996 w 5913439"/>
              <a:gd name="connsiteY209" fmla="*/ 1255437 h 6857999"/>
              <a:gd name="connsiteX210" fmla="*/ 5398834 w 5913439"/>
              <a:gd name="connsiteY210" fmla="*/ 1287768 h 6857999"/>
              <a:gd name="connsiteX211" fmla="*/ 5401079 w 5913439"/>
              <a:gd name="connsiteY211" fmla="*/ 1303934 h 6857999"/>
              <a:gd name="connsiteX212" fmla="*/ 5402875 w 5913439"/>
              <a:gd name="connsiteY212" fmla="*/ 1320100 h 6857999"/>
              <a:gd name="connsiteX213" fmla="*/ 5403324 w 5913439"/>
              <a:gd name="connsiteY213" fmla="*/ 1327733 h 6857999"/>
              <a:gd name="connsiteX214" fmla="*/ 5403773 w 5913439"/>
              <a:gd name="connsiteY214" fmla="*/ 1336265 h 6857999"/>
              <a:gd name="connsiteX215" fmla="*/ 5403773 w 5913439"/>
              <a:gd name="connsiteY215" fmla="*/ 1343899 h 6857999"/>
              <a:gd name="connsiteX216" fmla="*/ 5403324 w 5913439"/>
              <a:gd name="connsiteY216" fmla="*/ 1351533 h 6857999"/>
              <a:gd name="connsiteX217" fmla="*/ 5402426 w 5913439"/>
              <a:gd name="connsiteY217" fmla="*/ 1359616 h 6857999"/>
              <a:gd name="connsiteX218" fmla="*/ 5401528 w 5913439"/>
              <a:gd name="connsiteY218" fmla="*/ 1367699 h 6857999"/>
              <a:gd name="connsiteX219" fmla="*/ 5399732 w 5913439"/>
              <a:gd name="connsiteY219" fmla="*/ 1375332 h 6857999"/>
              <a:gd name="connsiteX220" fmla="*/ 5397936 w 5913439"/>
              <a:gd name="connsiteY220" fmla="*/ 1382966 h 6857999"/>
              <a:gd name="connsiteX221" fmla="*/ 5395241 w 5913439"/>
              <a:gd name="connsiteY221" fmla="*/ 1390600 h 6857999"/>
              <a:gd name="connsiteX222" fmla="*/ 5392547 w 5913439"/>
              <a:gd name="connsiteY222" fmla="*/ 1398234 h 6857999"/>
              <a:gd name="connsiteX223" fmla="*/ 5388955 w 5913439"/>
              <a:gd name="connsiteY223" fmla="*/ 1405867 h 6857999"/>
              <a:gd name="connsiteX224" fmla="*/ 5384913 w 5913439"/>
              <a:gd name="connsiteY224" fmla="*/ 1413501 h 6857999"/>
              <a:gd name="connsiteX225" fmla="*/ 5379974 w 5913439"/>
              <a:gd name="connsiteY225" fmla="*/ 1421135 h 6857999"/>
              <a:gd name="connsiteX226" fmla="*/ 5374136 w 5913439"/>
              <a:gd name="connsiteY226" fmla="*/ 1428320 h 6857999"/>
              <a:gd name="connsiteX227" fmla="*/ 5368299 w 5913439"/>
              <a:gd name="connsiteY227" fmla="*/ 1435504 h 6857999"/>
              <a:gd name="connsiteX228" fmla="*/ 5361563 w 5913439"/>
              <a:gd name="connsiteY228" fmla="*/ 1443138 h 6857999"/>
              <a:gd name="connsiteX229" fmla="*/ 5335518 w 5913439"/>
              <a:gd name="connsiteY229" fmla="*/ 1475469 h 6857999"/>
              <a:gd name="connsiteX230" fmla="*/ 5339560 w 5913439"/>
              <a:gd name="connsiteY230" fmla="*/ 1484450 h 6857999"/>
              <a:gd name="connsiteX231" fmla="*/ 5342703 w 5913439"/>
              <a:gd name="connsiteY231" fmla="*/ 1493431 h 6857999"/>
              <a:gd name="connsiteX232" fmla="*/ 5344948 w 5913439"/>
              <a:gd name="connsiteY232" fmla="*/ 1501514 h 6857999"/>
              <a:gd name="connsiteX233" fmla="*/ 5346744 w 5913439"/>
              <a:gd name="connsiteY233" fmla="*/ 1510046 h 6857999"/>
              <a:gd name="connsiteX234" fmla="*/ 5347642 w 5913439"/>
              <a:gd name="connsiteY234" fmla="*/ 1518578 h 6857999"/>
              <a:gd name="connsiteX235" fmla="*/ 5348541 w 5913439"/>
              <a:gd name="connsiteY235" fmla="*/ 1526211 h 6857999"/>
              <a:gd name="connsiteX236" fmla="*/ 5348541 w 5913439"/>
              <a:gd name="connsiteY236" fmla="*/ 1533845 h 6857999"/>
              <a:gd name="connsiteX237" fmla="*/ 5348092 w 5913439"/>
              <a:gd name="connsiteY237" fmla="*/ 1541479 h 6857999"/>
              <a:gd name="connsiteX238" fmla="*/ 5347193 w 5913439"/>
              <a:gd name="connsiteY238" fmla="*/ 1548664 h 6857999"/>
              <a:gd name="connsiteX239" fmla="*/ 5345846 w 5913439"/>
              <a:gd name="connsiteY239" fmla="*/ 1556298 h 6857999"/>
              <a:gd name="connsiteX240" fmla="*/ 5344050 w 5913439"/>
              <a:gd name="connsiteY240" fmla="*/ 1563033 h 6857999"/>
              <a:gd name="connsiteX241" fmla="*/ 5341356 w 5913439"/>
              <a:gd name="connsiteY241" fmla="*/ 1569769 h 6857999"/>
              <a:gd name="connsiteX242" fmla="*/ 5337763 w 5913439"/>
              <a:gd name="connsiteY242" fmla="*/ 1576055 h 6857999"/>
              <a:gd name="connsiteX243" fmla="*/ 5334171 w 5913439"/>
              <a:gd name="connsiteY243" fmla="*/ 1581893 h 6857999"/>
              <a:gd name="connsiteX244" fmla="*/ 5330579 w 5913439"/>
              <a:gd name="connsiteY244" fmla="*/ 1588180 h 6857999"/>
              <a:gd name="connsiteX245" fmla="*/ 5326088 w 5913439"/>
              <a:gd name="connsiteY245" fmla="*/ 1594017 h 6857999"/>
              <a:gd name="connsiteX246" fmla="*/ 5321149 w 5913439"/>
              <a:gd name="connsiteY246" fmla="*/ 1598957 h 6857999"/>
              <a:gd name="connsiteX247" fmla="*/ 5315760 w 5913439"/>
              <a:gd name="connsiteY247" fmla="*/ 1603896 h 6857999"/>
              <a:gd name="connsiteX248" fmla="*/ 5309923 w 5913439"/>
              <a:gd name="connsiteY248" fmla="*/ 1608836 h 6857999"/>
              <a:gd name="connsiteX249" fmla="*/ 5303187 w 5913439"/>
              <a:gd name="connsiteY249" fmla="*/ 1612877 h 6857999"/>
              <a:gd name="connsiteX250" fmla="*/ 5296002 w 5913439"/>
              <a:gd name="connsiteY250" fmla="*/ 1616919 h 6857999"/>
              <a:gd name="connsiteX251" fmla="*/ 5288818 w 5913439"/>
              <a:gd name="connsiteY251" fmla="*/ 1620960 h 6857999"/>
              <a:gd name="connsiteX252" fmla="*/ 5281184 w 5913439"/>
              <a:gd name="connsiteY252" fmla="*/ 1624552 h 6857999"/>
              <a:gd name="connsiteX253" fmla="*/ 5273101 w 5913439"/>
              <a:gd name="connsiteY253" fmla="*/ 1627696 h 6857999"/>
              <a:gd name="connsiteX254" fmla="*/ 5264120 w 5913439"/>
              <a:gd name="connsiteY254" fmla="*/ 1630390 h 6857999"/>
              <a:gd name="connsiteX255" fmla="*/ 5255139 w 5913439"/>
              <a:gd name="connsiteY255" fmla="*/ 1632635 h 6857999"/>
              <a:gd name="connsiteX256" fmla="*/ 5246158 w 5913439"/>
              <a:gd name="connsiteY256" fmla="*/ 1634880 h 6857999"/>
              <a:gd name="connsiteX257" fmla="*/ 5236279 w 5913439"/>
              <a:gd name="connsiteY257" fmla="*/ 1636676 h 6857999"/>
              <a:gd name="connsiteX258" fmla="*/ 5225951 w 5913439"/>
              <a:gd name="connsiteY258" fmla="*/ 1637575 h 6857999"/>
              <a:gd name="connsiteX259" fmla="*/ 5215174 w 5913439"/>
              <a:gd name="connsiteY259" fmla="*/ 1638473 h 6857999"/>
              <a:gd name="connsiteX260" fmla="*/ 5204397 w 5913439"/>
              <a:gd name="connsiteY260" fmla="*/ 1638922 h 6857999"/>
              <a:gd name="connsiteX261" fmla="*/ 5193171 w 5913439"/>
              <a:gd name="connsiteY261" fmla="*/ 1638922 h 6857999"/>
              <a:gd name="connsiteX262" fmla="*/ 5183292 w 5913439"/>
              <a:gd name="connsiteY262" fmla="*/ 1641616 h 6857999"/>
              <a:gd name="connsiteX263" fmla="*/ 5173862 w 5913439"/>
              <a:gd name="connsiteY263" fmla="*/ 1644310 h 6857999"/>
              <a:gd name="connsiteX264" fmla="*/ 5163983 w 5913439"/>
              <a:gd name="connsiteY264" fmla="*/ 1646106 h 6857999"/>
              <a:gd name="connsiteX265" fmla="*/ 5154553 w 5913439"/>
              <a:gd name="connsiteY265" fmla="*/ 1647454 h 6857999"/>
              <a:gd name="connsiteX266" fmla="*/ 5144225 w 5913439"/>
              <a:gd name="connsiteY266" fmla="*/ 1647903 h 6857999"/>
              <a:gd name="connsiteX267" fmla="*/ 5134795 w 5913439"/>
              <a:gd name="connsiteY267" fmla="*/ 1647454 h 6857999"/>
              <a:gd name="connsiteX268" fmla="*/ 5129856 w 5913439"/>
              <a:gd name="connsiteY268" fmla="*/ 1647005 h 6857999"/>
              <a:gd name="connsiteX269" fmla="*/ 5124916 w 5913439"/>
              <a:gd name="connsiteY269" fmla="*/ 1646106 h 6857999"/>
              <a:gd name="connsiteX270" fmla="*/ 5119977 w 5913439"/>
              <a:gd name="connsiteY270" fmla="*/ 1644759 h 6857999"/>
              <a:gd name="connsiteX271" fmla="*/ 5114588 w 5913439"/>
              <a:gd name="connsiteY271" fmla="*/ 1643412 h 6857999"/>
              <a:gd name="connsiteX272" fmla="*/ 5104709 w 5913439"/>
              <a:gd name="connsiteY272" fmla="*/ 1647005 h 6857999"/>
              <a:gd name="connsiteX273" fmla="*/ 5094830 w 5913439"/>
              <a:gd name="connsiteY273" fmla="*/ 1650148 h 6857999"/>
              <a:gd name="connsiteX274" fmla="*/ 5084502 w 5913439"/>
              <a:gd name="connsiteY274" fmla="*/ 1651944 h 6857999"/>
              <a:gd name="connsiteX275" fmla="*/ 5079563 w 5913439"/>
              <a:gd name="connsiteY275" fmla="*/ 1652842 h 6857999"/>
              <a:gd name="connsiteX276" fmla="*/ 5074174 w 5913439"/>
              <a:gd name="connsiteY276" fmla="*/ 1653291 h 6857999"/>
              <a:gd name="connsiteX277" fmla="*/ 5069235 w 5913439"/>
              <a:gd name="connsiteY277" fmla="*/ 1653740 h 6857999"/>
              <a:gd name="connsiteX278" fmla="*/ 5063846 w 5913439"/>
              <a:gd name="connsiteY278" fmla="*/ 1653291 h 6857999"/>
              <a:gd name="connsiteX279" fmla="*/ 5058907 w 5913439"/>
              <a:gd name="connsiteY279" fmla="*/ 1652842 h 6857999"/>
              <a:gd name="connsiteX280" fmla="*/ 5053967 w 5913439"/>
              <a:gd name="connsiteY280" fmla="*/ 1652393 h 6857999"/>
              <a:gd name="connsiteX281" fmla="*/ 5049028 w 5913439"/>
              <a:gd name="connsiteY281" fmla="*/ 1651046 h 6857999"/>
              <a:gd name="connsiteX282" fmla="*/ 5043639 w 5913439"/>
              <a:gd name="connsiteY282" fmla="*/ 1649250 h 6857999"/>
              <a:gd name="connsiteX283" fmla="*/ 5038250 w 5913439"/>
              <a:gd name="connsiteY283" fmla="*/ 1647005 h 6857999"/>
              <a:gd name="connsiteX284" fmla="*/ 5033311 w 5913439"/>
              <a:gd name="connsiteY284" fmla="*/ 1644310 h 6857999"/>
              <a:gd name="connsiteX285" fmla="*/ 4911171 w 5913439"/>
              <a:gd name="connsiteY285" fmla="*/ 1665416 h 6857999"/>
              <a:gd name="connsiteX286" fmla="*/ 4911171 w 5913439"/>
              <a:gd name="connsiteY286" fmla="*/ 1675294 h 6857999"/>
              <a:gd name="connsiteX287" fmla="*/ 4910273 w 5913439"/>
              <a:gd name="connsiteY287" fmla="*/ 1685623 h 6857999"/>
              <a:gd name="connsiteX288" fmla="*/ 5237626 w 5913439"/>
              <a:gd name="connsiteY288" fmla="*/ 1766900 h 6857999"/>
              <a:gd name="connsiteX289" fmla="*/ 5264120 w 5913439"/>
              <a:gd name="connsiteY289" fmla="*/ 1774533 h 6857999"/>
              <a:gd name="connsiteX290" fmla="*/ 5291512 w 5913439"/>
              <a:gd name="connsiteY290" fmla="*/ 1781269 h 6857999"/>
              <a:gd name="connsiteX291" fmla="*/ 5345846 w 5913439"/>
              <a:gd name="connsiteY291" fmla="*/ 1794291 h 6857999"/>
              <a:gd name="connsiteX292" fmla="*/ 5399732 w 5913439"/>
              <a:gd name="connsiteY292" fmla="*/ 1806865 h 6857999"/>
              <a:gd name="connsiteX293" fmla="*/ 5454066 w 5913439"/>
              <a:gd name="connsiteY293" fmla="*/ 1820785 h 6857999"/>
              <a:gd name="connsiteX294" fmla="*/ 5480560 w 5913439"/>
              <a:gd name="connsiteY294" fmla="*/ 1827521 h 6857999"/>
              <a:gd name="connsiteX295" fmla="*/ 5507503 w 5913439"/>
              <a:gd name="connsiteY295" fmla="*/ 1835155 h 6857999"/>
              <a:gd name="connsiteX296" fmla="*/ 5534445 w 5913439"/>
              <a:gd name="connsiteY296" fmla="*/ 1843237 h 6857999"/>
              <a:gd name="connsiteX297" fmla="*/ 5560490 w 5913439"/>
              <a:gd name="connsiteY297" fmla="*/ 1852218 h 6857999"/>
              <a:gd name="connsiteX298" fmla="*/ 5586983 w 5913439"/>
              <a:gd name="connsiteY298" fmla="*/ 1861199 h 6857999"/>
              <a:gd name="connsiteX299" fmla="*/ 5613028 w 5913439"/>
              <a:gd name="connsiteY299" fmla="*/ 1871527 h 6857999"/>
              <a:gd name="connsiteX300" fmla="*/ 5639072 w 5913439"/>
              <a:gd name="connsiteY300" fmla="*/ 1882753 h 6857999"/>
              <a:gd name="connsiteX301" fmla="*/ 5664219 w 5913439"/>
              <a:gd name="connsiteY301" fmla="*/ 1894429 h 6857999"/>
              <a:gd name="connsiteX302" fmla="*/ 5676792 w 5913439"/>
              <a:gd name="connsiteY302" fmla="*/ 1897123 h 6857999"/>
              <a:gd name="connsiteX303" fmla="*/ 5688467 w 5913439"/>
              <a:gd name="connsiteY303" fmla="*/ 1900266 h 6857999"/>
              <a:gd name="connsiteX304" fmla="*/ 5699245 w 5913439"/>
              <a:gd name="connsiteY304" fmla="*/ 1903858 h 6857999"/>
              <a:gd name="connsiteX305" fmla="*/ 5710022 w 5913439"/>
              <a:gd name="connsiteY305" fmla="*/ 1907900 h 6857999"/>
              <a:gd name="connsiteX306" fmla="*/ 5719002 w 5913439"/>
              <a:gd name="connsiteY306" fmla="*/ 1912390 h 6857999"/>
              <a:gd name="connsiteX307" fmla="*/ 5727534 w 5913439"/>
              <a:gd name="connsiteY307" fmla="*/ 1917330 h 6857999"/>
              <a:gd name="connsiteX308" fmla="*/ 5731127 w 5913439"/>
              <a:gd name="connsiteY308" fmla="*/ 1920922 h 6857999"/>
              <a:gd name="connsiteX309" fmla="*/ 5734719 w 5913439"/>
              <a:gd name="connsiteY309" fmla="*/ 1924066 h 6857999"/>
              <a:gd name="connsiteX310" fmla="*/ 5738311 w 5913439"/>
              <a:gd name="connsiteY310" fmla="*/ 1927209 h 6857999"/>
              <a:gd name="connsiteX311" fmla="*/ 5741455 w 5913439"/>
              <a:gd name="connsiteY311" fmla="*/ 1930352 h 6857999"/>
              <a:gd name="connsiteX312" fmla="*/ 5744149 w 5913439"/>
              <a:gd name="connsiteY312" fmla="*/ 1933944 h 6857999"/>
              <a:gd name="connsiteX313" fmla="*/ 5746843 w 5913439"/>
              <a:gd name="connsiteY313" fmla="*/ 1937986 h 6857999"/>
              <a:gd name="connsiteX314" fmla="*/ 5749089 w 5913439"/>
              <a:gd name="connsiteY314" fmla="*/ 1941578 h 6857999"/>
              <a:gd name="connsiteX315" fmla="*/ 5751334 w 5913439"/>
              <a:gd name="connsiteY315" fmla="*/ 1946069 h 6857999"/>
              <a:gd name="connsiteX316" fmla="*/ 5752681 w 5913439"/>
              <a:gd name="connsiteY316" fmla="*/ 1950559 h 6857999"/>
              <a:gd name="connsiteX317" fmla="*/ 5754028 w 5913439"/>
              <a:gd name="connsiteY317" fmla="*/ 1955498 h 6857999"/>
              <a:gd name="connsiteX318" fmla="*/ 5755375 w 5913439"/>
              <a:gd name="connsiteY318" fmla="*/ 1960438 h 6857999"/>
              <a:gd name="connsiteX319" fmla="*/ 5755824 w 5913439"/>
              <a:gd name="connsiteY319" fmla="*/ 1965377 h 6857999"/>
              <a:gd name="connsiteX320" fmla="*/ 5756273 w 5913439"/>
              <a:gd name="connsiteY320" fmla="*/ 1970766 h 6857999"/>
              <a:gd name="connsiteX321" fmla="*/ 5756273 w 5913439"/>
              <a:gd name="connsiteY321" fmla="*/ 1976604 h 6857999"/>
              <a:gd name="connsiteX322" fmla="*/ 5755824 w 5913439"/>
              <a:gd name="connsiteY322" fmla="*/ 1982441 h 6857999"/>
              <a:gd name="connsiteX323" fmla="*/ 5755375 w 5913439"/>
              <a:gd name="connsiteY323" fmla="*/ 1988728 h 6857999"/>
              <a:gd name="connsiteX324" fmla="*/ 5754028 w 5913439"/>
              <a:gd name="connsiteY324" fmla="*/ 1995463 h 6857999"/>
              <a:gd name="connsiteX325" fmla="*/ 5752681 w 5913439"/>
              <a:gd name="connsiteY325" fmla="*/ 2002199 h 6857999"/>
              <a:gd name="connsiteX326" fmla="*/ 5750885 w 5913439"/>
              <a:gd name="connsiteY326" fmla="*/ 2009384 h 6857999"/>
              <a:gd name="connsiteX327" fmla="*/ 5748639 w 5913439"/>
              <a:gd name="connsiteY327" fmla="*/ 2016569 h 6857999"/>
              <a:gd name="connsiteX328" fmla="*/ 5747292 w 5913439"/>
              <a:gd name="connsiteY328" fmla="*/ 2022406 h 6857999"/>
              <a:gd name="connsiteX329" fmla="*/ 5745496 w 5913439"/>
              <a:gd name="connsiteY329" fmla="*/ 2027795 h 6857999"/>
              <a:gd name="connsiteX330" fmla="*/ 5744598 w 5913439"/>
              <a:gd name="connsiteY330" fmla="*/ 2034081 h 6857999"/>
              <a:gd name="connsiteX331" fmla="*/ 5744149 w 5913439"/>
              <a:gd name="connsiteY331" fmla="*/ 2039919 h 6857999"/>
              <a:gd name="connsiteX332" fmla="*/ 5743700 w 5913439"/>
              <a:gd name="connsiteY332" fmla="*/ 2052043 h 6857999"/>
              <a:gd name="connsiteX333" fmla="*/ 5743700 w 5913439"/>
              <a:gd name="connsiteY333" fmla="*/ 2064168 h 6857999"/>
              <a:gd name="connsiteX334" fmla="*/ 5745496 w 5913439"/>
              <a:gd name="connsiteY334" fmla="*/ 2089314 h 6857999"/>
              <a:gd name="connsiteX335" fmla="*/ 5745945 w 5913439"/>
              <a:gd name="connsiteY335" fmla="*/ 2102336 h 6857999"/>
              <a:gd name="connsiteX336" fmla="*/ 5746843 w 5913439"/>
              <a:gd name="connsiteY336" fmla="*/ 2114012 h 6857999"/>
              <a:gd name="connsiteX337" fmla="*/ 5749538 w 5913439"/>
              <a:gd name="connsiteY337" fmla="*/ 2128830 h 6857999"/>
              <a:gd name="connsiteX338" fmla="*/ 5751334 w 5913439"/>
              <a:gd name="connsiteY338" fmla="*/ 2143649 h 6857999"/>
              <a:gd name="connsiteX339" fmla="*/ 5751783 w 5913439"/>
              <a:gd name="connsiteY339" fmla="*/ 2157569 h 6857999"/>
              <a:gd name="connsiteX340" fmla="*/ 5751334 w 5913439"/>
              <a:gd name="connsiteY340" fmla="*/ 2171040 h 6857999"/>
              <a:gd name="connsiteX341" fmla="*/ 5749987 w 5913439"/>
              <a:gd name="connsiteY341" fmla="*/ 2184961 h 6857999"/>
              <a:gd name="connsiteX342" fmla="*/ 5747741 w 5913439"/>
              <a:gd name="connsiteY342" fmla="*/ 2197534 h 6857999"/>
              <a:gd name="connsiteX343" fmla="*/ 5743700 w 5913439"/>
              <a:gd name="connsiteY343" fmla="*/ 2209658 h 6857999"/>
              <a:gd name="connsiteX344" fmla="*/ 5739210 w 5913439"/>
              <a:gd name="connsiteY344" fmla="*/ 2222231 h 6857999"/>
              <a:gd name="connsiteX345" fmla="*/ 5733821 w 5913439"/>
              <a:gd name="connsiteY345" fmla="*/ 2233458 h 6857999"/>
              <a:gd name="connsiteX346" fmla="*/ 5727534 w 5913439"/>
              <a:gd name="connsiteY346" fmla="*/ 2244683 h 6857999"/>
              <a:gd name="connsiteX347" fmla="*/ 5720350 w 5913439"/>
              <a:gd name="connsiteY347" fmla="*/ 2255461 h 6857999"/>
              <a:gd name="connsiteX348" fmla="*/ 5712267 w 5913439"/>
              <a:gd name="connsiteY348" fmla="*/ 2265789 h 6857999"/>
              <a:gd name="connsiteX349" fmla="*/ 5702388 w 5913439"/>
              <a:gd name="connsiteY349" fmla="*/ 2275668 h 6857999"/>
              <a:gd name="connsiteX350" fmla="*/ 5692509 w 5913439"/>
              <a:gd name="connsiteY350" fmla="*/ 2285098 h 6857999"/>
              <a:gd name="connsiteX351" fmla="*/ 5681283 w 5913439"/>
              <a:gd name="connsiteY351" fmla="*/ 2294977 h 6857999"/>
              <a:gd name="connsiteX352" fmla="*/ 5668709 w 5913439"/>
              <a:gd name="connsiteY352" fmla="*/ 2303509 h 6857999"/>
              <a:gd name="connsiteX353" fmla="*/ 5677690 w 5913439"/>
              <a:gd name="connsiteY353" fmla="*/ 2309795 h 6857999"/>
              <a:gd name="connsiteX354" fmla="*/ 5686671 w 5913439"/>
              <a:gd name="connsiteY354" fmla="*/ 2316980 h 6857999"/>
              <a:gd name="connsiteX355" fmla="*/ 5695203 w 5913439"/>
              <a:gd name="connsiteY355" fmla="*/ 2325063 h 6857999"/>
              <a:gd name="connsiteX356" fmla="*/ 5698795 w 5913439"/>
              <a:gd name="connsiteY356" fmla="*/ 2328655 h 6857999"/>
              <a:gd name="connsiteX357" fmla="*/ 5701939 w 5913439"/>
              <a:gd name="connsiteY357" fmla="*/ 2332696 h 6857999"/>
              <a:gd name="connsiteX358" fmla="*/ 5705082 w 5913439"/>
              <a:gd name="connsiteY358" fmla="*/ 2336738 h 6857999"/>
              <a:gd name="connsiteX359" fmla="*/ 5706878 w 5913439"/>
              <a:gd name="connsiteY359" fmla="*/ 2340779 h 6857999"/>
              <a:gd name="connsiteX360" fmla="*/ 5708225 w 5913439"/>
              <a:gd name="connsiteY360" fmla="*/ 2344821 h 6857999"/>
              <a:gd name="connsiteX361" fmla="*/ 5708225 w 5913439"/>
              <a:gd name="connsiteY361" fmla="*/ 2348862 h 6857999"/>
              <a:gd name="connsiteX362" fmla="*/ 5708225 w 5913439"/>
              <a:gd name="connsiteY362" fmla="*/ 2351107 h 6857999"/>
              <a:gd name="connsiteX363" fmla="*/ 5707776 w 5913439"/>
              <a:gd name="connsiteY363" fmla="*/ 2352903 h 6857999"/>
              <a:gd name="connsiteX364" fmla="*/ 5706878 w 5913439"/>
              <a:gd name="connsiteY364" fmla="*/ 2354700 h 6857999"/>
              <a:gd name="connsiteX365" fmla="*/ 5705531 w 5913439"/>
              <a:gd name="connsiteY365" fmla="*/ 2356945 h 6857999"/>
              <a:gd name="connsiteX366" fmla="*/ 5704184 w 5913439"/>
              <a:gd name="connsiteY366" fmla="*/ 2359190 h 6857999"/>
              <a:gd name="connsiteX367" fmla="*/ 5702388 w 5913439"/>
              <a:gd name="connsiteY367" fmla="*/ 2360986 h 6857999"/>
              <a:gd name="connsiteX368" fmla="*/ 5697897 w 5913439"/>
              <a:gd name="connsiteY368" fmla="*/ 2364579 h 6857999"/>
              <a:gd name="connsiteX369" fmla="*/ 5693407 w 5913439"/>
              <a:gd name="connsiteY369" fmla="*/ 2368171 h 6857999"/>
              <a:gd name="connsiteX370" fmla="*/ 5688467 w 5913439"/>
              <a:gd name="connsiteY370" fmla="*/ 2371763 h 6857999"/>
              <a:gd name="connsiteX371" fmla="*/ 5679487 w 5913439"/>
              <a:gd name="connsiteY371" fmla="*/ 2379846 h 6857999"/>
              <a:gd name="connsiteX372" fmla="*/ 5670506 w 5913439"/>
              <a:gd name="connsiteY372" fmla="*/ 2388827 h 6857999"/>
              <a:gd name="connsiteX373" fmla="*/ 5661974 w 5913439"/>
              <a:gd name="connsiteY373" fmla="*/ 2398706 h 6857999"/>
              <a:gd name="connsiteX374" fmla="*/ 5644461 w 5913439"/>
              <a:gd name="connsiteY374" fmla="*/ 2417566 h 6857999"/>
              <a:gd name="connsiteX375" fmla="*/ 5635031 w 5913439"/>
              <a:gd name="connsiteY375" fmla="*/ 2426996 h 6857999"/>
              <a:gd name="connsiteX376" fmla="*/ 5626050 w 5913439"/>
              <a:gd name="connsiteY376" fmla="*/ 2435528 h 6857999"/>
              <a:gd name="connsiteX377" fmla="*/ 5621111 w 5913439"/>
              <a:gd name="connsiteY377" fmla="*/ 2439569 h 6857999"/>
              <a:gd name="connsiteX378" fmla="*/ 5616171 w 5913439"/>
              <a:gd name="connsiteY378" fmla="*/ 2443161 h 6857999"/>
              <a:gd name="connsiteX379" fmla="*/ 5611232 w 5913439"/>
              <a:gd name="connsiteY379" fmla="*/ 2446305 h 6857999"/>
              <a:gd name="connsiteX380" fmla="*/ 5605843 w 5913439"/>
              <a:gd name="connsiteY380" fmla="*/ 2448999 h 6857999"/>
              <a:gd name="connsiteX381" fmla="*/ 5600455 w 5913439"/>
              <a:gd name="connsiteY381" fmla="*/ 2451693 h 6857999"/>
              <a:gd name="connsiteX382" fmla="*/ 5594617 w 5913439"/>
              <a:gd name="connsiteY382" fmla="*/ 2453489 h 6857999"/>
              <a:gd name="connsiteX383" fmla="*/ 5588779 w 5913439"/>
              <a:gd name="connsiteY383" fmla="*/ 2455286 h 6857999"/>
              <a:gd name="connsiteX384" fmla="*/ 5582942 w 5913439"/>
              <a:gd name="connsiteY384" fmla="*/ 2456633 h 6857999"/>
              <a:gd name="connsiteX385" fmla="*/ 5576655 w 5913439"/>
              <a:gd name="connsiteY385" fmla="*/ 2457082 h 6857999"/>
              <a:gd name="connsiteX386" fmla="*/ 5570369 w 5913439"/>
              <a:gd name="connsiteY386" fmla="*/ 2457082 h 6857999"/>
              <a:gd name="connsiteX387" fmla="*/ 5563633 w 5913439"/>
              <a:gd name="connsiteY387" fmla="*/ 2456633 h 6857999"/>
              <a:gd name="connsiteX388" fmla="*/ 5555999 w 5913439"/>
              <a:gd name="connsiteY388" fmla="*/ 2455286 h 6857999"/>
              <a:gd name="connsiteX389" fmla="*/ 5548815 w 5913439"/>
              <a:gd name="connsiteY389" fmla="*/ 2453489 h 6857999"/>
              <a:gd name="connsiteX390" fmla="*/ 5541181 w 5913439"/>
              <a:gd name="connsiteY390" fmla="*/ 2450795 h 6857999"/>
              <a:gd name="connsiteX391" fmla="*/ 5533547 w 5913439"/>
              <a:gd name="connsiteY391" fmla="*/ 2447652 h 6857999"/>
              <a:gd name="connsiteX392" fmla="*/ 5525464 w 5913439"/>
              <a:gd name="connsiteY392" fmla="*/ 2443611 h 6857999"/>
              <a:gd name="connsiteX393" fmla="*/ 5517382 w 5913439"/>
              <a:gd name="connsiteY393" fmla="*/ 2447203 h 6857999"/>
              <a:gd name="connsiteX394" fmla="*/ 5510197 w 5913439"/>
              <a:gd name="connsiteY394" fmla="*/ 2450346 h 6857999"/>
              <a:gd name="connsiteX395" fmla="*/ 5503012 w 5913439"/>
              <a:gd name="connsiteY395" fmla="*/ 2453489 h 6857999"/>
              <a:gd name="connsiteX396" fmla="*/ 5495827 w 5913439"/>
              <a:gd name="connsiteY396" fmla="*/ 2456184 h 6857999"/>
              <a:gd name="connsiteX397" fmla="*/ 5480111 w 5913439"/>
              <a:gd name="connsiteY397" fmla="*/ 2460674 h 6857999"/>
              <a:gd name="connsiteX398" fmla="*/ 5465292 w 5913439"/>
              <a:gd name="connsiteY398" fmla="*/ 2464716 h 6857999"/>
              <a:gd name="connsiteX399" fmla="*/ 5449576 w 5913439"/>
              <a:gd name="connsiteY399" fmla="*/ 2467410 h 6857999"/>
              <a:gd name="connsiteX400" fmla="*/ 5434308 w 5913439"/>
              <a:gd name="connsiteY400" fmla="*/ 2470553 h 6857999"/>
              <a:gd name="connsiteX401" fmla="*/ 5419041 w 5913439"/>
              <a:gd name="connsiteY401" fmla="*/ 2471901 h 6857999"/>
              <a:gd name="connsiteX402" fmla="*/ 5403324 w 5913439"/>
              <a:gd name="connsiteY402" fmla="*/ 2473248 h 6857999"/>
              <a:gd name="connsiteX403" fmla="*/ 5371891 w 5913439"/>
              <a:gd name="connsiteY403" fmla="*/ 2475044 h 6857999"/>
              <a:gd name="connsiteX404" fmla="*/ 5341356 w 5913439"/>
              <a:gd name="connsiteY404" fmla="*/ 2476840 h 6857999"/>
              <a:gd name="connsiteX405" fmla="*/ 5325190 w 5913439"/>
              <a:gd name="connsiteY405" fmla="*/ 2477738 h 6857999"/>
              <a:gd name="connsiteX406" fmla="*/ 5309923 w 5913439"/>
              <a:gd name="connsiteY406" fmla="*/ 2478636 h 6857999"/>
              <a:gd name="connsiteX407" fmla="*/ 5294206 w 5913439"/>
              <a:gd name="connsiteY407" fmla="*/ 2479983 h 6857999"/>
              <a:gd name="connsiteX408" fmla="*/ 5278939 w 5913439"/>
              <a:gd name="connsiteY408" fmla="*/ 2482228 h 6857999"/>
              <a:gd name="connsiteX409" fmla="*/ 5275346 w 5913439"/>
              <a:gd name="connsiteY409" fmla="*/ 2506477 h 6857999"/>
              <a:gd name="connsiteX410" fmla="*/ 5278939 w 5913439"/>
              <a:gd name="connsiteY410" fmla="*/ 2523540 h 6857999"/>
              <a:gd name="connsiteX411" fmla="*/ 5282531 w 5913439"/>
              <a:gd name="connsiteY411" fmla="*/ 2540604 h 6857999"/>
              <a:gd name="connsiteX412" fmla="*/ 5285225 w 5913439"/>
              <a:gd name="connsiteY412" fmla="*/ 2558117 h 6857999"/>
              <a:gd name="connsiteX413" fmla="*/ 5287021 w 5913439"/>
              <a:gd name="connsiteY413" fmla="*/ 2575181 h 6857999"/>
              <a:gd name="connsiteX414" fmla="*/ 5287919 w 5913439"/>
              <a:gd name="connsiteY414" fmla="*/ 2584162 h 6857999"/>
              <a:gd name="connsiteX415" fmla="*/ 5287919 w 5913439"/>
              <a:gd name="connsiteY415" fmla="*/ 2592693 h 6857999"/>
              <a:gd name="connsiteX416" fmla="*/ 5287919 w 5913439"/>
              <a:gd name="connsiteY416" fmla="*/ 2601225 h 6857999"/>
              <a:gd name="connsiteX417" fmla="*/ 5287021 w 5913439"/>
              <a:gd name="connsiteY417" fmla="*/ 2609757 h 6857999"/>
              <a:gd name="connsiteX418" fmla="*/ 5286123 w 5913439"/>
              <a:gd name="connsiteY418" fmla="*/ 2618738 h 6857999"/>
              <a:gd name="connsiteX419" fmla="*/ 5284776 w 5913439"/>
              <a:gd name="connsiteY419" fmla="*/ 2627270 h 6857999"/>
              <a:gd name="connsiteX420" fmla="*/ 5282531 w 5913439"/>
              <a:gd name="connsiteY420" fmla="*/ 2635802 h 6857999"/>
              <a:gd name="connsiteX421" fmla="*/ 5279837 w 5913439"/>
              <a:gd name="connsiteY421" fmla="*/ 2644783 h 6857999"/>
              <a:gd name="connsiteX422" fmla="*/ 5282531 w 5913439"/>
              <a:gd name="connsiteY422" fmla="*/ 2649722 h 6857999"/>
              <a:gd name="connsiteX423" fmla="*/ 5284776 w 5913439"/>
              <a:gd name="connsiteY423" fmla="*/ 2655560 h 6857999"/>
              <a:gd name="connsiteX424" fmla="*/ 5286123 w 5913439"/>
              <a:gd name="connsiteY424" fmla="*/ 2660499 h 6857999"/>
              <a:gd name="connsiteX425" fmla="*/ 5287470 w 5913439"/>
              <a:gd name="connsiteY425" fmla="*/ 2665439 h 6857999"/>
              <a:gd name="connsiteX426" fmla="*/ 5287919 w 5913439"/>
              <a:gd name="connsiteY426" fmla="*/ 2670827 h 6857999"/>
              <a:gd name="connsiteX427" fmla="*/ 5288369 w 5913439"/>
              <a:gd name="connsiteY427" fmla="*/ 2675767 h 6857999"/>
              <a:gd name="connsiteX428" fmla="*/ 5288369 w 5913439"/>
              <a:gd name="connsiteY428" fmla="*/ 2680706 h 6857999"/>
              <a:gd name="connsiteX429" fmla="*/ 5287919 w 5913439"/>
              <a:gd name="connsiteY429" fmla="*/ 2686095 h 6857999"/>
              <a:gd name="connsiteX430" fmla="*/ 5286123 w 5913439"/>
              <a:gd name="connsiteY430" fmla="*/ 2696423 h 6857999"/>
              <a:gd name="connsiteX431" fmla="*/ 5283878 w 5913439"/>
              <a:gd name="connsiteY431" fmla="*/ 2706751 h 6857999"/>
              <a:gd name="connsiteX432" fmla="*/ 5278490 w 5913439"/>
              <a:gd name="connsiteY432" fmla="*/ 2727407 h 6857999"/>
              <a:gd name="connsiteX433" fmla="*/ 5276244 w 5913439"/>
              <a:gd name="connsiteY433" fmla="*/ 2747165 h 6857999"/>
              <a:gd name="connsiteX434" fmla="*/ 5273101 w 5913439"/>
              <a:gd name="connsiteY434" fmla="*/ 2766923 h 6857999"/>
              <a:gd name="connsiteX435" fmla="*/ 5270856 w 5913439"/>
              <a:gd name="connsiteY435" fmla="*/ 2776802 h 6857999"/>
              <a:gd name="connsiteX436" fmla="*/ 5268611 w 5913439"/>
              <a:gd name="connsiteY436" fmla="*/ 2786232 h 6857999"/>
              <a:gd name="connsiteX437" fmla="*/ 5265916 w 5913439"/>
              <a:gd name="connsiteY437" fmla="*/ 2795213 h 6857999"/>
              <a:gd name="connsiteX438" fmla="*/ 5262324 w 5913439"/>
              <a:gd name="connsiteY438" fmla="*/ 2805092 h 6857999"/>
              <a:gd name="connsiteX439" fmla="*/ 5259181 w 5913439"/>
              <a:gd name="connsiteY439" fmla="*/ 2813624 h 6857999"/>
              <a:gd name="connsiteX440" fmla="*/ 5255139 w 5913439"/>
              <a:gd name="connsiteY440" fmla="*/ 2822604 h 6857999"/>
              <a:gd name="connsiteX441" fmla="*/ 5250200 w 5913439"/>
              <a:gd name="connsiteY441" fmla="*/ 2830688 h 6857999"/>
              <a:gd name="connsiteX442" fmla="*/ 5244811 w 5913439"/>
              <a:gd name="connsiteY442" fmla="*/ 2839668 h 6857999"/>
              <a:gd name="connsiteX443" fmla="*/ 5238974 w 5913439"/>
              <a:gd name="connsiteY443" fmla="*/ 2847302 h 6857999"/>
              <a:gd name="connsiteX444" fmla="*/ 5232238 w 5913439"/>
              <a:gd name="connsiteY444" fmla="*/ 2854936 h 6857999"/>
              <a:gd name="connsiteX445" fmla="*/ 5224155 w 5913439"/>
              <a:gd name="connsiteY445" fmla="*/ 2861671 h 6857999"/>
              <a:gd name="connsiteX446" fmla="*/ 5216072 w 5913439"/>
              <a:gd name="connsiteY446" fmla="*/ 2868407 h 6857999"/>
              <a:gd name="connsiteX447" fmla="*/ 5216521 w 5913439"/>
              <a:gd name="connsiteY447" fmla="*/ 2869754 h 6857999"/>
              <a:gd name="connsiteX448" fmla="*/ 5216970 w 5913439"/>
              <a:gd name="connsiteY448" fmla="*/ 2871102 h 6857999"/>
              <a:gd name="connsiteX449" fmla="*/ 5216970 w 5913439"/>
              <a:gd name="connsiteY449" fmla="*/ 2872448 h 6857999"/>
              <a:gd name="connsiteX450" fmla="*/ 5216970 w 5913439"/>
              <a:gd name="connsiteY450" fmla="*/ 2874245 h 6857999"/>
              <a:gd name="connsiteX451" fmla="*/ 5215623 w 5913439"/>
              <a:gd name="connsiteY451" fmla="*/ 2876490 h 6857999"/>
              <a:gd name="connsiteX452" fmla="*/ 5213827 w 5913439"/>
              <a:gd name="connsiteY452" fmla="*/ 2879184 h 6857999"/>
              <a:gd name="connsiteX453" fmla="*/ 5211582 w 5913439"/>
              <a:gd name="connsiteY453" fmla="*/ 2881430 h 6857999"/>
              <a:gd name="connsiteX454" fmla="*/ 5208888 w 5913439"/>
              <a:gd name="connsiteY454" fmla="*/ 2883675 h 6857999"/>
              <a:gd name="connsiteX455" fmla="*/ 5203499 w 5913439"/>
              <a:gd name="connsiteY455" fmla="*/ 2888165 h 6857999"/>
              <a:gd name="connsiteX456" fmla="*/ 5200805 w 5913439"/>
              <a:gd name="connsiteY456" fmla="*/ 2890410 h 6857999"/>
              <a:gd name="connsiteX457" fmla="*/ 5199009 w 5913439"/>
              <a:gd name="connsiteY457" fmla="*/ 2893105 h 6857999"/>
              <a:gd name="connsiteX458" fmla="*/ 5198110 w 5913439"/>
              <a:gd name="connsiteY458" fmla="*/ 2895350 h 6857999"/>
              <a:gd name="connsiteX459" fmla="*/ 5198110 w 5913439"/>
              <a:gd name="connsiteY459" fmla="*/ 2896697 h 6857999"/>
              <a:gd name="connsiteX460" fmla="*/ 5198110 w 5913439"/>
              <a:gd name="connsiteY460" fmla="*/ 2897595 h 6857999"/>
              <a:gd name="connsiteX461" fmla="*/ 5198560 w 5913439"/>
              <a:gd name="connsiteY461" fmla="*/ 2898942 h 6857999"/>
              <a:gd name="connsiteX462" fmla="*/ 5199009 w 5913439"/>
              <a:gd name="connsiteY462" fmla="*/ 2900289 h 6857999"/>
              <a:gd name="connsiteX463" fmla="*/ 5201703 w 5913439"/>
              <a:gd name="connsiteY463" fmla="*/ 2902984 h 6857999"/>
              <a:gd name="connsiteX464" fmla="*/ 5205744 w 5913439"/>
              <a:gd name="connsiteY464" fmla="*/ 2905678 h 6857999"/>
              <a:gd name="connsiteX465" fmla="*/ 5212031 w 5913439"/>
              <a:gd name="connsiteY465" fmla="*/ 2908372 h 6857999"/>
              <a:gd name="connsiteX466" fmla="*/ 5216970 w 5913439"/>
              <a:gd name="connsiteY466" fmla="*/ 2911515 h 6857999"/>
              <a:gd name="connsiteX467" fmla="*/ 5221461 w 5913439"/>
              <a:gd name="connsiteY467" fmla="*/ 2914210 h 6857999"/>
              <a:gd name="connsiteX468" fmla="*/ 5225502 w 5913439"/>
              <a:gd name="connsiteY468" fmla="*/ 2917802 h 6857999"/>
              <a:gd name="connsiteX469" fmla="*/ 5229544 w 5913439"/>
              <a:gd name="connsiteY469" fmla="*/ 2921394 h 6857999"/>
              <a:gd name="connsiteX470" fmla="*/ 5232687 w 5913439"/>
              <a:gd name="connsiteY470" fmla="*/ 2924987 h 6857999"/>
              <a:gd name="connsiteX471" fmla="*/ 5235381 w 5913439"/>
              <a:gd name="connsiteY471" fmla="*/ 2929028 h 6857999"/>
              <a:gd name="connsiteX472" fmla="*/ 5237177 w 5913439"/>
              <a:gd name="connsiteY472" fmla="*/ 2933070 h 6857999"/>
              <a:gd name="connsiteX473" fmla="*/ 5238525 w 5913439"/>
              <a:gd name="connsiteY473" fmla="*/ 2937111 h 6857999"/>
              <a:gd name="connsiteX474" fmla="*/ 5239423 w 5913439"/>
              <a:gd name="connsiteY474" fmla="*/ 2940704 h 6857999"/>
              <a:gd name="connsiteX475" fmla="*/ 5239423 w 5913439"/>
              <a:gd name="connsiteY475" fmla="*/ 2944745 h 6857999"/>
              <a:gd name="connsiteX476" fmla="*/ 5238974 w 5913439"/>
              <a:gd name="connsiteY476" fmla="*/ 2948337 h 6857999"/>
              <a:gd name="connsiteX477" fmla="*/ 5238075 w 5913439"/>
              <a:gd name="connsiteY477" fmla="*/ 2951481 h 6857999"/>
              <a:gd name="connsiteX478" fmla="*/ 5236728 w 5913439"/>
              <a:gd name="connsiteY478" fmla="*/ 2954175 h 6857999"/>
              <a:gd name="connsiteX479" fmla="*/ 5234483 w 5913439"/>
              <a:gd name="connsiteY479" fmla="*/ 2956420 h 6857999"/>
              <a:gd name="connsiteX480" fmla="*/ 5231340 w 5913439"/>
              <a:gd name="connsiteY480" fmla="*/ 2957767 h 6857999"/>
              <a:gd name="connsiteX481" fmla="*/ 5227747 w 5913439"/>
              <a:gd name="connsiteY481" fmla="*/ 2958665 h 6857999"/>
              <a:gd name="connsiteX482" fmla="*/ 5222359 w 5913439"/>
              <a:gd name="connsiteY482" fmla="*/ 2959563 h 6857999"/>
              <a:gd name="connsiteX483" fmla="*/ 5217419 w 5913439"/>
              <a:gd name="connsiteY483" fmla="*/ 2960461 h 6857999"/>
              <a:gd name="connsiteX484" fmla="*/ 5212480 w 5913439"/>
              <a:gd name="connsiteY484" fmla="*/ 2962258 h 6857999"/>
              <a:gd name="connsiteX485" fmla="*/ 5207540 w 5913439"/>
              <a:gd name="connsiteY485" fmla="*/ 2963605 h 6857999"/>
              <a:gd name="connsiteX486" fmla="*/ 5199009 w 5913439"/>
              <a:gd name="connsiteY486" fmla="*/ 2967646 h 6857999"/>
              <a:gd name="connsiteX487" fmla="*/ 5190028 w 5913439"/>
              <a:gd name="connsiteY487" fmla="*/ 2972586 h 6857999"/>
              <a:gd name="connsiteX488" fmla="*/ 5181945 w 5913439"/>
              <a:gd name="connsiteY488" fmla="*/ 2977974 h 6857999"/>
              <a:gd name="connsiteX489" fmla="*/ 5174311 w 5913439"/>
              <a:gd name="connsiteY489" fmla="*/ 2984710 h 6857999"/>
              <a:gd name="connsiteX490" fmla="*/ 5159493 w 5913439"/>
              <a:gd name="connsiteY490" fmla="*/ 2997283 h 6857999"/>
              <a:gd name="connsiteX491" fmla="*/ 5151859 w 5913439"/>
              <a:gd name="connsiteY491" fmla="*/ 3003121 h 6857999"/>
              <a:gd name="connsiteX492" fmla="*/ 5144225 w 5913439"/>
              <a:gd name="connsiteY492" fmla="*/ 3009407 h 6857999"/>
              <a:gd name="connsiteX493" fmla="*/ 5136591 w 5913439"/>
              <a:gd name="connsiteY493" fmla="*/ 3014796 h 6857999"/>
              <a:gd name="connsiteX494" fmla="*/ 5128509 w 5913439"/>
              <a:gd name="connsiteY494" fmla="*/ 3019735 h 6857999"/>
              <a:gd name="connsiteX495" fmla="*/ 5119977 w 5913439"/>
              <a:gd name="connsiteY495" fmla="*/ 3024226 h 6857999"/>
              <a:gd name="connsiteX496" fmla="*/ 5115486 w 5913439"/>
              <a:gd name="connsiteY496" fmla="*/ 3026022 h 6857999"/>
              <a:gd name="connsiteX497" fmla="*/ 5110996 w 5913439"/>
              <a:gd name="connsiteY497" fmla="*/ 3027369 h 6857999"/>
              <a:gd name="connsiteX498" fmla="*/ 5106056 w 5913439"/>
              <a:gd name="connsiteY498" fmla="*/ 3028267 h 6857999"/>
              <a:gd name="connsiteX499" fmla="*/ 5101566 w 5913439"/>
              <a:gd name="connsiteY499" fmla="*/ 3029165 h 6857999"/>
              <a:gd name="connsiteX500" fmla="*/ 5096177 w 5913439"/>
              <a:gd name="connsiteY500" fmla="*/ 3029614 h 6857999"/>
              <a:gd name="connsiteX501" fmla="*/ 5091238 w 5913439"/>
              <a:gd name="connsiteY501" fmla="*/ 3030064 h 6857999"/>
              <a:gd name="connsiteX502" fmla="*/ 5053967 w 5913439"/>
              <a:gd name="connsiteY502" fmla="*/ 3033656 h 6857999"/>
              <a:gd name="connsiteX503" fmla="*/ 4972690 w 5913439"/>
              <a:gd name="connsiteY503" fmla="*/ 3035901 h 6857999"/>
              <a:gd name="connsiteX504" fmla="*/ 4869859 w 5913439"/>
              <a:gd name="connsiteY504" fmla="*/ 3054312 h 6857999"/>
              <a:gd name="connsiteX505" fmla="*/ 4868511 w 5913439"/>
              <a:gd name="connsiteY505" fmla="*/ 3071376 h 6857999"/>
              <a:gd name="connsiteX506" fmla="*/ 4867613 w 5913439"/>
              <a:gd name="connsiteY506" fmla="*/ 3088439 h 6857999"/>
              <a:gd name="connsiteX507" fmla="*/ 4867164 w 5913439"/>
              <a:gd name="connsiteY507" fmla="*/ 3106401 h 6857999"/>
              <a:gd name="connsiteX508" fmla="*/ 4867613 w 5913439"/>
              <a:gd name="connsiteY508" fmla="*/ 3123465 h 6857999"/>
              <a:gd name="connsiteX509" fmla="*/ 4868062 w 5913439"/>
              <a:gd name="connsiteY509" fmla="*/ 3158490 h 6857999"/>
              <a:gd name="connsiteX510" fmla="*/ 4867613 w 5913439"/>
              <a:gd name="connsiteY510" fmla="*/ 3176452 h 6857999"/>
              <a:gd name="connsiteX511" fmla="*/ 4867164 w 5913439"/>
              <a:gd name="connsiteY511" fmla="*/ 3193516 h 6857999"/>
              <a:gd name="connsiteX512" fmla="*/ 4865368 w 5913439"/>
              <a:gd name="connsiteY512" fmla="*/ 3210579 h 6857999"/>
              <a:gd name="connsiteX513" fmla="*/ 4864021 w 5913439"/>
              <a:gd name="connsiteY513" fmla="*/ 3219111 h 6857999"/>
              <a:gd name="connsiteX514" fmla="*/ 4862225 w 5913439"/>
              <a:gd name="connsiteY514" fmla="*/ 3227194 h 6857999"/>
              <a:gd name="connsiteX515" fmla="*/ 4860429 w 5913439"/>
              <a:gd name="connsiteY515" fmla="*/ 3235277 h 6857999"/>
              <a:gd name="connsiteX516" fmla="*/ 4858183 w 5913439"/>
              <a:gd name="connsiteY516" fmla="*/ 3243809 h 6857999"/>
              <a:gd name="connsiteX517" fmla="*/ 4855040 w 5913439"/>
              <a:gd name="connsiteY517" fmla="*/ 3251892 h 6857999"/>
              <a:gd name="connsiteX518" fmla="*/ 4851897 w 5913439"/>
              <a:gd name="connsiteY518" fmla="*/ 3259975 h 6857999"/>
              <a:gd name="connsiteX519" fmla="*/ 4848304 w 5913439"/>
              <a:gd name="connsiteY519" fmla="*/ 3267608 h 6857999"/>
              <a:gd name="connsiteX520" fmla="*/ 4844263 w 5913439"/>
              <a:gd name="connsiteY520" fmla="*/ 3275242 h 6857999"/>
              <a:gd name="connsiteX521" fmla="*/ 4839773 w 5913439"/>
              <a:gd name="connsiteY521" fmla="*/ 3283325 h 6857999"/>
              <a:gd name="connsiteX522" fmla="*/ 4834384 w 5913439"/>
              <a:gd name="connsiteY522" fmla="*/ 3290510 h 6857999"/>
              <a:gd name="connsiteX523" fmla="*/ 4828546 w 5913439"/>
              <a:gd name="connsiteY523" fmla="*/ 3297694 h 6857999"/>
              <a:gd name="connsiteX524" fmla="*/ 4822260 w 5913439"/>
              <a:gd name="connsiteY524" fmla="*/ 3304879 h 6857999"/>
              <a:gd name="connsiteX525" fmla="*/ 4814626 w 5913439"/>
              <a:gd name="connsiteY525" fmla="*/ 3312064 h 6857999"/>
              <a:gd name="connsiteX526" fmla="*/ 4806992 w 5913439"/>
              <a:gd name="connsiteY526" fmla="*/ 3319249 h 6857999"/>
              <a:gd name="connsiteX527" fmla="*/ 4809237 w 5913439"/>
              <a:gd name="connsiteY527" fmla="*/ 3329128 h 6857999"/>
              <a:gd name="connsiteX528" fmla="*/ 4811034 w 5913439"/>
              <a:gd name="connsiteY528" fmla="*/ 3338108 h 6857999"/>
              <a:gd name="connsiteX529" fmla="*/ 4812381 w 5913439"/>
              <a:gd name="connsiteY529" fmla="*/ 3347089 h 6857999"/>
              <a:gd name="connsiteX530" fmla="*/ 4812830 w 5913439"/>
              <a:gd name="connsiteY530" fmla="*/ 3355621 h 6857999"/>
              <a:gd name="connsiteX531" fmla="*/ 4812830 w 5913439"/>
              <a:gd name="connsiteY531" fmla="*/ 3363704 h 6857999"/>
              <a:gd name="connsiteX532" fmla="*/ 4811932 w 5913439"/>
              <a:gd name="connsiteY532" fmla="*/ 3371338 h 6857999"/>
              <a:gd name="connsiteX533" fmla="*/ 4811034 w 5913439"/>
              <a:gd name="connsiteY533" fmla="*/ 3378073 h 6857999"/>
              <a:gd name="connsiteX534" fmla="*/ 4809237 w 5913439"/>
              <a:gd name="connsiteY534" fmla="*/ 3384809 h 6857999"/>
              <a:gd name="connsiteX535" fmla="*/ 4806992 w 5913439"/>
              <a:gd name="connsiteY535" fmla="*/ 3391545 h 6857999"/>
              <a:gd name="connsiteX536" fmla="*/ 4804298 w 5913439"/>
              <a:gd name="connsiteY536" fmla="*/ 3397382 h 6857999"/>
              <a:gd name="connsiteX537" fmla="*/ 4801155 w 5913439"/>
              <a:gd name="connsiteY537" fmla="*/ 3403220 h 6857999"/>
              <a:gd name="connsiteX538" fmla="*/ 4798011 w 5913439"/>
              <a:gd name="connsiteY538" fmla="*/ 3408159 h 6857999"/>
              <a:gd name="connsiteX539" fmla="*/ 4793970 w 5913439"/>
              <a:gd name="connsiteY539" fmla="*/ 3413099 h 6857999"/>
              <a:gd name="connsiteX540" fmla="*/ 4789929 w 5913439"/>
              <a:gd name="connsiteY540" fmla="*/ 3418038 h 6857999"/>
              <a:gd name="connsiteX541" fmla="*/ 4785438 w 5913439"/>
              <a:gd name="connsiteY541" fmla="*/ 3422529 h 6857999"/>
              <a:gd name="connsiteX542" fmla="*/ 4780050 w 5913439"/>
              <a:gd name="connsiteY542" fmla="*/ 3427019 h 6857999"/>
              <a:gd name="connsiteX543" fmla="*/ 4775110 w 5913439"/>
              <a:gd name="connsiteY543" fmla="*/ 3431061 h 6857999"/>
              <a:gd name="connsiteX544" fmla="*/ 4769722 w 5913439"/>
              <a:gd name="connsiteY544" fmla="*/ 3435102 h 6857999"/>
              <a:gd name="connsiteX545" fmla="*/ 4758495 w 5913439"/>
              <a:gd name="connsiteY545" fmla="*/ 3441838 h 6857999"/>
              <a:gd name="connsiteX546" fmla="*/ 4746371 w 5913439"/>
              <a:gd name="connsiteY546" fmla="*/ 3448573 h 6857999"/>
              <a:gd name="connsiteX547" fmla="*/ 4733349 w 5913439"/>
              <a:gd name="connsiteY547" fmla="*/ 3454860 h 6857999"/>
              <a:gd name="connsiteX548" fmla="*/ 4707304 w 5913439"/>
              <a:gd name="connsiteY548" fmla="*/ 3466984 h 6857999"/>
              <a:gd name="connsiteX549" fmla="*/ 4694282 w 5913439"/>
              <a:gd name="connsiteY549" fmla="*/ 3472822 h 6857999"/>
              <a:gd name="connsiteX550" fmla="*/ 4682158 w 5913439"/>
              <a:gd name="connsiteY550" fmla="*/ 3479108 h 6857999"/>
              <a:gd name="connsiteX551" fmla="*/ 4547444 w 5913439"/>
              <a:gd name="connsiteY551" fmla="*/ 3506500 h 6857999"/>
              <a:gd name="connsiteX552" fmla="*/ 4563610 w 5913439"/>
              <a:gd name="connsiteY552" fmla="*/ 3544669 h 6857999"/>
              <a:gd name="connsiteX553" fmla="*/ 4572591 w 5913439"/>
              <a:gd name="connsiteY553" fmla="*/ 3546914 h 6857999"/>
              <a:gd name="connsiteX554" fmla="*/ 4582021 w 5913439"/>
              <a:gd name="connsiteY554" fmla="*/ 3548261 h 6857999"/>
              <a:gd name="connsiteX555" fmla="*/ 4601779 w 5913439"/>
              <a:gd name="connsiteY555" fmla="*/ 3547812 h 6857999"/>
              <a:gd name="connsiteX556" fmla="*/ 4620639 w 5913439"/>
              <a:gd name="connsiteY556" fmla="*/ 3548710 h 6857999"/>
              <a:gd name="connsiteX557" fmla="*/ 4639947 w 5913439"/>
              <a:gd name="connsiteY557" fmla="*/ 3550058 h 6857999"/>
              <a:gd name="connsiteX558" fmla="*/ 4658359 w 5913439"/>
              <a:gd name="connsiteY558" fmla="*/ 3552303 h 6857999"/>
              <a:gd name="connsiteX559" fmla="*/ 4677218 w 5913439"/>
              <a:gd name="connsiteY559" fmla="*/ 3554997 h 6857999"/>
              <a:gd name="connsiteX560" fmla="*/ 4695180 w 5913439"/>
              <a:gd name="connsiteY560" fmla="*/ 3558589 h 6857999"/>
              <a:gd name="connsiteX561" fmla="*/ 4713591 w 5913439"/>
              <a:gd name="connsiteY561" fmla="*/ 3563080 h 6857999"/>
              <a:gd name="connsiteX562" fmla="*/ 4731553 w 5913439"/>
              <a:gd name="connsiteY562" fmla="*/ 3568019 h 6857999"/>
              <a:gd name="connsiteX563" fmla="*/ 4749514 w 5913439"/>
              <a:gd name="connsiteY563" fmla="*/ 3573857 h 6857999"/>
              <a:gd name="connsiteX564" fmla="*/ 4767027 w 5913439"/>
              <a:gd name="connsiteY564" fmla="*/ 3579695 h 6857999"/>
              <a:gd name="connsiteX565" fmla="*/ 4784540 w 5913439"/>
              <a:gd name="connsiteY565" fmla="*/ 3586430 h 6857999"/>
              <a:gd name="connsiteX566" fmla="*/ 4802053 w 5913439"/>
              <a:gd name="connsiteY566" fmla="*/ 3593166 h 6857999"/>
              <a:gd name="connsiteX567" fmla="*/ 4819116 w 5913439"/>
              <a:gd name="connsiteY567" fmla="*/ 3600800 h 6857999"/>
              <a:gd name="connsiteX568" fmla="*/ 4836629 w 5913439"/>
              <a:gd name="connsiteY568" fmla="*/ 3608882 h 6857999"/>
              <a:gd name="connsiteX569" fmla="*/ 4853244 w 5913439"/>
              <a:gd name="connsiteY569" fmla="*/ 3616965 h 6857999"/>
              <a:gd name="connsiteX570" fmla="*/ 4870757 w 5913439"/>
              <a:gd name="connsiteY570" fmla="*/ 3625497 h 6857999"/>
              <a:gd name="connsiteX571" fmla="*/ 4871206 w 5913439"/>
              <a:gd name="connsiteY571" fmla="*/ 3625497 h 6857999"/>
              <a:gd name="connsiteX572" fmla="*/ 4885575 w 5913439"/>
              <a:gd name="connsiteY572" fmla="*/ 3629089 h 6857999"/>
              <a:gd name="connsiteX573" fmla="*/ 4899046 w 5913439"/>
              <a:gd name="connsiteY573" fmla="*/ 3633131 h 6857999"/>
              <a:gd name="connsiteX574" fmla="*/ 4911171 w 5913439"/>
              <a:gd name="connsiteY574" fmla="*/ 3638070 h 6857999"/>
              <a:gd name="connsiteX575" fmla="*/ 4917008 w 5913439"/>
              <a:gd name="connsiteY575" fmla="*/ 3640765 h 6857999"/>
              <a:gd name="connsiteX576" fmla="*/ 4922397 w 5913439"/>
              <a:gd name="connsiteY576" fmla="*/ 3643459 h 6857999"/>
              <a:gd name="connsiteX577" fmla="*/ 4927785 w 5913439"/>
              <a:gd name="connsiteY577" fmla="*/ 3647051 h 6857999"/>
              <a:gd name="connsiteX578" fmla="*/ 4932725 w 5913439"/>
              <a:gd name="connsiteY578" fmla="*/ 3650195 h 6857999"/>
              <a:gd name="connsiteX579" fmla="*/ 4937664 w 5913439"/>
              <a:gd name="connsiteY579" fmla="*/ 3653338 h 6857999"/>
              <a:gd name="connsiteX580" fmla="*/ 4942155 w 5913439"/>
              <a:gd name="connsiteY580" fmla="*/ 3656930 h 6857999"/>
              <a:gd name="connsiteX581" fmla="*/ 4946196 w 5913439"/>
              <a:gd name="connsiteY581" fmla="*/ 3660972 h 6857999"/>
              <a:gd name="connsiteX582" fmla="*/ 4949789 w 5913439"/>
              <a:gd name="connsiteY582" fmla="*/ 3665013 h 6857999"/>
              <a:gd name="connsiteX583" fmla="*/ 4953381 w 5913439"/>
              <a:gd name="connsiteY583" fmla="*/ 3669054 h 6857999"/>
              <a:gd name="connsiteX584" fmla="*/ 4956973 w 5913439"/>
              <a:gd name="connsiteY584" fmla="*/ 3673545 h 6857999"/>
              <a:gd name="connsiteX585" fmla="*/ 4960117 w 5913439"/>
              <a:gd name="connsiteY585" fmla="*/ 3678035 h 6857999"/>
              <a:gd name="connsiteX586" fmla="*/ 4962811 w 5913439"/>
              <a:gd name="connsiteY586" fmla="*/ 3682975 h 6857999"/>
              <a:gd name="connsiteX587" fmla="*/ 4965505 w 5913439"/>
              <a:gd name="connsiteY587" fmla="*/ 3687914 h 6857999"/>
              <a:gd name="connsiteX588" fmla="*/ 4968199 w 5913439"/>
              <a:gd name="connsiteY588" fmla="*/ 3693303 h 6857999"/>
              <a:gd name="connsiteX589" fmla="*/ 4969996 w 5913439"/>
              <a:gd name="connsiteY589" fmla="*/ 3698691 h 6857999"/>
              <a:gd name="connsiteX590" fmla="*/ 4971792 w 5913439"/>
              <a:gd name="connsiteY590" fmla="*/ 3704080 h 6857999"/>
              <a:gd name="connsiteX591" fmla="*/ 4973588 w 5913439"/>
              <a:gd name="connsiteY591" fmla="*/ 3709918 h 6857999"/>
              <a:gd name="connsiteX592" fmla="*/ 4974935 w 5913439"/>
              <a:gd name="connsiteY592" fmla="*/ 3715755 h 6857999"/>
              <a:gd name="connsiteX593" fmla="*/ 4975833 w 5913439"/>
              <a:gd name="connsiteY593" fmla="*/ 3722491 h 6857999"/>
              <a:gd name="connsiteX594" fmla="*/ 4976731 w 5913439"/>
              <a:gd name="connsiteY594" fmla="*/ 3728777 h 6857999"/>
              <a:gd name="connsiteX595" fmla="*/ 4977180 w 5913439"/>
              <a:gd name="connsiteY595" fmla="*/ 3742249 h 6857999"/>
              <a:gd name="connsiteX596" fmla="*/ 4977180 w 5913439"/>
              <a:gd name="connsiteY596" fmla="*/ 3757067 h 6857999"/>
              <a:gd name="connsiteX597" fmla="*/ 4975833 w 5913439"/>
              <a:gd name="connsiteY597" fmla="*/ 3771886 h 6857999"/>
              <a:gd name="connsiteX598" fmla="*/ 4974935 w 5913439"/>
              <a:gd name="connsiteY598" fmla="*/ 3784908 h 6857999"/>
              <a:gd name="connsiteX599" fmla="*/ 4974037 w 5913439"/>
              <a:gd name="connsiteY599" fmla="*/ 3797930 h 6857999"/>
              <a:gd name="connsiteX600" fmla="*/ 4974037 w 5913439"/>
              <a:gd name="connsiteY600" fmla="*/ 3810504 h 6857999"/>
              <a:gd name="connsiteX601" fmla="*/ 4974486 w 5913439"/>
              <a:gd name="connsiteY601" fmla="*/ 3823526 h 6857999"/>
              <a:gd name="connsiteX602" fmla="*/ 4975384 w 5913439"/>
              <a:gd name="connsiteY602" fmla="*/ 3849571 h 6857999"/>
              <a:gd name="connsiteX603" fmla="*/ 4975833 w 5913439"/>
              <a:gd name="connsiteY603" fmla="*/ 3876064 h 6857999"/>
              <a:gd name="connsiteX604" fmla="*/ 4975833 w 5913439"/>
              <a:gd name="connsiteY604" fmla="*/ 3888638 h 6857999"/>
              <a:gd name="connsiteX605" fmla="*/ 4975384 w 5913439"/>
              <a:gd name="connsiteY605" fmla="*/ 3901660 h 6857999"/>
              <a:gd name="connsiteX606" fmla="*/ 4974037 w 5913439"/>
              <a:gd name="connsiteY606" fmla="*/ 3914682 h 6857999"/>
              <a:gd name="connsiteX607" fmla="*/ 4972241 w 5913439"/>
              <a:gd name="connsiteY607" fmla="*/ 3927255 h 6857999"/>
              <a:gd name="connsiteX608" fmla="*/ 4969547 w 5913439"/>
              <a:gd name="connsiteY608" fmla="*/ 3940278 h 6857999"/>
              <a:gd name="connsiteX609" fmla="*/ 4965056 w 5913439"/>
              <a:gd name="connsiteY609" fmla="*/ 3952851 h 6857999"/>
              <a:gd name="connsiteX610" fmla="*/ 4962811 w 5913439"/>
              <a:gd name="connsiteY610" fmla="*/ 3959138 h 6857999"/>
              <a:gd name="connsiteX611" fmla="*/ 4960566 w 5913439"/>
              <a:gd name="connsiteY611" fmla="*/ 3965424 h 6857999"/>
              <a:gd name="connsiteX612" fmla="*/ 4957422 w 5913439"/>
              <a:gd name="connsiteY612" fmla="*/ 3971262 h 6857999"/>
              <a:gd name="connsiteX613" fmla="*/ 4954279 w 5913439"/>
              <a:gd name="connsiteY613" fmla="*/ 3977997 h 6857999"/>
              <a:gd name="connsiteX614" fmla="*/ 4951585 w 5913439"/>
              <a:gd name="connsiteY614" fmla="*/ 3984733 h 6857999"/>
              <a:gd name="connsiteX615" fmla="*/ 4948441 w 5913439"/>
              <a:gd name="connsiteY615" fmla="*/ 3991918 h 6857999"/>
              <a:gd name="connsiteX616" fmla="*/ 4945298 w 5913439"/>
              <a:gd name="connsiteY616" fmla="*/ 3998205 h 6857999"/>
              <a:gd name="connsiteX617" fmla="*/ 4941706 w 5913439"/>
              <a:gd name="connsiteY617" fmla="*/ 4004940 h 6857999"/>
              <a:gd name="connsiteX618" fmla="*/ 4934072 w 5913439"/>
              <a:gd name="connsiteY618" fmla="*/ 4017513 h 6857999"/>
              <a:gd name="connsiteX619" fmla="*/ 4925540 w 5913439"/>
              <a:gd name="connsiteY619" fmla="*/ 4029638 h 6857999"/>
              <a:gd name="connsiteX620" fmla="*/ 4916559 w 5913439"/>
              <a:gd name="connsiteY620" fmla="*/ 4040864 h 6857999"/>
              <a:gd name="connsiteX621" fmla="*/ 4907129 w 5913439"/>
              <a:gd name="connsiteY621" fmla="*/ 4052090 h 6857999"/>
              <a:gd name="connsiteX622" fmla="*/ 4897250 w 5913439"/>
              <a:gd name="connsiteY622" fmla="*/ 4062867 h 6857999"/>
              <a:gd name="connsiteX623" fmla="*/ 4886922 w 5913439"/>
              <a:gd name="connsiteY623" fmla="*/ 4073195 h 6857999"/>
              <a:gd name="connsiteX624" fmla="*/ 4866266 w 5913439"/>
              <a:gd name="connsiteY624" fmla="*/ 4093851 h 6857999"/>
              <a:gd name="connsiteX625" fmla="*/ 4845161 w 5913439"/>
              <a:gd name="connsiteY625" fmla="*/ 4114058 h 6857999"/>
              <a:gd name="connsiteX626" fmla="*/ 4834833 w 5913439"/>
              <a:gd name="connsiteY626" fmla="*/ 4125284 h 6857999"/>
              <a:gd name="connsiteX627" fmla="*/ 4825403 w 5913439"/>
              <a:gd name="connsiteY627" fmla="*/ 4136061 h 6857999"/>
              <a:gd name="connsiteX628" fmla="*/ 4815524 w 5913439"/>
              <a:gd name="connsiteY628" fmla="*/ 4147287 h 6857999"/>
              <a:gd name="connsiteX629" fmla="*/ 4806992 w 5913439"/>
              <a:gd name="connsiteY629" fmla="*/ 4159412 h 6857999"/>
              <a:gd name="connsiteX630" fmla="*/ 4799808 w 5913439"/>
              <a:gd name="connsiteY630" fmla="*/ 4168842 h 6857999"/>
              <a:gd name="connsiteX631" fmla="*/ 4791725 w 5913439"/>
              <a:gd name="connsiteY631" fmla="*/ 4177823 h 6857999"/>
              <a:gd name="connsiteX632" fmla="*/ 4783642 w 5913439"/>
              <a:gd name="connsiteY632" fmla="*/ 4185456 h 6857999"/>
              <a:gd name="connsiteX633" fmla="*/ 4774212 w 5913439"/>
              <a:gd name="connsiteY633" fmla="*/ 4192192 h 6857999"/>
              <a:gd name="connsiteX634" fmla="*/ 4764782 w 5913439"/>
              <a:gd name="connsiteY634" fmla="*/ 4198479 h 6857999"/>
              <a:gd name="connsiteX635" fmla="*/ 4755352 w 5913439"/>
              <a:gd name="connsiteY635" fmla="*/ 4203867 h 6857999"/>
              <a:gd name="connsiteX636" fmla="*/ 4745024 w 5913439"/>
              <a:gd name="connsiteY636" fmla="*/ 4207909 h 6857999"/>
              <a:gd name="connsiteX637" fmla="*/ 4734696 w 5913439"/>
              <a:gd name="connsiteY637" fmla="*/ 4211501 h 6857999"/>
              <a:gd name="connsiteX638" fmla="*/ 4724368 w 5913439"/>
              <a:gd name="connsiteY638" fmla="*/ 4214195 h 6857999"/>
              <a:gd name="connsiteX639" fmla="*/ 4713142 w 5913439"/>
              <a:gd name="connsiteY639" fmla="*/ 4215991 h 6857999"/>
              <a:gd name="connsiteX640" fmla="*/ 4701916 w 5913439"/>
              <a:gd name="connsiteY640" fmla="*/ 4217338 h 6857999"/>
              <a:gd name="connsiteX641" fmla="*/ 4690690 w 5913439"/>
              <a:gd name="connsiteY641" fmla="*/ 4217788 h 6857999"/>
              <a:gd name="connsiteX642" fmla="*/ 4679014 w 5913439"/>
              <a:gd name="connsiteY642" fmla="*/ 4217788 h 6857999"/>
              <a:gd name="connsiteX643" fmla="*/ 4666890 w 5913439"/>
              <a:gd name="connsiteY643" fmla="*/ 4217338 h 6857999"/>
              <a:gd name="connsiteX644" fmla="*/ 4655216 w 5913439"/>
              <a:gd name="connsiteY644" fmla="*/ 4216440 h 6857999"/>
              <a:gd name="connsiteX645" fmla="*/ 4643091 w 5913439"/>
              <a:gd name="connsiteY645" fmla="*/ 4214644 h 6857999"/>
              <a:gd name="connsiteX646" fmla="*/ 4583817 w 5913439"/>
              <a:gd name="connsiteY646" fmla="*/ 4216889 h 6857999"/>
              <a:gd name="connsiteX647" fmla="*/ 4563610 w 5913439"/>
              <a:gd name="connsiteY647" fmla="*/ 4217338 h 6857999"/>
              <a:gd name="connsiteX648" fmla="*/ 4531728 w 5913439"/>
              <a:gd name="connsiteY648" fmla="*/ 4220931 h 6857999"/>
              <a:gd name="connsiteX649" fmla="*/ 4500294 w 5913439"/>
              <a:gd name="connsiteY649" fmla="*/ 4224074 h 6857999"/>
              <a:gd name="connsiteX650" fmla="*/ 4468412 w 5913439"/>
              <a:gd name="connsiteY650" fmla="*/ 4226768 h 6857999"/>
              <a:gd name="connsiteX651" fmla="*/ 4436979 w 5913439"/>
              <a:gd name="connsiteY651" fmla="*/ 4228565 h 6857999"/>
              <a:gd name="connsiteX652" fmla="*/ 4405097 w 5913439"/>
              <a:gd name="connsiteY652" fmla="*/ 4230361 h 6857999"/>
              <a:gd name="connsiteX653" fmla="*/ 4373664 w 5913439"/>
              <a:gd name="connsiteY653" fmla="*/ 4231708 h 6857999"/>
              <a:gd name="connsiteX654" fmla="*/ 4310797 w 5913439"/>
              <a:gd name="connsiteY654" fmla="*/ 4233953 h 6857999"/>
              <a:gd name="connsiteX655" fmla="*/ 4306757 w 5913439"/>
              <a:gd name="connsiteY655" fmla="*/ 4233953 h 6857999"/>
              <a:gd name="connsiteX656" fmla="*/ 4303164 w 5913439"/>
              <a:gd name="connsiteY656" fmla="*/ 4233953 h 6857999"/>
              <a:gd name="connsiteX657" fmla="*/ 4245686 w 5913439"/>
              <a:gd name="connsiteY657" fmla="*/ 4234851 h 6857999"/>
              <a:gd name="connsiteX658" fmla="*/ 4187759 w 5913439"/>
              <a:gd name="connsiteY658" fmla="*/ 4235300 h 6857999"/>
              <a:gd name="connsiteX659" fmla="*/ 4130730 w 5913439"/>
              <a:gd name="connsiteY659" fmla="*/ 4235749 h 6857999"/>
              <a:gd name="connsiteX660" fmla="*/ 4072804 w 5913439"/>
              <a:gd name="connsiteY660" fmla="*/ 4236647 h 6857999"/>
              <a:gd name="connsiteX661" fmla="*/ 3663724 w 5913439"/>
              <a:gd name="connsiteY661" fmla="*/ 4242485 h 6857999"/>
              <a:gd name="connsiteX662" fmla="*/ 3622860 w 5913439"/>
              <a:gd name="connsiteY662" fmla="*/ 4242485 h 6857999"/>
              <a:gd name="connsiteX663" fmla="*/ 3420341 w 5913439"/>
              <a:gd name="connsiteY663" fmla="*/ 4257303 h 6857999"/>
              <a:gd name="connsiteX664" fmla="*/ 3414055 w 5913439"/>
              <a:gd name="connsiteY664" fmla="*/ 4259549 h 6857999"/>
              <a:gd name="connsiteX665" fmla="*/ 3407319 w 5913439"/>
              <a:gd name="connsiteY665" fmla="*/ 4261345 h 6857999"/>
              <a:gd name="connsiteX666" fmla="*/ 3401032 w 5913439"/>
              <a:gd name="connsiteY666" fmla="*/ 4262692 h 6857999"/>
              <a:gd name="connsiteX667" fmla="*/ 3394746 w 5913439"/>
              <a:gd name="connsiteY667" fmla="*/ 4263590 h 6857999"/>
              <a:gd name="connsiteX668" fmla="*/ 3388459 w 5913439"/>
              <a:gd name="connsiteY668" fmla="*/ 4264488 h 6857999"/>
              <a:gd name="connsiteX669" fmla="*/ 3382172 w 5913439"/>
              <a:gd name="connsiteY669" fmla="*/ 4264937 h 6857999"/>
              <a:gd name="connsiteX670" fmla="*/ 3369150 w 5913439"/>
              <a:gd name="connsiteY670" fmla="*/ 4264937 h 6857999"/>
              <a:gd name="connsiteX671" fmla="*/ 3356577 w 5913439"/>
              <a:gd name="connsiteY671" fmla="*/ 4264488 h 6857999"/>
              <a:gd name="connsiteX672" fmla="*/ 3343554 w 5913439"/>
              <a:gd name="connsiteY672" fmla="*/ 4263590 h 6857999"/>
              <a:gd name="connsiteX673" fmla="*/ 3317959 w 5913439"/>
              <a:gd name="connsiteY673" fmla="*/ 4260447 h 6857999"/>
              <a:gd name="connsiteX674" fmla="*/ 3326042 w 5913439"/>
              <a:gd name="connsiteY674" fmla="*/ 4265835 h 6857999"/>
              <a:gd name="connsiteX675" fmla="*/ 3334574 w 5913439"/>
              <a:gd name="connsiteY675" fmla="*/ 4271224 h 6857999"/>
              <a:gd name="connsiteX676" fmla="*/ 3343554 w 5913439"/>
              <a:gd name="connsiteY676" fmla="*/ 4275714 h 6857999"/>
              <a:gd name="connsiteX677" fmla="*/ 3352086 w 5913439"/>
              <a:gd name="connsiteY677" fmla="*/ 4279307 h 6857999"/>
              <a:gd name="connsiteX678" fmla="*/ 3361067 w 5913439"/>
              <a:gd name="connsiteY678" fmla="*/ 4282899 h 6857999"/>
              <a:gd name="connsiteX679" fmla="*/ 3369599 w 5913439"/>
              <a:gd name="connsiteY679" fmla="*/ 4286042 h 6857999"/>
              <a:gd name="connsiteX680" fmla="*/ 3379029 w 5913439"/>
              <a:gd name="connsiteY680" fmla="*/ 4289186 h 6857999"/>
              <a:gd name="connsiteX681" fmla="*/ 3388010 w 5913439"/>
              <a:gd name="connsiteY681" fmla="*/ 4291431 h 6857999"/>
              <a:gd name="connsiteX682" fmla="*/ 3396991 w 5913439"/>
              <a:gd name="connsiteY682" fmla="*/ 4293676 h 6857999"/>
              <a:gd name="connsiteX683" fmla="*/ 3405972 w 5913439"/>
              <a:gd name="connsiteY683" fmla="*/ 4295472 h 6857999"/>
              <a:gd name="connsiteX684" fmla="*/ 3424383 w 5913439"/>
              <a:gd name="connsiteY684" fmla="*/ 4298167 h 6857999"/>
              <a:gd name="connsiteX685" fmla="*/ 3442793 w 5913439"/>
              <a:gd name="connsiteY685" fmla="*/ 4299963 h 6857999"/>
              <a:gd name="connsiteX686" fmla="*/ 3461653 w 5913439"/>
              <a:gd name="connsiteY686" fmla="*/ 4301310 h 6857999"/>
              <a:gd name="connsiteX687" fmla="*/ 3480513 w 5913439"/>
              <a:gd name="connsiteY687" fmla="*/ 4302208 h 6857999"/>
              <a:gd name="connsiteX688" fmla="*/ 3499373 w 5913439"/>
              <a:gd name="connsiteY688" fmla="*/ 4302657 h 6857999"/>
              <a:gd name="connsiteX689" fmla="*/ 3537093 w 5913439"/>
              <a:gd name="connsiteY689" fmla="*/ 4303555 h 6857999"/>
              <a:gd name="connsiteX690" fmla="*/ 3555953 w 5913439"/>
              <a:gd name="connsiteY690" fmla="*/ 4304004 h 6857999"/>
              <a:gd name="connsiteX691" fmla="*/ 3574813 w 5913439"/>
              <a:gd name="connsiteY691" fmla="*/ 4305351 h 6857999"/>
              <a:gd name="connsiteX692" fmla="*/ 3593223 w 5913439"/>
              <a:gd name="connsiteY692" fmla="*/ 4308046 h 6857999"/>
              <a:gd name="connsiteX693" fmla="*/ 3611634 w 5913439"/>
              <a:gd name="connsiteY693" fmla="*/ 4310740 h 6857999"/>
              <a:gd name="connsiteX694" fmla="*/ 3644415 w 5913439"/>
              <a:gd name="connsiteY694" fmla="*/ 4316577 h 6857999"/>
              <a:gd name="connsiteX695" fmla="*/ 3676746 w 5913439"/>
              <a:gd name="connsiteY695" fmla="*/ 4321068 h 6857999"/>
              <a:gd name="connsiteX696" fmla="*/ 3709526 w 5913439"/>
              <a:gd name="connsiteY696" fmla="*/ 4325558 h 6857999"/>
              <a:gd name="connsiteX697" fmla="*/ 3741857 w 5913439"/>
              <a:gd name="connsiteY697" fmla="*/ 4329600 h 6857999"/>
              <a:gd name="connsiteX698" fmla="*/ 3774638 w 5913439"/>
              <a:gd name="connsiteY698" fmla="*/ 4332743 h 6857999"/>
              <a:gd name="connsiteX699" fmla="*/ 3807418 w 5913439"/>
              <a:gd name="connsiteY699" fmla="*/ 4336335 h 6857999"/>
              <a:gd name="connsiteX700" fmla="*/ 3873428 w 5913439"/>
              <a:gd name="connsiteY700" fmla="*/ 4343071 h 6857999"/>
              <a:gd name="connsiteX701" fmla="*/ 3906208 w 5913439"/>
              <a:gd name="connsiteY701" fmla="*/ 4346214 h 6857999"/>
              <a:gd name="connsiteX702" fmla="*/ 3938988 w 5913439"/>
              <a:gd name="connsiteY702" fmla="*/ 4349807 h 6857999"/>
              <a:gd name="connsiteX703" fmla="*/ 3971768 w 5913439"/>
              <a:gd name="connsiteY703" fmla="*/ 4353399 h 6857999"/>
              <a:gd name="connsiteX704" fmla="*/ 4004549 w 5913439"/>
              <a:gd name="connsiteY704" fmla="*/ 4357890 h 6857999"/>
              <a:gd name="connsiteX705" fmla="*/ 4036880 w 5913439"/>
              <a:gd name="connsiteY705" fmla="*/ 4362829 h 6857999"/>
              <a:gd name="connsiteX706" fmla="*/ 4069211 w 5913439"/>
              <a:gd name="connsiteY706" fmla="*/ 4368667 h 6857999"/>
              <a:gd name="connsiteX707" fmla="*/ 4101992 w 5913439"/>
              <a:gd name="connsiteY707" fmla="*/ 4374953 h 6857999"/>
              <a:gd name="connsiteX708" fmla="*/ 4134323 w 5913439"/>
              <a:gd name="connsiteY708" fmla="*/ 4383036 h 6857999"/>
              <a:gd name="connsiteX709" fmla="*/ 5009961 w 5913439"/>
              <a:gd name="connsiteY709" fmla="*/ 4510565 h 6857999"/>
              <a:gd name="connsiteX710" fmla="*/ 5028371 w 5913439"/>
              <a:gd name="connsiteY710" fmla="*/ 4513259 h 6857999"/>
              <a:gd name="connsiteX711" fmla="*/ 5047231 w 5913439"/>
              <a:gd name="connsiteY711" fmla="*/ 4516402 h 6857999"/>
              <a:gd name="connsiteX712" fmla="*/ 5065642 w 5913439"/>
              <a:gd name="connsiteY712" fmla="*/ 4520444 h 6857999"/>
              <a:gd name="connsiteX713" fmla="*/ 5084053 w 5913439"/>
              <a:gd name="connsiteY713" fmla="*/ 4525383 h 6857999"/>
              <a:gd name="connsiteX714" fmla="*/ 5101566 w 5913439"/>
              <a:gd name="connsiteY714" fmla="*/ 4531221 h 6857999"/>
              <a:gd name="connsiteX715" fmla="*/ 5119528 w 5913439"/>
              <a:gd name="connsiteY715" fmla="*/ 4536610 h 6857999"/>
              <a:gd name="connsiteX716" fmla="*/ 5137040 w 5913439"/>
              <a:gd name="connsiteY716" fmla="*/ 4542896 h 6857999"/>
              <a:gd name="connsiteX717" fmla="*/ 5155002 w 5913439"/>
              <a:gd name="connsiteY717" fmla="*/ 4549183 h 6857999"/>
              <a:gd name="connsiteX718" fmla="*/ 5190028 w 5913439"/>
              <a:gd name="connsiteY718" fmla="*/ 4562205 h 6857999"/>
              <a:gd name="connsiteX719" fmla="*/ 5225053 w 5913439"/>
              <a:gd name="connsiteY719" fmla="*/ 4575676 h 6857999"/>
              <a:gd name="connsiteX720" fmla="*/ 5243015 w 5913439"/>
              <a:gd name="connsiteY720" fmla="*/ 4581514 h 6857999"/>
              <a:gd name="connsiteX721" fmla="*/ 5260528 w 5913439"/>
              <a:gd name="connsiteY721" fmla="*/ 4587352 h 6857999"/>
              <a:gd name="connsiteX722" fmla="*/ 5278939 w 5913439"/>
              <a:gd name="connsiteY722" fmla="*/ 4592740 h 6857999"/>
              <a:gd name="connsiteX723" fmla="*/ 5296900 w 5913439"/>
              <a:gd name="connsiteY723" fmla="*/ 4597680 h 6857999"/>
              <a:gd name="connsiteX724" fmla="*/ 5304534 w 5913439"/>
              <a:gd name="connsiteY724" fmla="*/ 4600374 h 6857999"/>
              <a:gd name="connsiteX725" fmla="*/ 5311719 w 5913439"/>
              <a:gd name="connsiteY725" fmla="*/ 4603068 h 6857999"/>
              <a:gd name="connsiteX726" fmla="*/ 5318455 w 5913439"/>
              <a:gd name="connsiteY726" fmla="*/ 4607110 h 6857999"/>
              <a:gd name="connsiteX727" fmla="*/ 5321598 w 5913439"/>
              <a:gd name="connsiteY727" fmla="*/ 4609355 h 6857999"/>
              <a:gd name="connsiteX728" fmla="*/ 5324292 w 5913439"/>
              <a:gd name="connsiteY728" fmla="*/ 4611600 h 6857999"/>
              <a:gd name="connsiteX729" fmla="*/ 5326986 w 5913439"/>
              <a:gd name="connsiteY729" fmla="*/ 4614294 h 6857999"/>
              <a:gd name="connsiteX730" fmla="*/ 5329232 w 5913439"/>
              <a:gd name="connsiteY730" fmla="*/ 4616989 h 6857999"/>
              <a:gd name="connsiteX731" fmla="*/ 5331028 w 5913439"/>
              <a:gd name="connsiteY731" fmla="*/ 4620132 h 6857999"/>
              <a:gd name="connsiteX732" fmla="*/ 5332824 w 5913439"/>
              <a:gd name="connsiteY732" fmla="*/ 4623275 h 6857999"/>
              <a:gd name="connsiteX733" fmla="*/ 5334171 w 5913439"/>
              <a:gd name="connsiteY733" fmla="*/ 4626868 h 6857999"/>
              <a:gd name="connsiteX734" fmla="*/ 5335069 w 5913439"/>
              <a:gd name="connsiteY734" fmla="*/ 4630460 h 6857999"/>
              <a:gd name="connsiteX735" fmla="*/ 5335518 w 5913439"/>
              <a:gd name="connsiteY735" fmla="*/ 4634501 h 6857999"/>
              <a:gd name="connsiteX736" fmla="*/ 5335518 w 5913439"/>
              <a:gd name="connsiteY736" fmla="*/ 4639441 h 6857999"/>
              <a:gd name="connsiteX737" fmla="*/ 5335069 w 5913439"/>
              <a:gd name="connsiteY737" fmla="*/ 4659648 h 6857999"/>
              <a:gd name="connsiteX738" fmla="*/ 5335069 w 5913439"/>
              <a:gd name="connsiteY738" fmla="*/ 4680304 h 6857999"/>
              <a:gd name="connsiteX739" fmla="*/ 5335518 w 5913439"/>
              <a:gd name="connsiteY739" fmla="*/ 4700960 h 6857999"/>
              <a:gd name="connsiteX740" fmla="*/ 5336416 w 5913439"/>
              <a:gd name="connsiteY740" fmla="*/ 4722065 h 6857999"/>
              <a:gd name="connsiteX741" fmla="*/ 5337314 w 5913439"/>
              <a:gd name="connsiteY741" fmla="*/ 4742721 h 6857999"/>
              <a:gd name="connsiteX742" fmla="*/ 5338213 w 5913439"/>
              <a:gd name="connsiteY742" fmla="*/ 4763826 h 6857999"/>
              <a:gd name="connsiteX743" fmla="*/ 5338213 w 5913439"/>
              <a:gd name="connsiteY743" fmla="*/ 4784482 h 6857999"/>
              <a:gd name="connsiteX744" fmla="*/ 5337763 w 5913439"/>
              <a:gd name="connsiteY744" fmla="*/ 4805138 h 6857999"/>
              <a:gd name="connsiteX745" fmla="*/ 5336416 w 5913439"/>
              <a:gd name="connsiteY745" fmla="*/ 4825795 h 6857999"/>
              <a:gd name="connsiteX746" fmla="*/ 5335518 w 5913439"/>
              <a:gd name="connsiteY746" fmla="*/ 4835674 h 6857999"/>
              <a:gd name="connsiteX747" fmla="*/ 5334171 w 5913439"/>
              <a:gd name="connsiteY747" fmla="*/ 4845553 h 6857999"/>
              <a:gd name="connsiteX748" fmla="*/ 5332375 w 5913439"/>
              <a:gd name="connsiteY748" fmla="*/ 4855432 h 6857999"/>
              <a:gd name="connsiteX749" fmla="*/ 5330130 w 5913439"/>
              <a:gd name="connsiteY749" fmla="*/ 4865760 h 6857999"/>
              <a:gd name="connsiteX750" fmla="*/ 5327885 w 5913439"/>
              <a:gd name="connsiteY750" fmla="*/ 4875639 h 6857999"/>
              <a:gd name="connsiteX751" fmla="*/ 5324741 w 5913439"/>
              <a:gd name="connsiteY751" fmla="*/ 4885518 h 6857999"/>
              <a:gd name="connsiteX752" fmla="*/ 5321598 w 5913439"/>
              <a:gd name="connsiteY752" fmla="*/ 4895397 h 6857999"/>
              <a:gd name="connsiteX753" fmla="*/ 5317556 w 5913439"/>
              <a:gd name="connsiteY753" fmla="*/ 4905276 h 6857999"/>
              <a:gd name="connsiteX754" fmla="*/ 5313515 w 5913439"/>
              <a:gd name="connsiteY754" fmla="*/ 4914705 h 6857999"/>
              <a:gd name="connsiteX755" fmla="*/ 5308576 w 5913439"/>
              <a:gd name="connsiteY755" fmla="*/ 4924135 h 6857999"/>
              <a:gd name="connsiteX756" fmla="*/ 5303187 w 5913439"/>
              <a:gd name="connsiteY756" fmla="*/ 4934014 h 6857999"/>
              <a:gd name="connsiteX757" fmla="*/ 5296900 w 5913439"/>
              <a:gd name="connsiteY757" fmla="*/ 4942995 h 6857999"/>
              <a:gd name="connsiteX758" fmla="*/ 5290165 w 5913439"/>
              <a:gd name="connsiteY758" fmla="*/ 4951976 h 6857999"/>
              <a:gd name="connsiteX759" fmla="*/ 5282980 w 5913439"/>
              <a:gd name="connsiteY759" fmla="*/ 4960957 h 6857999"/>
              <a:gd name="connsiteX760" fmla="*/ 5266814 w 5913439"/>
              <a:gd name="connsiteY760" fmla="*/ 4978021 h 6857999"/>
              <a:gd name="connsiteX761" fmla="*/ 5260079 w 5913439"/>
              <a:gd name="connsiteY761" fmla="*/ 4985206 h 6857999"/>
              <a:gd name="connsiteX762" fmla="*/ 5257833 w 5913439"/>
              <a:gd name="connsiteY762" fmla="*/ 4988349 h 6857999"/>
              <a:gd name="connsiteX763" fmla="*/ 5269509 w 5913439"/>
              <a:gd name="connsiteY763" fmla="*/ 5000473 h 6857999"/>
              <a:gd name="connsiteX764" fmla="*/ 5273999 w 5913439"/>
              <a:gd name="connsiteY764" fmla="*/ 5006311 h 6857999"/>
              <a:gd name="connsiteX765" fmla="*/ 5277591 w 5913439"/>
              <a:gd name="connsiteY765" fmla="*/ 5011699 h 6857999"/>
              <a:gd name="connsiteX766" fmla="*/ 5281184 w 5913439"/>
              <a:gd name="connsiteY766" fmla="*/ 5016190 h 6857999"/>
              <a:gd name="connsiteX767" fmla="*/ 5283429 w 5913439"/>
              <a:gd name="connsiteY767" fmla="*/ 5020680 h 6857999"/>
              <a:gd name="connsiteX768" fmla="*/ 5285674 w 5913439"/>
              <a:gd name="connsiteY768" fmla="*/ 5024721 h 6857999"/>
              <a:gd name="connsiteX769" fmla="*/ 5287021 w 5913439"/>
              <a:gd name="connsiteY769" fmla="*/ 5028763 h 6857999"/>
              <a:gd name="connsiteX770" fmla="*/ 5287919 w 5913439"/>
              <a:gd name="connsiteY770" fmla="*/ 5031906 h 6857999"/>
              <a:gd name="connsiteX771" fmla="*/ 5288369 w 5913439"/>
              <a:gd name="connsiteY771" fmla="*/ 5035050 h 6857999"/>
              <a:gd name="connsiteX772" fmla="*/ 5288369 w 5913439"/>
              <a:gd name="connsiteY772" fmla="*/ 5038193 h 6857999"/>
              <a:gd name="connsiteX773" fmla="*/ 5287919 w 5913439"/>
              <a:gd name="connsiteY773" fmla="*/ 5040438 h 6857999"/>
              <a:gd name="connsiteX774" fmla="*/ 5286572 w 5913439"/>
              <a:gd name="connsiteY774" fmla="*/ 5043132 h 6857999"/>
              <a:gd name="connsiteX775" fmla="*/ 5285225 w 5913439"/>
              <a:gd name="connsiteY775" fmla="*/ 5045378 h 6857999"/>
              <a:gd name="connsiteX776" fmla="*/ 5283429 w 5913439"/>
              <a:gd name="connsiteY776" fmla="*/ 5047174 h 6857999"/>
              <a:gd name="connsiteX777" fmla="*/ 5281184 w 5913439"/>
              <a:gd name="connsiteY777" fmla="*/ 5048970 h 6857999"/>
              <a:gd name="connsiteX778" fmla="*/ 5278939 w 5913439"/>
              <a:gd name="connsiteY778" fmla="*/ 5050317 h 6857999"/>
              <a:gd name="connsiteX779" fmla="*/ 5275795 w 5913439"/>
              <a:gd name="connsiteY779" fmla="*/ 5051664 h 6857999"/>
              <a:gd name="connsiteX780" fmla="*/ 5269509 w 5913439"/>
              <a:gd name="connsiteY780" fmla="*/ 5053460 h 6857999"/>
              <a:gd name="connsiteX781" fmla="*/ 5261875 w 5913439"/>
              <a:gd name="connsiteY781" fmla="*/ 5055257 h 6857999"/>
              <a:gd name="connsiteX782" fmla="*/ 5253792 w 5913439"/>
              <a:gd name="connsiteY782" fmla="*/ 5056155 h 6857999"/>
              <a:gd name="connsiteX783" fmla="*/ 5235830 w 5913439"/>
              <a:gd name="connsiteY783" fmla="*/ 5057502 h 6857999"/>
              <a:gd name="connsiteX784" fmla="*/ 5217419 w 5913439"/>
              <a:gd name="connsiteY784" fmla="*/ 5058400 h 6857999"/>
              <a:gd name="connsiteX785" fmla="*/ 5203948 w 5913439"/>
              <a:gd name="connsiteY785" fmla="*/ 5076362 h 6857999"/>
              <a:gd name="connsiteX786" fmla="*/ 5197212 w 5913439"/>
              <a:gd name="connsiteY786" fmla="*/ 5085343 h 6857999"/>
              <a:gd name="connsiteX787" fmla="*/ 5190028 w 5913439"/>
              <a:gd name="connsiteY787" fmla="*/ 5093874 h 6857999"/>
              <a:gd name="connsiteX788" fmla="*/ 5182843 w 5913439"/>
              <a:gd name="connsiteY788" fmla="*/ 5102406 h 6857999"/>
              <a:gd name="connsiteX789" fmla="*/ 5175209 w 5913439"/>
              <a:gd name="connsiteY789" fmla="*/ 5110040 h 6857999"/>
              <a:gd name="connsiteX790" fmla="*/ 5167575 w 5913439"/>
              <a:gd name="connsiteY790" fmla="*/ 5117674 h 6857999"/>
              <a:gd name="connsiteX791" fmla="*/ 5159493 w 5913439"/>
              <a:gd name="connsiteY791" fmla="*/ 5123960 h 6857999"/>
              <a:gd name="connsiteX792" fmla="*/ 5150512 w 5913439"/>
              <a:gd name="connsiteY792" fmla="*/ 5129349 h 6857999"/>
              <a:gd name="connsiteX793" fmla="*/ 5146021 w 5913439"/>
              <a:gd name="connsiteY793" fmla="*/ 5132043 h 6857999"/>
              <a:gd name="connsiteX794" fmla="*/ 5141531 w 5913439"/>
              <a:gd name="connsiteY794" fmla="*/ 5134288 h 6857999"/>
              <a:gd name="connsiteX795" fmla="*/ 5137040 w 5913439"/>
              <a:gd name="connsiteY795" fmla="*/ 5136085 h 6857999"/>
              <a:gd name="connsiteX796" fmla="*/ 5132101 w 5913439"/>
              <a:gd name="connsiteY796" fmla="*/ 5137881 h 6857999"/>
              <a:gd name="connsiteX797" fmla="*/ 5127161 w 5913439"/>
              <a:gd name="connsiteY797" fmla="*/ 5139228 h 6857999"/>
              <a:gd name="connsiteX798" fmla="*/ 5121773 w 5913439"/>
              <a:gd name="connsiteY798" fmla="*/ 5140575 h 6857999"/>
              <a:gd name="connsiteX799" fmla="*/ 5116384 w 5913439"/>
              <a:gd name="connsiteY799" fmla="*/ 5141024 h 6857999"/>
              <a:gd name="connsiteX800" fmla="*/ 5110547 w 5913439"/>
              <a:gd name="connsiteY800" fmla="*/ 5141473 h 6857999"/>
              <a:gd name="connsiteX801" fmla="*/ 5104709 w 5913439"/>
              <a:gd name="connsiteY801" fmla="*/ 5141922 h 6857999"/>
              <a:gd name="connsiteX802" fmla="*/ 5098872 w 5913439"/>
              <a:gd name="connsiteY802" fmla="*/ 5141473 h 6857999"/>
              <a:gd name="connsiteX803" fmla="*/ 5093034 w 5913439"/>
              <a:gd name="connsiteY803" fmla="*/ 5141024 h 6857999"/>
              <a:gd name="connsiteX804" fmla="*/ 5086747 w 5913439"/>
              <a:gd name="connsiteY804" fmla="*/ 5140126 h 6857999"/>
              <a:gd name="connsiteX805" fmla="*/ 5080012 w 5913439"/>
              <a:gd name="connsiteY805" fmla="*/ 5138779 h 6857999"/>
              <a:gd name="connsiteX806" fmla="*/ 5072827 w 5913439"/>
              <a:gd name="connsiteY806" fmla="*/ 5136983 h 6857999"/>
              <a:gd name="connsiteX807" fmla="*/ 4999633 w 5913439"/>
              <a:gd name="connsiteY807" fmla="*/ 5142820 h 6857999"/>
              <a:gd name="connsiteX808" fmla="*/ 4942604 w 5913439"/>
              <a:gd name="connsiteY808" fmla="*/ 5149556 h 6857999"/>
              <a:gd name="connsiteX809" fmla="*/ 4913865 w 5913439"/>
              <a:gd name="connsiteY809" fmla="*/ 5153148 h 6857999"/>
              <a:gd name="connsiteX810" fmla="*/ 4885126 w 5913439"/>
              <a:gd name="connsiteY810" fmla="*/ 5155843 h 6857999"/>
              <a:gd name="connsiteX811" fmla="*/ 4856836 w 5913439"/>
              <a:gd name="connsiteY811" fmla="*/ 5158537 h 6857999"/>
              <a:gd name="connsiteX812" fmla="*/ 4828097 w 5913439"/>
              <a:gd name="connsiteY812" fmla="*/ 5160333 h 6857999"/>
              <a:gd name="connsiteX813" fmla="*/ 4799358 w 5913439"/>
              <a:gd name="connsiteY813" fmla="*/ 5162129 h 6857999"/>
              <a:gd name="connsiteX814" fmla="*/ 4770620 w 5913439"/>
              <a:gd name="connsiteY814" fmla="*/ 5163476 h 6857999"/>
              <a:gd name="connsiteX815" fmla="*/ 4741881 w 5913439"/>
              <a:gd name="connsiteY815" fmla="*/ 5163925 h 6857999"/>
              <a:gd name="connsiteX816" fmla="*/ 4713591 w 5913439"/>
              <a:gd name="connsiteY816" fmla="*/ 5164374 h 6857999"/>
              <a:gd name="connsiteX817" fmla="*/ 4684852 w 5913439"/>
              <a:gd name="connsiteY817" fmla="*/ 5163925 h 6857999"/>
              <a:gd name="connsiteX818" fmla="*/ 4656113 w 5913439"/>
              <a:gd name="connsiteY818" fmla="*/ 5162578 h 6857999"/>
              <a:gd name="connsiteX819" fmla="*/ 4627375 w 5913439"/>
              <a:gd name="connsiteY819" fmla="*/ 5160782 h 6857999"/>
              <a:gd name="connsiteX820" fmla="*/ 4599085 w 5913439"/>
              <a:gd name="connsiteY820" fmla="*/ 5158088 h 6857999"/>
              <a:gd name="connsiteX821" fmla="*/ 4570346 w 5913439"/>
              <a:gd name="connsiteY821" fmla="*/ 5154496 h 6857999"/>
              <a:gd name="connsiteX822" fmla="*/ 4541607 w 5913439"/>
              <a:gd name="connsiteY822" fmla="*/ 5149556 h 6857999"/>
              <a:gd name="connsiteX823" fmla="*/ 4538015 w 5913439"/>
              <a:gd name="connsiteY823" fmla="*/ 5149107 h 6857999"/>
              <a:gd name="connsiteX824" fmla="*/ 4534871 w 5913439"/>
              <a:gd name="connsiteY824" fmla="*/ 5149107 h 6857999"/>
              <a:gd name="connsiteX825" fmla="*/ 4531279 w 5913439"/>
              <a:gd name="connsiteY825" fmla="*/ 5149107 h 6857999"/>
              <a:gd name="connsiteX826" fmla="*/ 4528135 w 5913439"/>
              <a:gd name="connsiteY826" fmla="*/ 5149556 h 6857999"/>
              <a:gd name="connsiteX827" fmla="*/ 4521400 w 5913439"/>
              <a:gd name="connsiteY827" fmla="*/ 5151801 h 6857999"/>
              <a:gd name="connsiteX828" fmla="*/ 4515113 w 5913439"/>
              <a:gd name="connsiteY828" fmla="*/ 5154046 h 6857999"/>
              <a:gd name="connsiteX829" fmla="*/ 4509275 w 5913439"/>
              <a:gd name="connsiteY829" fmla="*/ 5156741 h 6857999"/>
              <a:gd name="connsiteX830" fmla="*/ 4503438 w 5913439"/>
              <a:gd name="connsiteY830" fmla="*/ 5159884 h 6857999"/>
              <a:gd name="connsiteX831" fmla="*/ 4491763 w 5913439"/>
              <a:gd name="connsiteY831" fmla="*/ 5166171 h 6857999"/>
              <a:gd name="connsiteX832" fmla="*/ 4485925 w 5913439"/>
              <a:gd name="connsiteY832" fmla="*/ 5168865 h 6857999"/>
              <a:gd name="connsiteX833" fmla="*/ 4479639 w 5913439"/>
              <a:gd name="connsiteY833" fmla="*/ 5171110 h 6857999"/>
              <a:gd name="connsiteX834" fmla="*/ 4473801 w 5913439"/>
              <a:gd name="connsiteY834" fmla="*/ 5172906 h 6857999"/>
              <a:gd name="connsiteX835" fmla="*/ 4467964 w 5913439"/>
              <a:gd name="connsiteY835" fmla="*/ 5173355 h 6857999"/>
              <a:gd name="connsiteX836" fmla="*/ 4464820 w 5913439"/>
              <a:gd name="connsiteY836" fmla="*/ 5173355 h 6857999"/>
              <a:gd name="connsiteX837" fmla="*/ 4461677 w 5913439"/>
              <a:gd name="connsiteY837" fmla="*/ 5172906 h 6857999"/>
              <a:gd name="connsiteX838" fmla="*/ 4458533 w 5913439"/>
              <a:gd name="connsiteY838" fmla="*/ 5172008 h 6857999"/>
              <a:gd name="connsiteX839" fmla="*/ 4455390 w 5913439"/>
              <a:gd name="connsiteY839" fmla="*/ 5171110 h 6857999"/>
              <a:gd name="connsiteX840" fmla="*/ 4452247 w 5913439"/>
              <a:gd name="connsiteY840" fmla="*/ 5169763 h 6857999"/>
              <a:gd name="connsiteX841" fmla="*/ 4449103 w 5913439"/>
              <a:gd name="connsiteY841" fmla="*/ 5167967 h 6857999"/>
              <a:gd name="connsiteX842" fmla="*/ 4445062 w 5913439"/>
              <a:gd name="connsiteY842" fmla="*/ 5165273 h 6857999"/>
              <a:gd name="connsiteX843" fmla="*/ 4441919 w 5913439"/>
              <a:gd name="connsiteY843" fmla="*/ 5162578 h 6857999"/>
              <a:gd name="connsiteX844" fmla="*/ 4438327 w 5913439"/>
              <a:gd name="connsiteY844" fmla="*/ 5164374 h 6857999"/>
              <a:gd name="connsiteX845" fmla="*/ 4434734 w 5913439"/>
              <a:gd name="connsiteY845" fmla="*/ 5165722 h 6857999"/>
              <a:gd name="connsiteX846" fmla="*/ 4431142 w 5913439"/>
              <a:gd name="connsiteY846" fmla="*/ 5166620 h 6857999"/>
              <a:gd name="connsiteX847" fmla="*/ 4427550 w 5913439"/>
              <a:gd name="connsiteY847" fmla="*/ 5167069 h 6857999"/>
              <a:gd name="connsiteX848" fmla="*/ 4420814 w 5913439"/>
              <a:gd name="connsiteY848" fmla="*/ 5167518 h 6857999"/>
              <a:gd name="connsiteX849" fmla="*/ 4414078 w 5913439"/>
              <a:gd name="connsiteY849" fmla="*/ 5167069 h 6857999"/>
              <a:gd name="connsiteX850" fmla="*/ 4395218 w 5913439"/>
              <a:gd name="connsiteY850" fmla="*/ 5169763 h 6857999"/>
              <a:gd name="connsiteX851" fmla="*/ 4376808 w 5913439"/>
              <a:gd name="connsiteY851" fmla="*/ 5171559 h 6857999"/>
              <a:gd name="connsiteX852" fmla="*/ 4357947 w 5913439"/>
              <a:gd name="connsiteY852" fmla="*/ 5173355 h 6857999"/>
              <a:gd name="connsiteX853" fmla="*/ 4339087 w 5913439"/>
              <a:gd name="connsiteY853" fmla="*/ 5174253 h 6857999"/>
              <a:gd name="connsiteX854" fmla="*/ 4320228 w 5913439"/>
              <a:gd name="connsiteY854" fmla="*/ 5175152 h 6857999"/>
              <a:gd name="connsiteX855" fmla="*/ 4301817 w 5913439"/>
              <a:gd name="connsiteY855" fmla="*/ 5175601 h 6857999"/>
              <a:gd name="connsiteX856" fmla="*/ 4264097 w 5913439"/>
              <a:gd name="connsiteY856" fmla="*/ 5175601 h 6857999"/>
              <a:gd name="connsiteX857" fmla="*/ 4188657 w 5913439"/>
              <a:gd name="connsiteY857" fmla="*/ 5175152 h 6857999"/>
              <a:gd name="connsiteX858" fmla="*/ 4150937 w 5913439"/>
              <a:gd name="connsiteY858" fmla="*/ 5175601 h 6857999"/>
              <a:gd name="connsiteX859" fmla="*/ 4132527 w 5913439"/>
              <a:gd name="connsiteY859" fmla="*/ 5176050 h 6857999"/>
              <a:gd name="connsiteX860" fmla="*/ 4113667 w 5913439"/>
              <a:gd name="connsiteY860" fmla="*/ 5176499 h 6857999"/>
              <a:gd name="connsiteX861" fmla="*/ 4093011 w 5913439"/>
              <a:gd name="connsiteY861" fmla="*/ 5176499 h 6857999"/>
              <a:gd name="connsiteX862" fmla="*/ 4000956 w 5913439"/>
              <a:gd name="connsiteY862" fmla="*/ 5177846 h 6857999"/>
              <a:gd name="connsiteX863" fmla="*/ 3955154 w 5913439"/>
              <a:gd name="connsiteY863" fmla="*/ 5179193 h 6857999"/>
              <a:gd name="connsiteX864" fmla="*/ 3932702 w 5913439"/>
              <a:gd name="connsiteY864" fmla="*/ 5180091 h 6857999"/>
              <a:gd name="connsiteX865" fmla="*/ 3909800 w 5913439"/>
              <a:gd name="connsiteY865" fmla="*/ 5180989 h 6857999"/>
              <a:gd name="connsiteX866" fmla="*/ 3901717 w 5913439"/>
              <a:gd name="connsiteY866" fmla="*/ 5181438 h 6857999"/>
              <a:gd name="connsiteX867" fmla="*/ 3894084 w 5913439"/>
              <a:gd name="connsiteY867" fmla="*/ 5181438 h 6857999"/>
              <a:gd name="connsiteX868" fmla="*/ 3886001 w 5913439"/>
              <a:gd name="connsiteY868" fmla="*/ 5180989 h 6857999"/>
              <a:gd name="connsiteX869" fmla="*/ 3879265 w 5913439"/>
              <a:gd name="connsiteY869" fmla="*/ 5180091 h 6857999"/>
              <a:gd name="connsiteX870" fmla="*/ 3872979 w 5913439"/>
              <a:gd name="connsiteY870" fmla="*/ 5178744 h 6857999"/>
              <a:gd name="connsiteX871" fmla="*/ 3867141 w 5913439"/>
              <a:gd name="connsiteY871" fmla="*/ 5176948 h 6857999"/>
              <a:gd name="connsiteX872" fmla="*/ 3861752 w 5913439"/>
              <a:gd name="connsiteY872" fmla="*/ 5174253 h 6857999"/>
              <a:gd name="connsiteX873" fmla="*/ 3857262 w 5913439"/>
              <a:gd name="connsiteY873" fmla="*/ 5171559 h 6857999"/>
              <a:gd name="connsiteX874" fmla="*/ 3852322 w 5913439"/>
              <a:gd name="connsiteY874" fmla="*/ 5167518 h 6857999"/>
              <a:gd name="connsiteX875" fmla="*/ 3848730 w 5913439"/>
              <a:gd name="connsiteY875" fmla="*/ 5163476 h 6857999"/>
              <a:gd name="connsiteX876" fmla="*/ 3845587 w 5913439"/>
              <a:gd name="connsiteY876" fmla="*/ 5158537 h 6857999"/>
              <a:gd name="connsiteX877" fmla="*/ 3843342 w 5913439"/>
              <a:gd name="connsiteY877" fmla="*/ 5152699 h 6857999"/>
              <a:gd name="connsiteX878" fmla="*/ 3841545 w 5913439"/>
              <a:gd name="connsiteY878" fmla="*/ 5145964 h 6857999"/>
              <a:gd name="connsiteX879" fmla="*/ 3840198 w 5913439"/>
              <a:gd name="connsiteY879" fmla="*/ 5138330 h 6857999"/>
              <a:gd name="connsiteX880" fmla="*/ 3839749 w 5913439"/>
              <a:gd name="connsiteY880" fmla="*/ 5130247 h 6857999"/>
              <a:gd name="connsiteX881" fmla="*/ 3840198 w 5913439"/>
              <a:gd name="connsiteY881" fmla="*/ 5121266 h 6857999"/>
              <a:gd name="connsiteX882" fmla="*/ 3828972 w 5913439"/>
              <a:gd name="connsiteY882" fmla="*/ 5139228 h 6857999"/>
              <a:gd name="connsiteX883" fmla="*/ 3828523 w 5913439"/>
              <a:gd name="connsiteY883" fmla="*/ 5145515 h 6857999"/>
              <a:gd name="connsiteX884" fmla="*/ 3828074 w 5913439"/>
              <a:gd name="connsiteY884" fmla="*/ 5151352 h 6857999"/>
              <a:gd name="connsiteX885" fmla="*/ 3827176 w 5913439"/>
              <a:gd name="connsiteY885" fmla="*/ 5156292 h 6857999"/>
              <a:gd name="connsiteX886" fmla="*/ 3826278 w 5913439"/>
              <a:gd name="connsiteY886" fmla="*/ 5160782 h 6857999"/>
              <a:gd name="connsiteX887" fmla="*/ 3824931 w 5913439"/>
              <a:gd name="connsiteY887" fmla="*/ 5164824 h 6857999"/>
              <a:gd name="connsiteX888" fmla="*/ 3823584 w 5913439"/>
              <a:gd name="connsiteY888" fmla="*/ 5168416 h 6857999"/>
              <a:gd name="connsiteX889" fmla="*/ 3821787 w 5913439"/>
              <a:gd name="connsiteY889" fmla="*/ 5171110 h 6857999"/>
              <a:gd name="connsiteX890" fmla="*/ 3819542 w 5913439"/>
              <a:gd name="connsiteY890" fmla="*/ 5173804 h 6857999"/>
              <a:gd name="connsiteX891" fmla="*/ 3817297 w 5913439"/>
              <a:gd name="connsiteY891" fmla="*/ 5175601 h 6857999"/>
              <a:gd name="connsiteX892" fmla="*/ 3814603 w 5913439"/>
              <a:gd name="connsiteY892" fmla="*/ 5177397 h 6857999"/>
              <a:gd name="connsiteX893" fmla="*/ 3812357 w 5913439"/>
              <a:gd name="connsiteY893" fmla="*/ 5178744 h 6857999"/>
              <a:gd name="connsiteX894" fmla="*/ 3809663 w 5913439"/>
              <a:gd name="connsiteY894" fmla="*/ 5180091 h 6857999"/>
              <a:gd name="connsiteX895" fmla="*/ 3806969 w 5913439"/>
              <a:gd name="connsiteY895" fmla="*/ 5180540 h 6857999"/>
              <a:gd name="connsiteX896" fmla="*/ 3803826 w 5913439"/>
              <a:gd name="connsiteY896" fmla="*/ 5180989 h 6857999"/>
              <a:gd name="connsiteX897" fmla="*/ 3797988 w 5913439"/>
              <a:gd name="connsiteY897" fmla="*/ 5181438 h 6857999"/>
              <a:gd name="connsiteX898" fmla="*/ 3791252 w 5913439"/>
              <a:gd name="connsiteY898" fmla="*/ 5180989 h 6857999"/>
              <a:gd name="connsiteX899" fmla="*/ 3784966 w 5913439"/>
              <a:gd name="connsiteY899" fmla="*/ 5180091 h 6857999"/>
              <a:gd name="connsiteX900" fmla="*/ 3770596 w 5913439"/>
              <a:gd name="connsiteY900" fmla="*/ 5177846 h 6857999"/>
              <a:gd name="connsiteX901" fmla="*/ 3764310 w 5913439"/>
              <a:gd name="connsiteY901" fmla="*/ 5176948 h 6857999"/>
              <a:gd name="connsiteX902" fmla="*/ 3757574 w 5913439"/>
              <a:gd name="connsiteY902" fmla="*/ 5176499 h 6857999"/>
              <a:gd name="connsiteX903" fmla="*/ 3751736 w 5913439"/>
              <a:gd name="connsiteY903" fmla="*/ 5176948 h 6857999"/>
              <a:gd name="connsiteX904" fmla="*/ 3748593 w 5913439"/>
              <a:gd name="connsiteY904" fmla="*/ 5177397 h 6857999"/>
              <a:gd name="connsiteX905" fmla="*/ 3745899 w 5913439"/>
              <a:gd name="connsiteY905" fmla="*/ 5177846 h 6857999"/>
              <a:gd name="connsiteX906" fmla="*/ 3705036 w 5913439"/>
              <a:gd name="connsiteY906" fmla="*/ 5181438 h 6857999"/>
              <a:gd name="connsiteX907" fmla="*/ 3711322 w 5913439"/>
              <a:gd name="connsiteY907" fmla="*/ 5186827 h 6857999"/>
              <a:gd name="connsiteX908" fmla="*/ 3717160 w 5913439"/>
              <a:gd name="connsiteY908" fmla="*/ 5192664 h 6857999"/>
              <a:gd name="connsiteX909" fmla="*/ 3723447 w 5913439"/>
              <a:gd name="connsiteY909" fmla="*/ 5197155 h 6857999"/>
              <a:gd name="connsiteX910" fmla="*/ 3729733 w 5913439"/>
              <a:gd name="connsiteY910" fmla="*/ 5201196 h 6857999"/>
              <a:gd name="connsiteX911" fmla="*/ 3736020 w 5913439"/>
              <a:gd name="connsiteY911" fmla="*/ 5205238 h 6857999"/>
              <a:gd name="connsiteX912" fmla="*/ 3742755 w 5913439"/>
              <a:gd name="connsiteY912" fmla="*/ 5208830 h 6857999"/>
              <a:gd name="connsiteX913" fmla="*/ 3749940 w 5913439"/>
              <a:gd name="connsiteY913" fmla="*/ 5211973 h 6857999"/>
              <a:gd name="connsiteX914" fmla="*/ 3756676 w 5913439"/>
              <a:gd name="connsiteY914" fmla="*/ 5214668 h 6857999"/>
              <a:gd name="connsiteX915" fmla="*/ 3763412 w 5913439"/>
              <a:gd name="connsiteY915" fmla="*/ 5217362 h 6857999"/>
              <a:gd name="connsiteX916" fmla="*/ 3770596 w 5913439"/>
              <a:gd name="connsiteY916" fmla="*/ 5219607 h 6857999"/>
              <a:gd name="connsiteX917" fmla="*/ 3784966 w 5913439"/>
              <a:gd name="connsiteY917" fmla="*/ 5223648 h 6857999"/>
              <a:gd name="connsiteX918" fmla="*/ 3799784 w 5913439"/>
              <a:gd name="connsiteY918" fmla="*/ 5227241 h 6857999"/>
              <a:gd name="connsiteX919" fmla="*/ 3814154 w 5913439"/>
              <a:gd name="connsiteY919" fmla="*/ 5230384 h 6857999"/>
              <a:gd name="connsiteX920" fmla="*/ 3844240 w 5913439"/>
              <a:gd name="connsiteY920" fmla="*/ 5235324 h 6857999"/>
              <a:gd name="connsiteX921" fmla="*/ 3859058 w 5913439"/>
              <a:gd name="connsiteY921" fmla="*/ 5238018 h 6857999"/>
              <a:gd name="connsiteX922" fmla="*/ 3873877 w 5913439"/>
              <a:gd name="connsiteY922" fmla="*/ 5241161 h 6857999"/>
              <a:gd name="connsiteX923" fmla="*/ 3888246 w 5913439"/>
              <a:gd name="connsiteY923" fmla="*/ 5244754 h 6857999"/>
              <a:gd name="connsiteX924" fmla="*/ 3902616 w 5913439"/>
              <a:gd name="connsiteY924" fmla="*/ 5249244 h 6857999"/>
              <a:gd name="connsiteX925" fmla="*/ 3909351 w 5913439"/>
              <a:gd name="connsiteY925" fmla="*/ 5251938 h 6857999"/>
              <a:gd name="connsiteX926" fmla="*/ 3916087 w 5913439"/>
              <a:gd name="connsiteY926" fmla="*/ 5255082 h 6857999"/>
              <a:gd name="connsiteX927" fmla="*/ 3922823 w 5913439"/>
              <a:gd name="connsiteY927" fmla="*/ 5258225 h 6857999"/>
              <a:gd name="connsiteX928" fmla="*/ 3930007 w 5913439"/>
              <a:gd name="connsiteY928" fmla="*/ 5262266 h 6857999"/>
              <a:gd name="connsiteX929" fmla="*/ 3938539 w 5913439"/>
              <a:gd name="connsiteY929" fmla="*/ 5263613 h 6857999"/>
              <a:gd name="connsiteX930" fmla="*/ 3947071 w 5913439"/>
              <a:gd name="connsiteY930" fmla="*/ 5265410 h 6857999"/>
              <a:gd name="connsiteX931" fmla="*/ 3955603 w 5913439"/>
              <a:gd name="connsiteY931" fmla="*/ 5267655 h 6857999"/>
              <a:gd name="connsiteX932" fmla="*/ 3963686 w 5913439"/>
              <a:gd name="connsiteY932" fmla="*/ 5270349 h 6857999"/>
              <a:gd name="connsiteX933" fmla="*/ 3972218 w 5913439"/>
              <a:gd name="connsiteY933" fmla="*/ 5273043 h 6857999"/>
              <a:gd name="connsiteX934" fmla="*/ 3979851 w 5913439"/>
              <a:gd name="connsiteY934" fmla="*/ 5276187 h 6857999"/>
              <a:gd name="connsiteX935" fmla="*/ 3987485 w 5913439"/>
              <a:gd name="connsiteY935" fmla="*/ 5279779 h 6857999"/>
              <a:gd name="connsiteX936" fmla="*/ 3995119 w 5913439"/>
              <a:gd name="connsiteY936" fmla="*/ 5283371 h 6857999"/>
              <a:gd name="connsiteX937" fmla="*/ 4002753 w 5913439"/>
              <a:gd name="connsiteY937" fmla="*/ 5287413 h 6857999"/>
              <a:gd name="connsiteX938" fmla="*/ 4010386 w 5913439"/>
              <a:gd name="connsiteY938" fmla="*/ 5291454 h 6857999"/>
              <a:gd name="connsiteX939" fmla="*/ 4024756 w 5913439"/>
              <a:gd name="connsiteY939" fmla="*/ 5301333 h 6857999"/>
              <a:gd name="connsiteX940" fmla="*/ 4038676 w 5913439"/>
              <a:gd name="connsiteY940" fmla="*/ 5311212 h 6857999"/>
              <a:gd name="connsiteX941" fmla="*/ 4052597 w 5913439"/>
              <a:gd name="connsiteY941" fmla="*/ 5321989 h 6857999"/>
              <a:gd name="connsiteX942" fmla="*/ 4055740 w 5913439"/>
              <a:gd name="connsiteY942" fmla="*/ 5327827 h 6857999"/>
              <a:gd name="connsiteX943" fmla="*/ 4058434 w 5913439"/>
              <a:gd name="connsiteY943" fmla="*/ 5333215 h 6857999"/>
              <a:gd name="connsiteX944" fmla="*/ 4060679 w 5913439"/>
              <a:gd name="connsiteY944" fmla="*/ 5339502 h 6857999"/>
              <a:gd name="connsiteX945" fmla="*/ 4062476 w 5913439"/>
              <a:gd name="connsiteY945" fmla="*/ 5345340 h 6857999"/>
              <a:gd name="connsiteX946" fmla="*/ 4063823 w 5913439"/>
              <a:gd name="connsiteY946" fmla="*/ 5351177 h 6857999"/>
              <a:gd name="connsiteX947" fmla="*/ 4065170 w 5913439"/>
              <a:gd name="connsiteY947" fmla="*/ 5356566 h 6857999"/>
              <a:gd name="connsiteX948" fmla="*/ 4066068 w 5913439"/>
              <a:gd name="connsiteY948" fmla="*/ 5362403 h 6857999"/>
              <a:gd name="connsiteX949" fmla="*/ 4066517 w 5913439"/>
              <a:gd name="connsiteY949" fmla="*/ 5368241 h 6857999"/>
              <a:gd name="connsiteX950" fmla="*/ 4066966 w 5913439"/>
              <a:gd name="connsiteY950" fmla="*/ 5379916 h 6857999"/>
              <a:gd name="connsiteX951" fmla="*/ 4066517 w 5913439"/>
              <a:gd name="connsiteY951" fmla="*/ 5391142 h 6857999"/>
              <a:gd name="connsiteX952" fmla="*/ 4065170 w 5913439"/>
              <a:gd name="connsiteY952" fmla="*/ 5402368 h 6857999"/>
              <a:gd name="connsiteX953" fmla="*/ 4063823 w 5913439"/>
              <a:gd name="connsiteY953" fmla="*/ 5414044 h 6857999"/>
              <a:gd name="connsiteX954" fmla="*/ 4061577 w 5913439"/>
              <a:gd name="connsiteY954" fmla="*/ 5425270 h 6857999"/>
              <a:gd name="connsiteX955" fmla="*/ 4058883 w 5913439"/>
              <a:gd name="connsiteY955" fmla="*/ 5436945 h 6857999"/>
              <a:gd name="connsiteX956" fmla="*/ 4053944 w 5913439"/>
              <a:gd name="connsiteY956" fmla="*/ 5459846 h 6857999"/>
              <a:gd name="connsiteX957" fmla="*/ 4051698 w 5913439"/>
              <a:gd name="connsiteY957" fmla="*/ 5471072 h 6857999"/>
              <a:gd name="connsiteX958" fmla="*/ 4049902 w 5913439"/>
              <a:gd name="connsiteY958" fmla="*/ 5482747 h 6857999"/>
              <a:gd name="connsiteX959" fmla="*/ 4048555 w 5913439"/>
              <a:gd name="connsiteY959" fmla="*/ 5493974 h 6857999"/>
              <a:gd name="connsiteX960" fmla="*/ 4048106 w 5913439"/>
              <a:gd name="connsiteY960" fmla="*/ 5505649 h 6857999"/>
              <a:gd name="connsiteX961" fmla="*/ 4049453 w 5913439"/>
              <a:gd name="connsiteY961" fmla="*/ 5517324 h 6857999"/>
              <a:gd name="connsiteX962" fmla="*/ 4050351 w 5913439"/>
              <a:gd name="connsiteY962" fmla="*/ 5529448 h 6857999"/>
              <a:gd name="connsiteX963" fmla="*/ 4050351 w 5913439"/>
              <a:gd name="connsiteY963" fmla="*/ 5541572 h 6857999"/>
              <a:gd name="connsiteX964" fmla="*/ 4049902 w 5913439"/>
              <a:gd name="connsiteY964" fmla="*/ 5553697 h 6857999"/>
              <a:gd name="connsiteX965" fmla="*/ 4048555 w 5913439"/>
              <a:gd name="connsiteY965" fmla="*/ 5566719 h 6857999"/>
              <a:gd name="connsiteX966" fmla="*/ 4046759 w 5913439"/>
              <a:gd name="connsiteY966" fmla="*/ 5579292 h 6857999"/>
              <a:gd name="connsiteX967" fmla="*/ 4044514 w 5913439"/>
              <a:gd name="connsiteY967" fmla="*/ 5591416 h 6857999"/>
              <a:gd name="connsiteX968" fmla="*/ 4041370 w 5913439"/>
              <a:gd name="connsiteY968" fmla="*/ 5604439 h 6857999"/>
              <a:gd name="connsiteX969" fmla="*/ 4037329 w 5913439"/>
              <a:gd name="connsiteY969" fmla="*/ 5617012 h 6857999"/>
              <a:gd name="connsiteX970" fmla="*/ 4033288 w 5913439"/>
              <a:gd name="connsiteY970" fmla="*/ 5630034 h 6857999"/>
              <a:gd name="connsiteX971" fmla="*/ 4028797 w 5913439"/>
              <a:gd name="connsiteY971" fmla="*/ 5642158 h 6857999"/>
              <a:gd name="connsiteX972" fmla="*/ 4023858 w 5913439"/>
              <a:gd name="connsiteY972" fmla="*/ 5654283 h 6857999"/>
              <a:gd name="connsiteX973" fmla="*/ 4018469 w 5913439"/>
              <a:gd name="connsiteY973" fmla="*/ 5666856 h 6857999"/>
              <a:gd name="connsiteX974" fmla="*/ 4012632 w 5913439"/>
              <a:gd name="connsiteY974" fmla="*/ 5678980 h 6857999"/>
              <a:gd name="connsiteX975" fmla="*/ 4006345 w 5913439"/>
              <a:gd name="connsiteY975" fmla="*/ 5690655 h 6857999"/>
              <a:gd name="connsiteX976" fmla="*/ 3998711 w 5913439"/>
              <a:gd name="connsiteY976" fmla="*/ 5701881 h 6857999"/>
              <a:gd name="connsiteX977" fmla="*/ 3991526 w 5913439"/>
              <a:gd name="connsiteY977" fmla="*/ 5713557 h 6857999"/>
              <a:gd name="connsiteX978" fmla="*/ 3984342 w 5913439"/>
              <a:gd name="connsiteY978" fmla="*/ 5724783 h 6857999"/>
              <a:gd name="connsiteX979" fmla="*/ 3976259 w 5913439"/>
              <a:gd name="connsiteY979" fmla="*/ 5735560 h 6857999"/>
              <a:gd name="connsiteX980" fmla="*/ 3968176 w 5913439"/>
              <a:gd name="connsiteY980" fmla="*/ 5745888 h 6857999"/>
              <a:gd name="connsiteX981" fmla="*/ 3959195 w 5913439"/>
              <a:gd name="connsiteY981" fmla="*/ 5756216 h 6857999"/>
              <a:gd name="connsiteX982" fmla="*/ 3950214 w 5913439"/>
              <a:gd name="connsiteY982" fmla="*/ 5765646 h 6857999"/>
              <a:gd name="connsiteX983" fmla="*/ 3941233 w 5913439"/>
              <a:gd name="connsiteY983" fmla="*/ 5774627 h 6857999"/>
              <a:gd name="connsiteX984" fmla="*/ 3931803 w 5913439"/>
              <a:gd name="connsiteY984" fmla="*/ 5783608 h 6857999"/>
              <a:gd name="connsiteX985" fmla="*/ 3921475 w 5913439"/>
              <a:gd name="connsiteY985" fmla="*/ 5791690 h 6857999"/>
              <a:gd name="connsiteX986" fmla="*/ 3911596 w 5913439"/>
              <a:gd name="connsiteY986" fmla="*/ 5799324 h 6857999"/>
              <a:gd name="connsiteX987" fmla="*/ 3901717 w 5913439"/>
              <a:gd name="connsiteY987" fmla="*/ 5806509 h 6857999"/>
              <a:gd name="connsiteX988" fmla="*/ 3890940 w 5913439"/>
              <a:gd name="connsiteY988" fmla="*/ 5813245 h 6857999"/>
              <a:gd name="connsiteX989" fmla="*/ 3880612 w 5913439"/>
              <a:gd name="connsiteY989" fmla="*/ 5819082 h 6857999"/>
              <a:gd name="connsiteX990" fmla="*/ 3869835 w 5913439"/>
              <a:gd name="connsiteY990" fmla="*/ 5824022 h 6857999"/>
              <a:gd name="connsiteX991" fmla="*/ 3859058 w 5913439"/>
              <a:gd name="connsiteY991" fmla="*/ 5828512 h 6857999"/>
              <a:gd name="connsiteX992" fmla="*/ 3847832 w 5913439"/>
              <a:gd name="connsiteY992" fmla="*/ 5832554 h 6857999"/>
              <a:gd name="connsiteX993" fmla="*/ 3844240 w 5913439"/>
              <a:gd name="connsiteY993" fmla="*/ 5835248 h 6857999"/>
              <a:gd name="connsiteX994" fmla="*/ 3840198 w 5913439"/>
              <a:gd name="connsiteY994" fmla="*/ 5837044 h 6857999"/>
              <a:gd name="connsiteX995" fmla="*/ 3836157 w 5913439"/>
              <a:gd name="connsiteY995" fmla="*/ 5837493 h 6857999"/>
              <a:gd name="connsiteX996" fmla="*/ 3831666 w 5913439"/>
              <a:gd name="connsiteY996" fmla="*/ 5837044 h 6857999"/>
              <a:gd name="connsiteX997" fmla="*/ 3825829 w 5913439"/>
              <a:gd name="connsiteY997" fmla="*/ 5841085 h 6857999"/>
              <a:gd name="connsiteX998" fmla="*/ 3819093 w 5913439"/>
              <a:gd name="connsiteY998" fmla="*/ 5844678 h 6857999"/>
              <a:gd name="connsiteX999" fmla="*/ 3812357 w 5913439"/>
              <a:gd name="connsiteY999" fmla="*/ 5847372 h 6857999"/>
              <a:gd name="connsiteX1000" fmla="*/ 3805173 w 5913439"/>
              <a:gd name="connsiteY1000" fmla="*/ 5849617 h 6857999"/>
              <a:gd name="connsiteX1001" fmla="*/ 3797988 w 5913439"/>
              <a:gd name="connsiteY1001" fmla="*/ 5851413 h 6857999"/>
              <a:gd name="connsiteX1002" fmla="*/ 3790803 w 5913439"/>
              <a:gd name="connsiteY1002" fmla="*/ 5852312 h 6857999"/>
              <a:gd name="connsiteX1003" fmla="*/ 3774638 w 5913439"/>
              <a:gd name="connsiteY1003" fmla="*/ 5854108 h 6857999"/>
              <a:gd name="connsiteX1004" fmla="*/ 3758472 w 5913439"/>
              <a:gd name="connsiteY1004" fmla="*/ 5855904 h 6857999"/>
              <a:gd name="connsiteX1005" fmla="*/ 3749491 w 5913439"/>
              <a:gd name="connsiteY1005" fmla="*/ 5856802 h 6857999"/>
              <a:gd name="connsiteX1006" fmla="*/ 3740061 w 5913439"/>
              <a:gd name="connsiteY1006" fmla="*/ 5858149 h 6857999"/>
              <a:gd name="connsiteX1007" fmla="*/ 3731080 w 5913439"/>
              <a:gd name="connsiteY1007" fmla="*/ 5859945 h 6857999"/>
              <a:gd name="connsiteX1008" fmla="*/ 3721650 w 5913439"/>
              <a:gd name="connsiteY1008" fmla="*/ 5862190 h 6857999"/>
              <a:gd name="connsiteX1009" fmla="*/ 3712220 w 5913439"/>
              <a:gd name="connsiteY1009" fmla="*/ 5865334 h 6857999"/>
              <a:gd name="connsiteX1010" fmla="*/ 3701443 w 5913439"/>
              <a:gd name="connsiteY1010" fmla="*/ 5868926 h 6857999"/>
              <a:gd name="connsiteX1011" fmla="*/ 3724794 w 5913439"/>
              <a:gd name="connsiteY1011" fmla="*/ 5874315 h 6857999"/>
              <a:gd name="connsiteX1012" fmla="*/ 3747695 w 5913439"/>
              <a:gd name="connsiteY1012" fmla="*/ 5879254 h 6857999"/>
              <a:gd name="connsiteX1013" fmla="*/ 3792150 w 5913439"/>
              <a:gd name="connsiteY1013" fmla="*/ 5889133 h 6857999"/>
              <a:gd name="connsiteX1014" fmla="*/ 3835259 w 5913439"/>
              <a:gd name="connsiteY1014" fmla="*/ 5898114 h 6857999"/>
              <a:gd name="connsiteX1015" fmla="*/ 3877020 w 5913439"/>
              <a:gd name="connsiteY1015" fmla="*/ 5906646 h 6857999"/>
              <a:gd name="connsiteX1016" fmla="*/ 3897676 w 5913439"/>
              <a:gd name="connsiteY1016" fmla="*/ 5911136 h 6857999"/>
              <a:gd name="connsiteX1017" fmla="*/ 3917883 w 5913439"/>
              <a:gd name="connsiteY1017" fmla="*/ 5916076 h 6857999"/>
              <a:gd name="connsiteX1018" fmla="*/ 3938090 w 5913439"/>
              <a:gd name="connsiteY1018" fmla="*/ 5921464 h 6857999"/>
              <a:gd name="connsiteX1019" fmla="*/ 3957848 w 5913439"/>
              <a:gd name="connsiteY1019" fmla="*/ 5927302 h 6857999"/>
              <a:gd name="connsiteX1020" fmla="*/ 3977157 w 5913439"/>
              <a:gd name="connsiteY1020" fmla="*/ 5933140 h 6857999"/>
              <a:gd name="connsiteX1021" fmla="*/ 3996466 w 5913439"/>
              <a:gd name="connsiteY1021" fmla="*/ 5939426 h 6857999"/>
              <a:gd name="connsiteX1022" fmla="*/ 4015775 w 5913439"/>
              <a:gd name="connsiteY1022" fmla="*/ 5946611 h 6857999"/>
              <a:gd name="connsiteX1023" fmla="*/ 4034186 w 5913439"/>
              <a:gd name="connsiteY1023" fmla="*/ 5954245 h 6857999"/>
              <a:gd name="connsiteX1024" fmla="*/ 4442368 w 5913439"/>
              <a:gd name="connsiteY1024" fmla="*/ 6056627 h 6857999"/>
              <a:gd name="connsiteX1025" fmla="*/ 4442368 w 5913439"/>
              <a:gd name="connsiteY1025" fmla="*/ 6056178 h 6857999"/>
              <a:gd name="connsiteX1026" fmla="*/ 4457187 w 5913439"/>
              <a:gd name="connsiteY1026" fmla="*/ 6057974 h 6857999"/>
              <a:gd name="connsiteX1027" fmla="*/ 4472005 w 5913439"/>
              <a:gd name="connsiteY1027" fmla="*/ 6059770 h 6857999"/>
              <a:gd name="connsiteX1028" fmla="*/ 4501193 w 5913439"/>
              <a:gd name="connsiteY1028" fmla="*/ 6064710 h 6857999"/>
              <a:gd name="connsiteX1029" fmla="*/ 4530381 w 5913439"/>
              <a:gd name="connsiteY1029" fmla="*/ 6070547 h 6857999"/>
              <a:gd name="connsiteX1030" fmla="*/ 4558671 w 5913439"/>
              <a:gd name="connsiteY1030" fmla="*/ 6077283 h 6857999"/>
              <a:gd name="connsiteX1031" fmla="*/ 4586961 w 5913439"/>
              <a:gd name="connsiteY1031" fmla="*/ 6084468 h 6857999"/>
              <a:gd name="connsiteX1032" fmla="*/ 4615251 w 5913439"/>
              <a:gd name="connsiteY1032" fmla="*/ 6092551 h 6857999"/>
              <a:gd name="connsiteX1033" fmla="*/ 4643091 w 5913439"/>
              <a:gd name="connsiteY1033" fmla="*/ 6101532 h 6857999"/>
              <a:gd name="connsiteX1034" fmla="*/ 4670483 w 5913439"/>
              <a:gd name="connsiteY1034" fmla="*/ 6111410 h 6857999"/>
              <a:gd name="connsiteX1035" fmla="*/ 4697874 w 5913439"/>
              <a:gd name="connsiteY1035" fmla="*/ 6121289 h 6857999"/>
              <a:gd name="connsiteX1036" fmla="*/ 4725266 w 5913439"/>
              <a:gd name="connsiteY1036" fmla="*/ 6131618 h 6857999"/>
              <a:gd name="connsiteX1037" fmla="*/ 4752658 w 5913439"/>
              <a:gd name="connsiteY1037" fmla="*/ 6142844 h 6857999"/>
              <a:gd name="connsiteX1038" fmla="*/ 4779601 w 5913439"/>
              <a:gd name="connsiteY1038" fmla="*/ 6154070 h 6857999"/>
              <a:gd name="connsiteX1039" fmla="*/ 4833935 w 5913439"/>
              <a:gd name="connsiteY1039" fmla="*/ 6177420 h 6857999"/>
              <a:gd name="connsiteX1040" fmla="*/ 4887371 w 5913439"/>
              <a:gd name="connsiteY1040" fmla="*/ 6201669 h 6857999"/>
              <a:gd name="connsiteX1041" fmla="*/ 4892311 w 5913439"/>
              <a:gd name="connsiteY1041" fmla="*/ 6203914 h 6857999"/>
              <a:gd name="connsiteX1042" fmla="*/ 4897250 w 5913439"/>
              <a:gd name="connsiteY1042" fmla="*/ 6206608 h 6857999"/>
              <a:gd name="connsiteX1043" fmla="*/ 4900394 w 5913439"/>
              <a:gd name="connsiteY1043" fmla="*/ 6209302 h 6857999"/>
              <a:gd name="connsiteX1044" fmla="*/ 4903088 w 5913439"/>
              <a:gd name="connsiteY1044" fmla="*/ 6211548 h 6857999"/>
              <a:gd name="connsiteX1045" fmla="*/ 4905333 w 5913439"/>
              <a:gd name="connsiteY1045" fmla="*/ 6214242 h 6857999"/>
              <a:gd name="connsiteX1046" fmla="*/ 4906680 w 5913439"/>
              <a:gd name="connsiteY1046" fmla="*/ 6217834 h 6857999"/>
              <a:gd name="connsiteX1047" fmla="*/ 4907578 w 5913439"/>
              <a:gd name="connsiteY1047" fmla="*/ 6220528 h 6857999"/>
              <a:gd name="connsiteX1048" fmla="*/ 4908027 w 5913439"/>
              <a:gd name="connsiteY1048" fmla="*/ 6223223 h 6857999"/>
              <a:gd name="connsiteX1049" fmla="*/ 4908476 w 5913439"/>
              <a:gd name="connsiteY1049" fmla="*/ 6225917 h 6857999"/>
              <a:gd name="connsiteX1050" fmla="*/ 4908476 w 5913439"/>
              <a:gd name="connsiteY1050" fmla="*/ 6229060 h 6857999"/>
              <a:gd name="connsiteX1051" fmla="*/ 4907578 w 5913439"/>
              <a:gd name="connsiteY1051" fmla="*/ 6234898 h 6857999"/>
              <a:gd name="connsiteX1052" fmla="*/ 4906680 w 5913439"/>
              <a:gd name="connsiteY1052" fmla="*/ 6241634 h 6857999"/>
              <a:gd name="connsiteX1053" fmla="*/ 4906231 w 5913439"/>
              <a:gd name="connsiteY1053" fmla="*/ 6247920 h 6857999"/>
              <a:gd name="connsiteX1054" fmla="*/ 4906680 w 5913439"/>
              <a:gd name="connsiteY1054" fmla="*/ 6277557 h 6857999"/>
              <a:gd name="connsiteX1055" fmla="*/ 4907578 w 5913439"/>
              <a:gd name="connsiteY1055" fmla="*/ 6306745 h 6857999"/>
              <a:gd name="connsiteX1056" fmla="*/ 4909375 w 5913439"/>
              <a:gd name="connsiteY1056" fmla="*/ 6365121 h 6857999"/>
              <a:gd name="connsiteX1057" fmla="*/ 4911620 w 5913439"/>
              <a:gd name="connsiteY1057" fmla="*/ 6391166 h 6857999"/>
              <a:gd name="connsiteX1058" fmla="*/ 4912967 w 5913439"/>
              <a:gd name="connsiteY1058" fmla="*/ 6404637 h 6857999"/>
              <a:gd name="connsiteX1059" fmla="*/ 4914314 w 5913439"/>
              <a:gd name="connsiteY1059" fmla="*/ 6417659 h 6857999"/>
              <a:gd name="connsiteX1060" fmla="*/ 4914763 w 5913439"/>
              <a:gd name="connsiteY1060" fmla="*/ 6430682 h 6857999"/>
              <a:gd name="connsiteX1061" fmla="*/ 4914763 w 5913439"/>
              <a:gd name="connsiteY1061" fmla="*/ 6443704 h 6857999"/>
              <a:gd name="connsiteX1062" fmla="*/ 4914314 w 5913439"/>
              <a:gd name="connsiteY1062" fmla="*/ 6455828 h 6857999"/>
              <a:gd name="connsiteX1063" fmla="*/ 4912518 w 5913439"/>
              <a:gd name="connsiteY1063" fmla="*/ 6467952 h 6857999"/>
              <a:gd name="connsiteX1064" fmla="*/ 4911620 w 5913439"/>
              <a:gd name="connsiteY1064" fmla="*/ 6474239 h 6857999"/>
              <a:gd name="connsiteX1065" fmla="*/ 4909824 w 5913439"/>
              <a:gd name="connsiteY1065" fmla="*/ 6480076 h 6857999"/>
              <a:gd name="connsiteX1066" fmla="*/ 4908027 w 5913439"/>
              <a:gd name="connsiteY1066" fmla="*/ 6485914 h 6857999"/>
              <a:gd name="connsiteX1067" fmla="*/ 4906231 w 5913439"/>
              <a:gd name="connsiteY1067" fmla="*/ 6491303 h 6857999"/>
              <a:gd name="connsiteX1068" fmla="*/ 4903537 w 5913439"/>
              <a:gd name="connsiteY1068" fmla="*/ 6497140 h 6857999"/>
              <a:gd name="connsiteX1069" fmla="*/ 4900843 w 5913439"/>
              <a:gd name="connsiteY1069" fmla="*/ 6502529 h 6857999"/>
              <a:gd name="connsiteX1070" fmla="*/ 4897699 w 5913439"/>
              <a:gd name="connsiteY1070" fmla="*/ 6507468 h 6857999"/>
              <a:gd name="connsiteX1071" fmla="*/ 4894107 w 5913439"/>
              <a:gd name="connsiteY1071" fmla="*/ 6512857 h 6857999"/>
              <a:gd name="connsiteX1072" fmla="*/ 4889617 w 5913439"/>
              <a:gd name="connsiteY1072" fmla="*/ 6517796 h 6857999"/>
              <a:gd name="connsiteX1073" fmla="*/ 4885126 w 5913439"/>
              <a:gd name="connsiteY1073" fmla="*/ 6522736 h 6857999"/>
              <a:gd name="connsiteX1074" fmla="*/ 4880187 w 5913439"/>
              <a:gd name="connsiteY1074" fmla="*/ 6527226 h 6857999"/>
              <a:gd name="connsiteX1075" fmla="*/ 4874798 w 5913439"/>
              <a:gd name="connsiteY1075" fmla="*/ 6531717 h 6857999"/>
              <a:gd name="connsiteX1076" fmla="*/ 4868960 w 5913439"/>
              <a:gd name="connsiteY1076" fmla="*/ 6536207 h 6857999"/>
              <a:gd name="connsiteX1077" fmla="*/ 4862225 w 5913439"/>
              <a:gd name="connsiteY1077" fmla="*/ 6540249 h 6857999"/>
              <a:gd name="connsiteX1078" fmla="*/ 4854591 w 5913439"/>
              <a:gd name="connsiteY1078" fmla="*/ 6544290 h 6857999"/>
              <a:gd name="connsiteX1079" fmla="*/ 4847406 w 5913439"/>
              <a:gd name="connsiteY1079" fmla="*/ 6548331 h 6857999"/>
              <a:gd name="connsiteX1080" fmla="*/ 4847406 w 5913439"/>
              <a:gd name="connsiteY1080" fmla="*/ 6551924 h 6857999"/>
              <a:gd name="connsiteX1081" fmla="*/ 4848304 w 5913439"/>
              <a:gd name="connsiteY1081" fmla="*/ 6555965 h 6857999"/>
              <a:gd name="connsiteX1082" fmla="*/ 4849202 w 5913439"/>
              <a:gd name="connsiteY1082" fmla="*/ 6559557 h 6857999"/>
              <a:gd name="connsiteX1083" fmla="*/ 4850550 w 5913439"/>
              <a:gd name="connsiteY1083" fmla="*/ 6563599 h 6857999"/>
              <a:gd name="connsiteX1084" fmla="*/ 4853693 w 5913439"/>
              <a:gd name="connsiteY1084" fmla="*/ 6570784 h 6857999"/>
              <a:gd name="connsiteX1085" fmla="*/ 4857734 w 5913439"/>
              <a:gd name="connsiteY1085" fmla="*/ 6577968 h 6857999"/>
              <a:gd name="connsiteX1086" fmla="*/ 4862225 w 5913439"/>
              <a:gd name="connsiteY1086" fmla="*/ 6585602 h 6857999"/>
              <a:gd name="connsiteX1087" fmla="*/ 4866715 w 5913439"/>
              <a:gd name="connsiteY1087" fmla="*/ 6592338 h 6857999"/>
              <a:gd name="connsiteX1088" fmla="*/ 4871206 w 5913439"/>
              <a:gd name="connsiteY1088" fmla="*/ 6599522 h 6857999"/>
              <a:gd name="connsiteX1089" fmla="*/ 4875247 w 5913439"/>
              <a:gd name="connsiteY1089" fmla="*/ 6606707 h 6857999"/>
              <a:gd name="connsiteX1090" fmla="*/ 4878839 w 5913439"/>
              <a:gd name="connsiteY1090" fmla="*/ 6613892 h 6857999"/>
              <a:gd name="connsiteX1091" fmla="*/ 4881983 w 5913439"/>
              <a:gd name="connsiteY1091" fmla="*/ 6621526 h 6857999"/>
              <a:gd name="connsiteX1092" fmla="*/ 4882881 w 5913439"/>
              <a:gd name="connsiteY1092" fmla="*/ 6625567 h 6857999"/>
              <a:gd name="connsiteX1093" fmla="*/ 4883779 w 5913439"/>
              <a:gd name="connsiteY1093" fmla="*/ 6629159 h 6857999"/>
              <a:gd name="connsiteX1094" fmla="*/ 4884228 w 5913439"/>
              <a:gd name="connsiteY1094" fmla="*/ 6633201 h 6857999"/>
              <a:gd name="connsiteX1095" fmla="*/ 4884677 w 5913439"/>
              <a:gd name="connsiteY1095" fmla="*/ 6636793 h 6857999"/>
              <a:gd name="connsiteX1096" fmla="*/ 4884228 w 5913439"/>
              <a:gd name="connsiteY1096" fmla="*/ 6640835 h 6857999"/>
              <a:gd name="connsiteX1097" fmla="*/ 4883779 w 5913439"/>
              <a:gd name="connsiteY1097" fmla="*/ 6644876 h 6857999"/>
              <a:gd name="connsiteX1098" fmla="*/ 4882881 w 5913439"/>
              <a:gd name="connsiteY1098" fmla="*/ 6648917 h 6857999"/>
              <a:gd name="connsiteX1099" fmla="*/ 4881534 w 5913439"/>
              <a:gd name="connsiteY1099" fmla="*/ 6653408 h 6857999"/>
              <a:gd name="connsiteX1100" fmla="*/ 4879738 w 5913439"/>
              <a:gd name="connsiteY1100" fmla="*/ 6657898 h 6857999"/>
              <a:gd name="connsiteX1101" fmla="*/ 4877043 w 5913439"/>
              <a:gd name="connsiteY1101" fmla="*/ 6662389 h 6857999"/>
              <a:gd name="connsiteX1102" fmla="*/ 4874349 w 5913439"/>
              <a:gd name="connsiteY1102" fmla="*/ 6666879 h 6857999"/>
              <a:gd name="connsiteX1103" fmla="*/ 4870757 w 5913439"/>
              <a:gd name="connsiteY1103" fmla="*/ 6671370 h 6857999"/>
              <a:gd name="connsiteX1104" fmla="*/ 4875247 w 5913439"/>
              <a:gd name="connsiteY1104" fmla="*/ 6677656 h 6857999"/>
              <a:gd name="connsiteX1105" fmla="*/ 4879738 w 5913439"/>
              <a:gd name="connsiteY1105" fmla="*/ 6684392 h 6857999"/>
              <a:gd name="connsiteX1106" fmla="*/ 4881983 w 5913439"/>
              <a:gd name="connsiteY1106" fmla="*/ 6687535 h 6857999"/>
              <a:gd name="connsiteX1107" fmla="*/ 4884677 w 5913439"/>
              <a:gd name="connsiteY1107" fmla="*/ 6690230 h 6857999"/>
              <a:gd name="connsiteX1108" fmla="*/ 4887371 w 5913439"/>
              <a:gd name="connsiteY1108" fmla="*/ 6692475 h 6857999"/>
              <a:gd name="connsiteX1109" fmla="*/ 4890066 w 5913439"/>
              <a:gd name="connsiteY1109" fmla="*/ 6693822 h 6857999"/>
              <a:gd name="connsiteX1110" fmla="*/ 4920152 w 5913439"/>
              <a:gd name="connsiteY1110" fmla="*/ 6706395 h 6857999"/>
              <a:gd name="connsiteX1111" fmla="*/ 4946196 w 5913439"/>
              <a:gd name="connsiteY1111" fmla="*/ 6717621 h 6857999"/>
              <a:gd name="connsiteX1112" fmla="*/ 4969098 w 5913439"/>
              <a:gd name="connsiteY1112" fmla="*/ 6727500 h 6857999"/>
              <a:gd name="connsiteX1113" fmla="*/ 4987957 w 5913439"/>
              <a:gd name="connsiteY1113" fmla="*/ 6737379 h 6857999"/>
              <a:gd name="connsiteX1114" fmla="*/ 4996489 w 5913439"/>
              <a:gd name="connsiteY1114" fmla="*/ 6741870 h 6857999"/>
              <a:gd name="connsiteX1115" fmla="*/ 5004123 w 5913439"/>
              <a:gd name="connsiteY1115" fmla="*/ 6746360 h 6857999"/>
              <a:gd name="connsiteX1116" fmla="*/ 5011757 w 5913439"/>
              <a:gd name="connsiteY1116" fmla="*/ 6750851 h 6857999"/>
              <a:gd name="connsiteX1117" fmla="*/ 5018043 w 5913439"/>
              <a:gd name="connsiteY1117" fmla="*/ 6755790 h 6857999"/>
              <a:gd name="connsiteX1118" fmla="*/ 5023881 w 5913439"/>
              <a:gd name="connsiteY1118" fmla="*/ 6760730 h 6857999"/>
              <a:gd name="connsiteX1119" fmla="*/ 5028821 w 5913439"/>
              <a:gd name="connsiteY1119" fmla="*/ 6765669 h 6857999"/>
              <a:gd name="connsiteX1120" fmla="*/ 5033311 w 5913439"/>
              <a:gd name="connsiteY1120" fmla="*/ 6771507 h 6857999"/>
              <a:gd name="connsiteX1121" fmla="*/ 5037352 w 5913439"/>
              <a:gd name="connsiteY1121" fmla="*/ 6776895 h 6857999"/>
              <a:gd name="connsiteX1122" fmla="*/ 5040945 w 5913439"/>
              <a:gd name="connsiteY1122" fmla="*/ 6782733 h 6857999"/>
              <a:gd name="connsiteX1123" fmla="*/ 5044537 w 5913439"/>
              <a:gd name="connsiteY1123" fmla="*/ 6788570 h 6857999"/>
              <a:gd name="connsiteX1124" fmla="*/ 5047231 w 5913439"/>
              <a:gd name="connsiteY1124" fmla="*/ 6795306 h 6857999"/>
              <a:gd name="connsiteX1125" fmla="*/ 5049028 w 5913439"/>
              <a:gd name="connsiteY1125" fmla="*/ 6802042 h 6857999"/>
              <a:gd name="connsiteX1126" fmla="*/ 5050824 w 5913439"/>
              <a:gd name="connsiteY1126" fmla="*/ 6810125 h 6857999"/>
              <a:gd name="connsiteX1127" fmla="*/ 5052171 w 5913439"/>
              <a:gd name="connsiteY1127" fmla="*/ 6818207 h 6857999"/>
              <a:gd name="connsiteX1128" fmla="*/ 5053518 w 5913439"/>
              <a:gd name="connsiteY1128" fmla="*/ 6826739 h 6857999"/>
              <a:gd name="connsiteX1129" fmla="*/ 5053967 w 5913439"/>
              <a:gd name="connsiteY1129" fmla="*/ 6835720 h 6857999"/>
              <a:gd name="connsiteX1130" fmla="*/ 5054416 w 5913439"/>
              <a:gd name="connsiteY1130" fmla="*/ 6846048 h 6857999"/>
              <a:gd name="connsiteX1131" fmla="*/ 5054865 w 5913439"/>
              <a:gd name="connsiteY1131" fmla="*/ 6856376 h 6857999"/>
              <a:gd name="connsiteX1132" fmla="*/ 5054835 w 5913439"/>
              <a:gd name="connsiteY1132" fmla="*/ 6857999 h 6857999"/>
              <a:gd name="connsiteX1133" fmla="*/ 0 w 5913439"/>
              <a:gd name="connsiteY113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Lst>
            <a:rect l="l" t="t" r="r" b="b"/>
            <a:pathLst>
              <a:path w="5913439" h="6857999">
                <a:moveTo>
                  <a:pt x="0" y="0"/>
                </a:moveTo>
                <a:lnTo>
                  <a:pt x="5786218" y="0"/>
                </a:lnTo>
                <a:lnTo>
                  <a:pt x="5788155" y="805"/>
                </a:lnTo>
                <a:lnTo>
                  <a:pt x="5805219" y="8439"/>
                </a:lnTo>
                <a:lnTo>
                  <a:pt x="5822732" y="14726"/>
                </a:lnTo>
                <a:lnTo>
                  <a:pt x="5840245" y="20563"/>
                </a:lnTo>
                <a:lnTo>
                  <a:pt x="5848777" y="23258"/>
                </a:lnTo>
                <a:lnTo>
                  <a:pt x="5858206" y="25503"/>
                </a:lnTo>
                <a:lnTo>
                  <a:pt x="5866738" y="27299"/>
                </a:lnTo>
                <a:lnTo>
                  <a:pt x="5875719" y="28646"/>
                </a:lnTo>
                <a:lnTo>
                  <a:pt x="5885149" y="29993"/>
                </a:lnTo>
                <a:lnTo>
                  <a:pt x="5894130" y="30891"/>
                </a:lnTo>
                <a:lnTo>
                  <a:pt x="5896375" y="30891"/>
                </a:lnTo>
                <a:lnTo>
                  <a:pt x="5898621" y="31790"/>
                </a:lnTo>
                <a:lnTo>
                  <a:pt x="5900417" y="33137"/>
                </a:lnTo>
                <a:lnTo>
                  <a:pt x="5902662" y="34484"/>
                </a:lnTo>
                <a:lnTo>
                  <a:pt x="5906254" y="38076"/>
                </a:lnTo>
                <a:lnTo>
                  <a:pt x="5908949" y="42117"/>
                </a:lnTo>
                <a:lnTo>
                  <a:pt x="5910296" y="45261"/>
                </a:lnTo>
                <a:lnTo>
                  <a:pt x="5911643" y="49751"/>
                </a:lnTo>
                <a:lnTo>
                  <a:pt x="5912541" y="55589"/>
                </a:lnTo>
                <a:lnTo>
                  <a:pt x="5912990" y="61876"/>
                </a:lnTo>
                <a:lnTo>
                  <a:pt x="5913439" y="78490"/>
                </a:lnTo>
                <a:lnTo>
                  <a:pt x="5912990" y="98697"/>
                </a:lnTo>
                <a:lnTo>
                  <a:pt x="5912092" y="121598"/>
                </a:lnTo>
                <a:lnTo>
                  <a:pt x="5910296" y="146296"/>
                </a:lnTo>
                <a:lnTo>
                  <a:pt x="5907601" y="172790"/>
                </a:lnTo>
                <a:lnTo>
                  <a:pt x="5904907" y="199732"/>
                </a:lnTo>
                <a:lnTo>
                  <a:pt x="5901315" y="226226"/>
                </a:lnTo>
                <a:lnTo>
                  <a:pt x="5897273" y="252271"/>
                </a:lnTo>
                <a:lnTo>
                  <a:pt x="5892783" y="277417"/>
                </a:lnTo>
                <a:lnTo>
                  <a:pt x="5888742" y="299420"/>
                </a:lnTo>
                <a:lnTo>
                  <a:pt x="5884251" y="319178"/>
                </a:lnTo>
                <a:lnTo>
                  <a:pt x="5882006" y="327261"/>
                </a:lnTo>
                <a:lnTo>
                  <a:pt x="5879761" y="334895"/>
                </a:lnTo>
                <a:lnTo>
                  <a:pt x="5877515" y="341631"/>
                </a:lnTo>
                <a:lnTo>
                  <a:pt x="5875270" y="346570"/>
                </a:lnTo>
                <a:lnTo>
                  <a:pt x="5873025" y="350611"/>
                </a:lnTo>
                <a:lnTo>
                  <a:pt x="5871229" y="353306"/>
                </a:lnTo>
                <a:lnTo>
                  <a:pt x="5866289" y="356898"/>
                </a:lnTo>
                <a:lnTo>
                  <a:pt x="5861350" y="359592"/>
                </a:lnTo>
                <a:lnTo>
                  <a:pt x="5855512" y="362736"/>
                </a:lnTo>
                <a:lnTo>
                  <a:pt x="5849675" y="364981"/>
                </a:lnTo>
                <a:lnTo>
                  <a:pt x="5838448" y="369471"/>
                </a:lnTo>
                <a:lnTo>
                  <a:pt x="5826773" y="374411"/>
                </a:lnTo>
                <a:lnTo>
                  <a:pt x="5821834" y="378452"/>
                </a:lnTo>
                <a:lnTo>
                  <a:pt x="5816894" y="382045"/>
                </a:lnTo>
                <a:lnTo>
                  <a:pt x="5813751" y="385637"/>
                </a:lnTo>
                <a:lnTo>
                  <a:pt x="5810608" y="388780"/>
                </a:lnTo>
                <a:lnTo>
                  <a:pt x="5808812" y="391924"/>
                </a:lnTo>
                <a:lnTo>
                  <a:pt x="5807015" y="395067"/>
                </a:lnTo>
                <a:lnTo>
                  <a:pt x="5806117" y="397761"/>
                </a:lnTo>
                <a:lnTo>
                  <a:pt x="5805668" y="400905"/>
                </a:lnTo>
                <a:lnTo>
                  <a:pt x="5806117" y="403599"/>
                </a:lnTo>
                <a:lnTo>
                  <a:pt x="5806566" y="405844"/>
                </a:lnTo>
                <a:lnTo>
                  <a:pt x="5807464" y="408538"/>
                </a:lnTo>
                <a:lnTo>
                  <a:pt x="5808812" y="410784"/>
                </a:lnTo>
                <a:lnTo>
                  <a:pt x="5812404" y="416172"/>
                </a:lnTo>
                <a:lnTo>
                  <a:pt x="5816894" y="420662"/>
                </a:lnTo>
                <a:lnTo>
                  <a:pt x="5827671" y="430092"/>
                </a:lnTo>
                <a:lnTo>
                  <a:pt x="5832611" y="435032"/>
                </a:lnTo>
                <a:lnTo>
                  <a:pt x="5837101" y="439971"/>
                </a:lnTo>
                <a:lnTo>
                  <a:pt x="5838898" y="442666"/>
                </a:lnTo>
                <a:lnTo>
                  <a:pt x="5840694" y="445360"/>
                </a:lnTo>
                <a:lnTo>
                  <a:pt x="5842041" y="448054"/>
                </a:lnTo>
                <a:lnTo>
                  <a:pt x="5842939" y="451647"/>
                </a:lnTo>
                <a:lnTo>
                  <a:pt x="5843388" y="454790"/>
                </a:lnTo>
                <a:lnTo>
                  <a:pt x="5843388" y="457933"/>
                </a:lnTo>
                <a:lnTo>
                  <a:pt x="5842939" y="461526"/>
                </a:lnTo>
                <a:lnTo>
                  <a:pt x="5842041" y="465118"/>
                </a:lnTo>
                <a:lnTo>
                  <a:pt x="5834856" y="461526"/>
                </a:lnTo>
                <a:lnTo>
                  <a:pt x="5827671" y="459280"/>
                </a:lnTo>
                <a:lnTo>
                  <a:pt x="5821385" y="457933"/>
                </a:lnTo>
                <a:lnTo>
                  <a:pt x="5815098" y="457484"/>
                </a:lnTo>
                <a:lnTo>
                  <a:pt x="5809710" y="457933"/>
                </a:lnTo>
                <a:lnTo>
                  <a:pt x="5804321" y="459280"/>
                </a:lnTo>
                <a:lnTo>
                  <a:pt x="5799831" y="461076"/>
                </a:lnTo>
                <a:lnTo>
                  <a:pt x="5795340" y="463771"/>
                </a:lnTo>
                <a:lnTo>
                  <a:pt x="5790850" y="466914"/>
                </a:lnTo>
                <a:lnTo>
                  <a:pt x="5786808" y="470506"/>
                </a:lnTo>
                <a:lnTo>
                  <a:pt x="5782767" y="474548"/>
                </a:lnTo>
                <a:lnTo>
                  <a:pt x="5779175" y="479038"/>
                </a:lnTo>
                <a:lnTo>
                  <a:pt x="5772439" y="488917"/>
                </a:lnTo>
                <a:lnTo>
                  <a:pt x="5765703" y="499245"/>
                </a:lnTo>
                <a:lnTo>
                  <a:pt x="5758968" y="510023"/>
                </a:lnTo>
                <a:lnTo>
                  <a:pt x="5752232" y="519902"/>
                </a:lnTo>
                <a:lnTo>
                  <a:pt x="5748639" y="524841"/>
                </a:lnTo>
                <a:lnTo>
                  <a:pt x="5744149" y="529331"/>
                </a:lnTo>
                <a:lnTo>
                  <a:pt x="5740108" y="533373"/>
                </a:lnTo>
                <a:lnTo>
                  <a:pt x="5736066" y="536965"/>
                </a:lnTo>
                <a:lnTo>
                  <a:pt x="5731127" y="539659"/>
                </a:lnTo>
                <a:lnTo>
                  <a:pt x="5726187" y="542354"/>
                </a:lnTo>
                <a:lnTo>
                  <a:pt x="5721248" y="544150"/>
                </a:lnTo>
                <a:lnTo>
                  <a:pt x="5715410" y="545048"/>
                </a:lnTo>
                <a:lnTo>
                  <a:pt x="5709124" y="545497"/>
                </a:lnTo>
                <a:lnTo>
                  <a:pt x="5702388" y="545048"/>
                </a:lnTo>
                <a:lnTo>
                  <a:pt x="5695203" y="543701"/>
                </a:lnTo>
                <a:lnTo>
                  <a:pt x="5688018" y="541007"/>
                </a:lnTo>
                <a:lnTo>
                  <a:pt x="5659729" y="546844"/>
                </a:lnTo>
                <a:lnTo>
                  <a:pt x="5631888" y="551335"/>
                </a:lnTo>
                <a:lnTo>
                  <a:pt x="5604496" y="555825"/>
                </a:lnTo>
                <a:lnTo>
                  <a:pt x="5576206" y="559417"/>
                </a:lnTo>
                <a:lnTo>
                  <a:pt x="5548366" y="562112"/>
                </a:lnTo>
                <a:lnTo>
                  <a:pt x="5534445" y="563010"/>
                </a:lnTo>
                <a:lnTo>
                  <a:pt x="5520076" y="563459"/>
                </a:lnTo>
                <a:lnTo>
                  <a:pt x="5506155" y="563908"/>
                </a:lnTo>
                <a:lnTo>
                  <a:pt x="5491786" y="563908"/>
                </a:lnTo>
                <a:lnTo>
                  <a:pt x="5477417" y="563459"/>
                </a:lnTo>
                <a:lnTo>
                  <a:pt x="5463496" y="563010"/>
                </a:lnTo>
                <a:lnTo>
                  <a:pt x="5434308" y="566602"/>
                </a:lnTo>
                <a:lnTo>
                  <a:pt x="5405120" y="569746"/>
                </a:lnTo>
                <a:lnTo>
                  <a:pt x="5376381" y="572440"/>
                </a:lnTo>
                <a:lnTo>
                  <a:pt x="5347193" y="574236"/>
                </a:lnTo>
                <a:lnTo>
                  <a:pt x="5318006" y="576032"/>
                </a:lnTo>
                <a:lnTo>
                  <a:pt x="5288818" y="577379"/>
                </a:lnTo>
                <a:lnTo>
                  <a:pt x="5259630" y="577828"/>
                </a:lnTo>
                <a:lnTo>
                  <a:pt x="5230891" y="578726"/>
                </a:lnTo>
                <a:lnTo>
                  <a:pt x="5172515" y="579624"/>
                </a:lnTo>
                <a:lnTo>
                  <a:pt x="5113690" y="580074"/>
                </a:lnTo>
                <a:lnTo>
                  <a:pt x="5055763" y="580972"/>
                </a:lnTo>
                <a:lnTo>
                  <a:pt x="5026575" y="581870"/>
                </a:lnTo>
                <a:lnTo>
                  <a:pt x="4996938" y="583217"/>
                </a:lnTo>
                <a:lnTo>
                  <a:pt x="4399709" y="602077"/>
                </a:lnTo>
                <a:lnTo>
                  <a:pt x="4399260" y="622284"/>
                </a:lnTo>
                <a:lnTo>
                  <a:pt x="4438775" y="631265"/>
                </a:lnTo>
                <a:lnTo>
                  <a:pt x="4478740" y="640246"/>
                </a:lnTo>
                <a:lnTo>
                  <a:pt x="4518257" y="648328"/>
                </a:lnTo>
                <a:lnTo>
                  <a:pt x="4558221" y="656411"/>
                </a:lnTo>
                <a:lnTo>
                  <a:pt x="4717632" y="688293"/>
                </a:lnTo>
                <a:lnTo>
                  <a:pt x="4757597" y="696376"/>
                </a:lnTo>
                <a:lnTo>
                  <a:pt x="4797113" y="704459"/>
                </a:lnTo>
                <a:lnTo>
                  <a:pt x="4837078" y="713889"/>
                </a:lnTo>
                <a:lnTo>
                  <a:pt x="4876594" y="722870"/>
                </a:lnTo>
                <a:lnTo>
                  <a:pt x="4915661" y="732300"/>
                </a:lnTo>
                <a:lnTo>
                  <a:pt x="4955177" y="743077"/>
                </a:lnTo>
                <a:lnTo>
                  <a:pt x="4994244" y="754303"/>
                </a:lnTo>
                <a:lnTo>
                  <a:pt x="5033311" y="765978"/>
                </a:lnTo>
                <a:lnTo>
                  <a:pt x="5049926" y="764631"/>
                </a:lnTo>
                <a:lnTo>
                  <a:pt x="5065642" y="764182"/>
                </a:lnTo>
                <a:lnTo>
                  <a:pt x="5082257" y="764631"/>
                </a:lnTo>
                <a:lnTo>
                  <a:pt x="5097973" y="766427"/>
                </a:lnTo>
                <a:lnTo>
                  <a:pt x="5113690" y="768672"/>
                </a:lnTo>
                <a:lnTo>
                  <a:pt x="5129856" y="771816"/>
                </a:lnTo>
                <a:lnTo>
                  <a:pt x="5145572" y="776306"/>
                </a:lnTo>
                <a:lnTo>
                  <a:pt x="5161289" y="782593"/>
                </a:lnTo>
                <a:lnTo>
                  <a:pt x="5167126" y="782144"/>
                </a:lnTo>
                <a:lnTo>
                  <a:pt x="5172964" y="782144"/>
                </a:lnTo>
                <a:lnTo>
                  <a:pt x="5178353" y="782593"/>
                </a:lnTo>
                <a:lnTo>
                  <a:pt x="5184190" y="783042"/>
                </a:lnTo>
                <a:lnTo>
                  <a:pt x="5189579" y="784389"/>
                </a:lnTo>
                <a:lnTo>
                  <a:pt x="5194967" y="785736"/>
                </a:lnTo>
                <a:lnTo>
                  <a:pt x="5200356" y="787532"/>
                </a:lnTo>
                <a:lnTo>
                  <a:pt x="5205295" y="789329"/>
                </a:lnTo>
                <a:lnTo>
                  <a:pt x="5215174" y="793819"/>
                </a:lnTo>
                <a:lnTo>
                  <a:pt x="5224604" y="799207"/>
                </a:lnTo>
                <a:lnTo>
                  <a:pt x="5234483" y="805045"/>
                </a:lnTo>
                <a:lnTo>
                  <a:pt x="5243913" y="810883"/>
                </a:lnTo>
                <a:lnTo>
                  <a:pt x="5253343" y="817618"/>
                </a:lnTo>
                <a:lnTo>
                  <a:pt x="5263222" y="823456"/>
                </a:lnTo>
                <a:lnTo>
                  <a:pt x="5273101" y="828844"/>
                </a:lnTo>
                <a:lnTo>
                  <a:pt x="5283429" y="833784"/>
                </a:lnTo>
                <a:lnTo>
                  <a:pt x="5293757" y="837376"/>
                </a:lnTo>
                <a:lnTo>
                  <a:pt x="5299146" y="839173"/>
                </a:lnTo>
                <a:lnTo>
                  <a:pt x="5304983" y="840520"/>
                </a:lnTo>
                <a:lnTo>
                  <a:pt x="5310821" y="841418"/>
                </a:lnTo>
                <a:lnTo>
                  <a:pt x="5316209" y="842316"/>
                </a:lnTo>
                <a:lnTo>
                  <a:pt x="5322496" y="842316"/>
                </a:lnTo>
                <a:lnTo>
                  <a:pt x="5328334" y="842316"/>
                </a:lnTo>
                <a:lnTo>
                  <a:pt x="5333722" y="842316"/>
                </a:lnTo>
                <a:lnTo>
                  <a:pt x="5338213" y="843214"/>
                </a:lnTo>
                <a:lnTo>
                  <a:pt x="5342254" y="845010"/>
                </a:lnTo>
                <a:lnTo>
                  <a:pt x="5344948" y="847255"/>
                </a:lnTo>
                <a:lnTo>
                  <a:pt x="5347193" y="850399"/>
                </a:lnTo>
                <a:lnTo>
                  <a:pt x="5348092" y="853991"/>
                </a:lnTo>
                <a:lnTo>
                  <a:pt x="5348990" y="857583"/>
                </a:lnTo>
                <a:lnTo>
                  <a:pt x="5349439" y="862074"/>
                </a:lnTo>
                <a:lnTo>
                  <a:pt x="5348990" y="866564"/>
                </a:lnTo>
                <a:lnTo>
                  <a:pt x="5348990" y="871055"/>
                </a:lnTo>
                <a:lnTo>
                  <a:pt x="5347642" y="880485"/>
                </a:lnTo>
                <a:lnTo>
                  <a:pt x="5346295" y="890364"/>
                </a:lnTo>
                <a:lnTo>
                  <a:pt x="5345397" y="898895"/>
                </a:lnTo>
                <a:lnTo>
                  <a:pt x="5344948" y="955924"/>
                </a:lnTo>
                <a:lnTo>
                  <a:pt x="5344499" y="1013402"/>
                </a:lnTo>
                <a:lnTo>
                  <a:pt x="5344050" y="1128358"/>
                </a:lnTo>
                <a:lnTo>
                  <a:pt x="5356623" y="1125663"/>
                </a:lnTo>
                <a:lnTo>
                  <a:pt x="5362012" y="1125214"/>
                </a:lnTo>
                <a:lnTo>
                  <a:pt x="5366951" y="1124765"/>
                </a:lnTo>
                <a:lnTo>
                  <a:pt x="5370993" y="1124765"/>
                </a:lnTo>
                <a:lnTo>
                  <a:pt x="5375034" y="1124765"/>
                </a:lnTo>
                <a:lnTo>
                  <a:pt x="5378627" y="1125663"/>
                </a:lnTo>
                <a:lnTo>
                  <a:pt x="5381770" y="1126561"/>
                </a:lnTo>
                <a:lnTo>
                  <a:pt x="5384015" y="1127459"/>
                </a:lnTo>
                <a:lnTo>
                  <a:pt x="5386260" y="1129256"/>
                </a:lnTo>
                <a:lnTo>
                  <a:pt x="5388057" y="1130603"/>
                </a:lnTo>
                <a:lnTo>
                  <a:pt x="5389404" y="1132399"/>
                </a:lnTo>
                <a:lnTo>
                  <a:pt x="5390302" y="1134644"/>
                </a:lnTo>
                <a:lnTo>
                  <a:pt x="5391200" y="1136889"/>
                </a:lnTo>
                <a:lnTo>
                  <a:pt x="5391649" y="1139135"/>
                </a:lnTo>
                <a:lnTo>
                  <a:pt x="5392098" y="1141829"/>
                </a:lnTo>
                <a:lnTo>
                  <a:pt x="5392098" y="1147666"/>
                </a:lnTo>
                <a:lnTo>
                  <a:pt x="5391200" y="1153953"/>
                </a:lnTo>
                <a:lnTo>
                  <a:pt x="5389853" y="1160240"/>
                </a:lnTo>
                <a:lnTo>
                  <a:pt x="5388506" y="1166526"/>
                </a:lnTo>
                <a:lnTo>
                  <a:pt x="5385811" y="1179549"/>
                </a:lnTo>
                <a:lnTo>
                  <a:pt x="5384913" y="1185835"/>
                </a:lnTo>
                <a:lnTo>
                  <a:pt x="5384464" y="1191673"/>
                </a:lnTo>
                <a:lnTo>
                  <a:pt x="5385362" y="1207390"/>
                </a:lnTo>
                <a:lnTo>
                  <a:pt x="5387158" y="1223555"/>
                </a:lnTo>
                <a:lnTo>
                  <a:pt x="5389853" y="1239721"/>
                </a:lnTo>
                <a:lnTo>
                  <a:pt x="5392996" y="1255437"/>
                </a:lnTo>
                <a:lnTo>
                  <a:pt x="5398834" y="1287768"/>
                </a:lnTo>
                <a:lnTo>
                  <a:pt x="5401079" y="1303934"/>
                </a:lnTo>
                <a:lnTo>
                  <a:pt x="5402875" y="1320100"/>
                </a:lnTo>
                <a:lnTo>
                  <a:pt x="5403324" y="1327733"/>
                </a:lnTo>
                <a:lnTo>
                  <a:pt x="5403773" y="1336265"/>
                </a:lnTo>
                <a:lnTo>
                  <a:pt x="5403773" y="1343899"/>
                </a:lnTo>
                <a:lnTo>
                  <a:pt x="5403324" y="1351533"/>
                </a:lnTo>
                <a:lnTo>
                  <a:pt x="5402426" y="1359616"/>
                </a:lnTo>
                <a:lnTo>
                  <a:pt x="5401528" y="1367699"/>
                </a:lnTo>
                <a:lnTo>
                  <a:pt x="5399732" y="1375332"/>
                </a:lnTo>
                <a:lnTo>
                  <a:pt x="5397936" y="1382966"/>
                </a:lnTo>
                <a:lnTo>
                  <a:pt x="5395241" y="1390600"/>
                </a:lnTo>
                <a:lnTo>
                  <a:pt x="5392547" y="1398234"/>
                </a:lnTo>
                <a:lnTo>
                  <a:pt x="5388955" y="1405867"/>
                </a:lnTo>
                <a:lnTo>
                  <a:pt x="5384913" y="1413501"/>
                </a:lnTo>
                <a:lnTo>
                  <a:pt x="5379974" y="1421135"/>
                </a:lnTo>
                <a:lnTo>
                  <a:pt x="5374136" y="1428320"/>
                </a:lnTo>
                <a:lnTo>
                  <a:pt x="5368299" y="1435504"/>
                </a:lnTo>
                <a:lnTo>
                  <a:pt x="5361563" y="1443138"/>
                </a:lnTo>
                <a:lnTo>
                  <a:pt x="5335518" y="1475469"/>
                </a:lnTo>
                <a:lnTo>
                  <a:pt x="5339560" y="1484450"/>
                </a:lnTo>
                <a:lnTo>
                  <a:pt x="5342703" y="1493431"/>
                </a:lnTo>
                <a:lnTo>
                  <a:pt x="5344948" y="1501514"/>
                </a:lnTo>
                <a:lnTo>
                  <a:pt x="5346744" y="1510046"/>
                </a:lnTo>
                <a:lnTo>
                  <a:pt x="5347642" y="1518578"/>
                </a:lnTo>
                <a:lnTo>
                  <a:pt x="5348541" y="1526211"/>
                </a:lnTo>
                <a:lnTo>
                  <a:pt x="5348541" y="1533845"/>
                </a:lnTo>
                <a:lnTo>
                  <a:pt x="5348092" y="1541479"/>
                </a:lnTo>
                <a:lnTo>
                  <a:pt x="5347193" y="1548664"/>
                </a:lnTo>
                <a:lnTo>
                  <a:pt x="5345846" y="1556298"/>
                </a:lnTo>
                <a:lnTo>
                  <a:pt x="5344050" y="1563033"/>
                </a:lnTo>
                <a:lnTo>
                  <a:pt x="5341356" y="1569769"/>
                </a:lnTo>
                <a:lnTo>
                  <a:pt x="5337763" y="1576055"/>
                </a:lnTo>
                <a:lnTo>
                  <a:pt x="5334171" y="1581893"/>
                </a:lnTo>
                <a:lnTo>
                  <a:pt x="5330579" y="1588180"/>
                </a:lnTo>
                <a:lnTo>
                  <a:pt x="5326088" y="1594017"/>
                </a:lnTo>
                <a:lnTo>
                  <a:pt x="5321149" y="1598957"/>
                </a:lnTo>
                <a:lnTo>
                  <a:pt x="5315760" y="1603896"/>
                </a:lnTo>
                <a:lnTo>
                  <a:pt x="5309923" y="1608836"/>
                </a:lnTo>
                <a:lnTo>
                  <a:pt x="5303187" y="1612877"/>
                </a:lnTo>
                <a:lnTo>
                  <a:pt x="5296002" y="1616919"/>
                </a:lnTo>
                <a:lnTo>
                  <a:pt x="5288818" y="1620960"/>
                </a:lnTo>
                <a:lnTo>
                  <a:pt x="5281184" y="1624552"/>
                </a:lnTo>
                <a:lnTo>
                  <a:pt x="5273101" y="1627696"/>
                </a:lnTo>
                <a:lnTo>
                  <a:pt x="5264120" y="1630390"/>
                </a:lnTo>
                <a:lnTo>
                  <a:pt x="5255139" y="1632635"/>
                </a:lnTo>
                <a:lnTo>
                  <a:pt x="5246158" y="1634880"/>
                </a:lnTo>
                <a:lnTo>
                  <a:pt x="5236279" y="1636676"/>
                </a:lnTo>
                <a:lnTo>
                  <a:pt x="5225951" y="1637575"/>
                </a:lnTo>
                <a:lnTo>
                  <a:pt x="5215174" y="1638473"/>
                </a:lnTo>
                <a:lnTo>
                  <a:pt x="5204397" y="1638922"/>
                </a:lnTo>
                <a:lnTo>
                  <a:pt x="5193171" y="1638922"/>
                </a:lnTo>
                <a:lnTo>
                  <a:pt x="5183292" y="1641616"/>
                </a:lnTo>
                <a:lnTo>
                  <a:pt x="5173862" y="1644310"/>
                </a:lnTo>
                <a:lnTo>
                  <a:pt x="5163983" y="1646106"/>
                </a:lnTo>
                <a:lnTo>
                  <a:pt x="5154553" y="1647454"/>
                </a:lnTo>
                <a:lnTo>
                  <a:pt x="5144225" y="1647903"/>
                </a:lnTo>
                <a:lnTo>
                  <a:pt x="5134795" y="1647454"/>
                </a:lnTo>
                <a:lnTo>
                  <a:pt x="5129856" y="1647005"/>
                </a:lnTo>
                <a:lnTo>
                  <a:pt x="5124916" y="1646106"/>
                </a:lnTo>
                <a:lnTo>
                  <a:pt x="5119977" y="1644759"/>
                </a:lnTo>
                <a:lnTo>
                  <a:pt x="5114588" y="1643412"/>
                </a:lnTo>
                <a:lnTo>
                  <a:pt x="5104709" y="1647005"/>
                </a:lnTo>
                <a:lnTo>
                  <a:pt x="5094830" y="1650148"/>
                </a:lnTo>
                <a:lnTo>
                  <a:pt x="5084502" y="1651944"/>
                </a:lnTo>
                <a:lnTo>
                  <a:pt x="5079563" y="1652842"/>
                </a:lnTo>
                <a:lnTo>
                  <a:pt x="5074174" y="1653291"/>
                </a:lnTo>
                <a:lnTo>
                  <a:pt x="5069235" y="1653740"/>
                </a:lnTo>
                <a:lnTo>
                  <a:pt x="5063846" y="1653291"/>
                </a:lnTo>
                <a:lnTo>
                  <a:pt x="5058907" y="1652842"/>
                </a:lnTo>
                <a:lnTo>
                  <a:pt x="5053967" y="1652393"/>
                </a:lnTo>
                <a:lnTo>
                  <a:pt x="5049028" y="1651046"/>
                </a:lnTo>
                <a:lnTo>
                  <a:pt x="5043639" y="1649250"/>
                </a:lnTo>
                <a:lnTo>
                  <a:pt x="5038250" y="1647005"/>
                </a:lnTo>
                <a:lnTo>
                  <a:pt x="5033311" y="1644310"/>
                </a:lnTo>
                <a:lnTo>
                  <a:pt x="4911171" y="1665416"/>
                </a:lnTo>
                <a:lnTo>
                  <a:pt x="4911171" y="1675294"/>
                </a:lnTo>
                <a:lnTo>
                  <a:pt x="4910273" y="1685623"/>
                </a:lnTo>
                <a:lnTo>
                  <a:pt x="5237626" y="1766900"/>
                </a:lnTo>
                <a:lnTo>
                  <a:pt x="5264120" y="1774533"/>
                </a:lnTo>
                <a:lnTo>
                  <a:pt x="5291512" y="1781269"/>
                </a:lnTo>
                <a:lnTo>
                  <a:pt x="5345846" y="1794291"/>
                </a:lnTo>
                <a:lnTo>
                  <a:pt x="5399732" y="1806865"/>
                </a:lnTo>
                <a:lnTo>
                  <a:pt x="5454066" y="1820785"/>
                </a:lnTo>
                <a:lnTo>
                  <a:pt x="5480560" y="1827521"/>
                </a:lnTo>
                <a:lnTo>
                  <a:pt x="5507503" y="1835155"/>
                </a:lnTo>
                <a:lnTo>
                  <a:pt x="5534445" y="1843237"/>
                </a:lnTo>
                <a:lnTo>
                  <a:pt x="5560490" y="1852218"/>
                </a:lnTo>
                <a:lnTo>
                  <a:pt x="5586983" y="1861199"/>
                </a:lnTo>
                <a:lnTo>
                  <a:pt x="5613028" y="1871527"/>
                </a:lnTo>
                <a:lnTo>
                  <a:pt x="5639072" y="1882753"/>
                </a:lnTo>
                <a:lnTo>
                  <a:pt x="5664219" y="1894429"/>
                </a:lnTo>
                <a:lnTo>
                  <a:pt x="5676792" y="1897123"/>
                </a:lnTo>
                <a:lnTo>
                  <a:pt x="5688467" y="1900266"/>
                </a:lnTo>
                <a:lnTo>
                  <a:pt x="5699245" y="1903858"/>
                </a:lnTo>
                <a:lnTo>
                  <a:pt x="5710022" y="1907900"/>
                </a:lnTo>
                <a:lnTo>
                  <a:pt x="5719002" y="1912390"/>
                </a:lnTo>
                <a:lnTo>
                  <a:pt x="5727534" y="1917330"/>
                </a:lnTo>
                <a:lnTo>
                  <a:pt x="5731127" y="1920922"/>
                </a:lnTo>
                <a:lnTo>
                  <a:pt x="5734719" y="1924066"/>
                </a:lnTo>
                <a:lnTo>
                  <a:pt x="5738311" y="1927209"/>
                </a:lnTo>
                <a:lnTo>
                  <a:pt x="5741455" y="1930352"/>
                </a:lnTo>
                <a:lnTo>
                  <a:pt x="5744149" y="1933944"/>
                </a:lnTo>
                <a:lnTo>
                  <a:pt x="5746843" y="1937986"/>
                </a:lnTo>
                <a:lnTo>
                  <a:pt x="5749089" y="1941578"/>
                </a:lnTo>
                <a:lnTo>
                  <a:pt x="5751334" y="1946069"/>
                </a:lnTo>
                <a:lnTo>
                  <a:pt x="5752681" y="1950559"/>
                </a:lnTo>
                <a:lnTo>
                  <a:pt x="5754028" y="1955498"/>
                </a:lnTo>
                <a:lnTo>
                  <a:pt x="5755375" y="1960438"/>
                </a:lnTo>
                <a:lnTo>
                  <a:pt x="5755824" y="1965377"/>
                </a:lnTo>
                <a:lnTo>
                  <a:pt x="5756273" y="1970766"/>
                </a:lnTo>
                <a:lnTo>
                  <a:pt x="5756273" y="1976604"/>
                </a:lnTo>
                <a:lnTo>
                  <a:pt x="5755824" y="1982441"/>
                </a:lnTo>
                <a:lnTo>
                  <a:pt x="5755375" y="1988728"/>
                </a:lnTo>
                <a:lnTo>
                  <a:pt x="5754028" y="1995463"/>
                </a:lnTo>
                <a:lnTo>
                  <a:pt x="5752681" y="2002199"/>
                </a:lnTo>
                <a:lnTo>
                  <a:pt x="5750885" y="2009384"/>
                </a:lnTo>
                <a:lnTo>
                  <a:pt x="5748639" y="2016569"/>
                </a:lnTo>
                <a:lnTo>
                  <a:pt x="5747292" y="2022406"/>
                </a:lnTo>
                <a:lnTo>
                  <a:pt x="5745496" y="2027795"/>
                </a:lnTo>
                <a:lnTo>
                  <a:pt x="5744598" y="2034081"/>
                </a:lnTo>
                <a:lnTo>
                  <a:pt x="5744149" y="2039919"/>
                </a:lnTo>
                <a:lnTo>
                  <a:pt x="5743700" y="2052043"/>
                </a:lnTo>
                <a:lnTo>
                  <a:pt x="5743700" y="2064168"/>
                </a:lnTo>
                <a:lnTo>
                  <a:pt x="5745496" y="2089314"/>
                </a:lnTo>
                <a:lnTo>
                  <a:pt x="5745945" y="2102336"/>
                </a:lnTo>
                <a:lnTo>
                  <a:pt x="5746843" y="2114012"/>
                </a:lnTo>
                <a:lnTo>
                  <a:pt x="5749538" y="2128830"/>
                </a:lnTo>
                <a:lnTo>
                  <a:pt x="5751334" y="2143649"/>
                </a:lnTo>
                <a:lnTo>
                  <a:pt x="5751783" y="2157569"/>
                </a:lnTo>
                <a:lnTo>
                  <a:pt x="5751334" y="2171040"/>
                </a:lnTo>
                <a:lnTo>
                  <a:pt x="5749987" y="2184961"/>
                </a:lnTo>
                <a:lnTo>
                  <a:pt x="5747741" y="2197534"/>
                </a:lnTo>
                <a:lnTo>
                  <a:pt x="5743700" y="2209658"/>
                </a:lnTo>
                <a:lnTo>
                  <a:pt x="5739210" y="2222231"/>
                </a:lnTo>
                <a:lnTo>
                  <a:pt x="5733821" y="2233458"/>
                </a:lnTo>
                <a:lnTo>
                  <a:pt x="5727534" y="2244683"/>
                </a:lnTo>
                <a:lnTo>
                  <a:pt x="5720350" y="2255461"/>
                </a:lnTo>
                <a:lnTo>
                  <a:pt x="5712267" y="2265789"/>
                </a:lnTo>
                <a:lnTo>
                  <a:pt x="5702388" y="2275668"/>
                </a:lnTo>
                <a:lnTo>
                  <a:pt x="5692509" y="2285098"/>
                </a:lnTo>
                <a:lnTo>
                  <a:pt x="5681283" y="2294977"/>
                </a:lnTo>
                <a:lnTo>
                  <a:pt x="5668709" y="2303509"/>
                </a:lnTo>
                <a:lnTo>
                  <a:pt x="5677690" y="2309795"/>
                </a:lnTo>
                <a:lnTo>
                  <a:pt x="5686671" y="2316980"/>
                </a:lnTo>
                <a:lnTo>
                  <a:pt x="5695203" y="2325063"/>
                </a:lnTo>
                <a:lnTo>
                  <a:pt x="5698795" y="2328655"/>
                </a:lnTo>
                <a:lnTo>
                  <a:pt x="5701939" y="2332696"/>
                </a:lnTo>
                <a:lnTo>
                  <a:pt x="5705082" y="2336738"/>
                </a:lnTo>
                <a:lnTo>
                  <a:pt x="5706878" y="2340779"/>
                </a:lnTo>
                <a:lnTo>
                  <a:pt x="5708225" y="2344821"/>
                </a:lnTo>
                <a:lnTo>
                  <a:pt x="5708225" y="2348862"/>
                </a:lnTo>
                <a:lnTo>
                  <a:pt x="5708225" y="2351107"/>
                </a:lnTo>
                <a:lnTo>
                  <a:pt x="5707776" y="2352903"/>
                </a:lnTo>
                <a:lnTo>
                  <a:pt x="5706878" y="2354700"/>
                </a:lnTo>
                <a:lnTo>
                  <a:pt x="5705531" y="2356945"/>
                </a:lnTo>
                <a:lnTo>
                  <a:pt x="5704184" y="2359190"/>
                </a:lnTo>
                <a:lnTo>
                  <a:pt x="5702388" y="2360986"/>
                </a:lnTo>
                <a:lnTo>
                  <a:pt x="5697897" y="2364579"/>
                </a:lnTo>
                <a:lnTo>
                  <a:pt x="5693407" y="2368171"/>
                </a:lnTo>
                <a:lnTo>
                  <a:pt x="5688467" y="2371763"/>
                </a:lnTo>
                <a:lnTo>
                  <a:pt x="5679487" y="2379846"/>
                </a:lnTo>
                <a:lnTo>
                  <a:pt x="5670506" y="2388827"/>
                </a:lnTo>
                <a:lnTo>
                  <a:pt x="5661974" y="2398706"/>
                </a:lnTo>
                <a:lnTo>
                  <a:pt x="5644461" y="2417566"/>
                </a:lnTo>
                <a:lnTo>
                  <a:pt x="5635031" y="2426996"/>
                </a:lnTo>
                <a:lnTo>
                  <a:pt x="5626050" y="2435528"/>
                </a:lnTo>
                <a:lnTo>
                  <a:pt x="5621111" y="2439569"/>
                </a:lnTo>
                <a:lnTo>
                  <a:pt x="5616171" y="2443161"/>
                </a:lnTo>
                <a:lnTo>
                  <a:pt x="5611232" y="2446305"/>
                </a:lnTo>
                <a:lnTo>
                  <a:pt x="5605843" y="2448999"/>
                </a:lnTo>
                <a:lnTo>
                  <a:pt x="5600455" y="2451693"/>
                </a:lnTo>
                <a:lnTo>
                  <a:pt x="5594617" y="2453489"/>
                </a:lnTo>
                <a:lnTo>
                  <a:pt x="5588779" y="2455286"/>
                </a:lnTo>
                <a:lnTo>
                  <a:pt x="5582942" y="2456633"/>
                </a:lnTo>
                <a:lnTo>
                  <a:pt x="5576655" y="2457082"/>
                </a:lnTo>
                <a:lnTo>
                  <a:pt x="5570369" y="2457082"/>
                </a:lnTo>
                <a:lnTo>
                  <a:pt x="5563633" y="2456633"/>
                </a:lnTo>
                <a:lnTo>
                  <a:pt x="5555999" y="2455286"/>
                </a:lnTo>
                <a:lnTo>
                  <a:pt x="5548815" y="2453489"/>
                </a:lnTo>
                <a:lnTo>
                  <a:pt x="5541181" y="2450795"/>
                </a:lnTo>
                <a:lnTo>
                  <a:pt x="5533547" y="2447652"/>
                </a:lnTo>
                <a:lnTo>
                  <a:pt x="5525464" y="2443611"/>
                </a:lnTo>
                <a:lnTo>
                  <a:pt x="5517382" y="2447203"/>
                </a:lnTo>
                <a:lnTo>
                  <a:pt x="5510197" y="2450346"/>
                </a:lnTo>
                <a:lnTo>
                  <a:pt x="5503012" y="2453489"/>
                </a:lnTo>
                <a:lnTo>
                  <a:pt x="5495827" y="2456184"/>
                </a:lnTo>
                <a:lnTo>
                  <a:pt x="5480111" y="2460674"/>
                </a:lnTo>
                <a:lnTo>
                  <a:pt x="5465292" y="2464716"/>
                </a:lnTo>
                <a:lnTo>
                  <a:pt x="5449576" y="2467410"/>
                </a:lnTo>
                <a:lnTo>
                  <a:pt x="5434308" y="2470553"/>
                </a:lnTo>
                <a:lnTo>
                  <a:pt x="5419041" y="2471901"/>
                </a:lnTo>
                <a:lnTo>
                  <a:pt x="5403324" y="2473248"/>
                </a:lnTo>
                <a:lnTo>
                  <a:pt x="5371891" y="2475044"/>
                </a:lnTo>
                <a:lnTo>
                  <a:pt x="5341356" y="2476840"/>
                </a:lnTo>
                <a:lnTo>
                  <a:pt x="5325190" y="2477738"/>
                </a:lnTo>
                <a:lnTo>
                  <a:pt x="5309923" y="2478636"/>
                </a:lnTo>
                <a:lnTo>
                  <a:pt x="5294206" y="2479983"/>
                </a:lnTo>
                <a:lnTo>
                  <a:pt x="5278939" y="2482228"/>
                </a:lnTo>
                <a:lnTo>
                  <a:pt x="5275346" y="2506477"/>
                </a:lnTo>
                <a:lnTo>
                  <a:pt x="5278939" y="2523540"/>
                </a:lnTo>
                <a:lnTo>
                  <a:pt x="5282531" y="2540604"/>
                </a:lnTo>
                <a:lnTo>
                  <a:pt x="5285225" y="2558117"/>
                </a:lnTo>
                <a:lnTo>
                  <a:pt x="5287021" y="2575181"/>
                </a:lnTo>
                <a:lnTo>
                  <a:pt x="5287919" y="2584162"/>
                </a:lnTo>
                <a:lnTo>
                  <a:pt x="5287919" y="2592693"/>
                </a:lnTo>
                <a:lnTo>
                  <a:pt x="5287919" y="2601225"/>
                </a:lnTo>
                <a:lnTo>
                  <a:pt x="5287021" y="2609757"/>
                </a:lnTo>
                <a:lnTo>
                  <a:pt x="5286123" y="2618738"/>
                </a:lnTo>
                <a:lnTo>
                  <a:pt x="5284776" y="2627270"/>
                </a:lnTo>
                <a:lnTo>
                  <a:pt x="5282531" y="2635802"/>
                </a:lnTo>
                <a:lnTo>
                  <a:pt x="5279837" y="2644783"/>
                </a:lnTo>
                <a:lnTo>
                  <a:pt x="5282531" y="2649722"/>
                </a:lnTo>
                <a:lnTo>
                  <a:pt x="5284776" y="2655560"/>
                </a:lnTo>
                <a:lnTo>
                  <a:pt x="5286123" y="2660499"/>
                </a:lnTo>
                <a:lnTo>
                  <a:pt x="5287470" y="2665439"/>
                </a:lnTo>
                <a:lnTo>
                  <a:pt x="5287919" y="2670827"/>
                </a:lnTo>
                <a:lnTo>
                  <a:pt x="5288369" y="2675767"/>
                </a:lnTo>
                <a:lnTo>
                  <a:pt x="5288369" y="2680706"/>
                </a:lnTo>
                <a:lnTo>
                  <a:pt x="5287919" y="2686095"/>
                </a:lnTo>
                <a:lnTo>
                  <a:pt x="5286123" y="2696423"/>
                </a:lnTo>
                <a:lnTo>
                  <a:pt x="5283878" y="2706751"/>
                </a:lnTo>
                <a:lnTo>
                  <a:pt x="5278490" y="2727407"/>
                </a:lnTo>
                <a:lnTo>
                  <a:pt x="5276244" y="2747165"/>
                </a:lnTo>
                <a:lnTo>
                  <a:pt x="5273101" y="2766923"/>
                </a:lnTo>
                <a:lnTo>
                  <a:pt x="5270856" y="2776802"/>
                </a:lnTo>
                <a:lnTo>
                  <a:pt x="5268611" y="2786232"/>
                </a:lnTo>
                <a:lnTo>
                  <a:pt x="5265916" y="2795213"/>
                </a:lnTo>
                <a:lnTo>
                  <a:pt x="5262324" y="2805092"/>
                </a:lnTo>
                <a:lnTo>
                  <a:pt x="5259181" y="2813624"/>
                </a:lnTo>
                <a:lnTo>
                  <a:pt x="5255139" y="2822604"/>
                </a:lnTo>
                <a:lnTo>
                  <a:pt x="5250200" y="2830688"/>
                </a:lnTo>
                <a:lnTo>
                  <a:pt x="5244811" y="2839668"/>
                </a:lnTo>
                <a:lnTo>
                  <a:pt x="5238974" y="2847302"/>
                </a:lnTo>
                <a:lnTo>
                  <a:pt x="5232238" y="2854936"/>
                </a:lnTo>
                <a:lnTo>
                  <a:pt x="5224155" y="2861671"/>
                </a:lnTo>
                <a:lnTo>
                  <a:pt x="5216072" y="2868407"/>
                </a:lnTo>
                <a:lnTo>
                  <a:pt x="5216521" y="2869754"/>
                </a:lnTo>
                <a:lnTo>
                  <a:pt x="5216970" y="2871102"/>
                </a:lnTo>
                <a:lnTo>
                  <a:pt x="5216970" y="2872448"/>
                </a:lnTo>
                <a:lnTo>
                  <a:pt x="5216970" y="2874245"/>
                </a:lnTo>
                <a:lnTo>
                  <a:pt x="5215623" y="2876490"/>
                </a:lnTo>
                <a:lnTo>
                  <a:pt x="5213827" y="2879184"/>
                </a:lnTo>
                <a:lnTo>
                  <a:pt x="5211582" y="2881430"/>
                </a:lnTo>
                <a:lnTo>
                  <a:pt x="5208888" y="2883675"/>
                </a:lnTo>
                <a:lnTo>
                  <a:pt x="5203499" y="2888165"/>
                </a:lnTo>
                <a:lnTo>
                  <a:pt x="5200805" y="2890410"/>
                </a:lnTo>
                <a:lnTo>
                  <a:pt x="5199009" y="2893105"/>
                </a:lnTo>
                <a:lnTo>
                  <a:pt x="5198110" y="2895350"/>
                </a:lnTo>
                <a:lnTo>
                  <a:pt x="5198110" y="2896697"/>
                </a:lnTo>
                <a:lnTo>
                  <a:pt x="5198110" y="2897595"/>
                </a:lnTo>
                <a:lnTo>
                  <a:pt x="5198560" y="2898942"/>
                </a:lnTo>
                <a:lnTo>
                  <a:pt x="5199009" y="2900289"/>
                </a:lnTo>
                <a:lnTo>
                  <a:pt x="5201703" y="2902984"/>
                </a:lnTo>
                <a:lnTo>
                  <a:pt x="5205744" y="2905678"/>
                </a:lnTo>
                <a:lnTo>
                  <a:pt x="5212031" y="2908372"/>
                </a:lnTo>
                <a:lnTo>
                  <a:pt x="5216970" y="2911515"/>
                </a:lnTo>
                <a:lnTo>
                  <a:pt x="5221461" y="2914210"/>
                </a:lnTo>
                <a:lnTo>
                  <a:pt x="5225502" y="2917802"/>
                </a:lnTo>
                <a:lnTo>
                  <a:pt x="5229544" y="2921394"/>
                </a:lnTo>
                <a:lnTo>
                  <a:pt x="5232687" y="2924987"/>
                </a:lnTo>
                <a:lnTo>
                  <a:pt x="5235381" y="2929028"/>
                </a:lnTo>
                <a:lnTo>
                  <a:pt x="5237177" y="2933070"/>
                </a:lnTo>
                <a:lnTo>
                  <a:pt x="5238525" y="2937111"/>
                </a:lnTo>
                <a:lnTo>
                  <a:pt x="5239423" y="2940704"/>
                </a:lnTo>
                <a:lnTo>
                  <a:pt x="5239423" y="2944745"/>
                </a:lnTo>
                <a:lnTo>
                  <a:pt x="5238974" y="2948337"/>
                </a:lnTo>
                <a:lnTo>
                  <a:pt x="5238075" y="2951481"/>
                </a:lnTo>
                <a:lnTo>
                  <a:pt x="5236728" y="2954175"/>
                </a:lnTo>
                <a:lnTo>
                  <a:pt x="5234483" y="2956420"/>
                </a:lnTo>
                <a:lnTo>
                  <a:pt x="5231340" y="2957767"/>
                </a:lnTo>
                <a:lnTo>
                  <a:pt x="5227747" y="2958665"/>
                </a:lnTo>
                <a:lnTo>
                  <a:pt x="5222359" y="2959563"/>
                </a:lnTo>
                <a:lnTo>
                  <a:pt x="5217419" y="2960461"/>
                </a:lnTo>
                <a:lnTo>
                  <a:pt x="5212480" y="2962258"/>
                </a:lnTo>
                <a:lnTo>
                  <a:pt x="5207540" y="2963605"/>
                </a:lnTo>
                <a:lnTo>
                  <a:pt x="5199009" y="2967646"/>
                </a:lnTo>
                <a:lnTo>
                  <a:pt x="5190028" y="2972586"/>
                </a:lnTo>
                <a:lnTo>
                  <a:pt x="5181945" y="2977974"/>
                </a:lnTo>
                <a:lnTo>
                  <a:pt x="5174311" y="2984710"/>
                </a:lnTo>
                <a:lnTo>
                  <a:pt x="5159493" y="2997283"/>
                </a:lnTo>
                <a:lnTo>
                  <a:pt x="5151859" y="3003121"/>
                </a:lnTo>
                <a:lnTo>
                  <a:pt x="5144225" y="3009407"/>
                </a:lnTo>
                <a:lnTo>
                  <a:pt x="5136591" y="3014796"/>
                </a:lnTo>
                <a:lnTo>
                  <a:pt x="5128509" y="3019735"/>
                </a:lnTo>
                <a:lnTo>
                  <a:pt x="5119977" y="3024226"/>
                </a:lnTo>
                <a:lnTo>
                  <a:pt x="5115486" y="3026022"/>
                </a:lnTo>
                <a:lnTo>
                  <a:pt x="5110996" y="3027369"/>
                </a:lnTo>
                <a:lnTo>
                  <a:pt x="5106056" y="3028267"/>
                </a:lnTo>
                <a:lnTo>
                  <a:pt x="5101566" y="3029165"/>
                </a:lnTo>
                <a:lnTo>
                  <a:pt x="5096177" y="3029614"/>
                </a:lnTo>
                <a:lnTo>
                  <a:pt x="5091238" y="3030064"/>
                </a:lnTo>
                <a:lnTo>
                  <a:pt x="5053967" y="3033656"/>
                </a:lnTo>
                <a:lnTo>
                  <a:pt x="4972690" y="3035901"/>
                </a:lnTo>
                <a:lnTo>
                  <a:pt x="4869859" y="3054312"/>
                </a:lnTo>
                <a:lnTo>
                  <a:pt x="4868511" y="3071376"/>
                </a:lnTo>
                <a:lnTo>
                  <a:pt x="4867613" y="3088439"/>
                </a:lnTo>
                <a:lnTo>
                  <a:pt x="4867164" y="3106401"/>
                </a:lnTo>
                <a:lnTo>
                  <a:pt x="4867613" y="3123465"/>
                </a:lnTo>
                <a:lnTo>
                  <a:pt x="4868062" y="3158490"/>
                </a:lnTo>
                <a:lnTo>
                  <a:pt x="4867613" y="3176452"/>
                </a:lnTo>
                <a:lnTo>
                  <a:pt x="4867164" y="3193516"/>
                </a:lnTo>
                <a:lnTo>
                  <a:pt x="4865368" y="3210579"/>
                </a:lnTo>
                <a:lnTo>
                  <a:pt x="4864021" y="3219111"/>
                </a:lnTo>
                <a:lnTo>
                  <a:pt x="4862225" y="3227194"/>
                </a:lnTo>
                <a:lnTo>
                  <a:pt x="4860429" y="3235277"/>
                </a:lnTo>
                <a:lnTo>
                  <a:pt x="4858183" y="3243809"/>
                </a:lnTo>
                <a:lnTo>
                  <a:pt x="4855040" y="3251892"/>
                </a:lnTo>
                <a:lnTo>
                  <a:pt x="4851897" y="3259975"/>
                </a:lnTo>
                <a:lnTo>
                  <a:pt x="4848304" y="3267608"/>
                </a:lnTo>
                <a:lnTo>
                  <a:pt x="4844263" y="3275242"/>
                </a:lnTo>
                <a:lnTo>
                  <a:pt x="4839773" y="3283325"/>
                </a:lnTo>
                <a:lnTo>
                  <a:pt x="4834384" y="3290510"/>
                </a:lnTo>
                <a:lnTo>
                  <a:pt x="4828546" y="3297694"/>
                </a:lnTo>
                <a:lnTo>
                  <a:pt x="4822260" y="3304879"/>
                </a:lnTo>
                <a:lnTo>
                  <a:pt x="4814626" y="3312064"/>
                </a:lnTo>
                <a:lnTo>
                  <a:pt x="4806992" y="3319249"/>
                </a:lnTo>
                <a:lnTo>
                  <a:pt x="4809237" y="3329128"/>
                </a:lnTo>
                <a:lnTo>
                  <a:pt x="4811034" y="3338108"/>
                </a:lnTo>
                <a:lnTo>
                  <a:pt x="4812381" y="3347089"/>
                </a:lnTo>
                <a:lnTo>
                  <a:pt x="4812830" y="3355621"/>
                </a:lnTo>
                <a:lnTo>
                  <a:pt x="4812830" y="3363704"/>
                </a:lnTo>
                <a:lnTo>
                  <a:pt x="4811932" y="3371338"/>
                </a:lnTo>
                <a:lnTo>
                  <a:pt x="4811034" y="3378073"/>
                </a:lnTo>
                <a:lnTo>
                  <a:pt x="4809237" y="3384809"/>
                </a:lnTo>
                <a:lnTo>
                  <a:pt x="4806992" y="3391545"/>
                </a:lnTo>
                <a:lnTo>
                  <a:pt x="4804298" y="3397382"/>
                </a:lnTo>
                <a:lnTo>
                  <a:pt x="4801155" y="3403220"/>
                </a:lnTo>
                <a:lnTo>
                  <a:pt x="4798011" y="3408159"/>
                </a:lnTo>
                <a:lnTo>
                  <a:pt x="4793970" y="3413099"/>
                </a:lnTo>
                <a:lnTo>
                  <a:pt x="4789929" y="3418038"/>
                </a:lnTo>
                <a:lnTo>
                  <a:pt x="4785438" y="3422529"/>
                </a:lnTo>
                <a:lnTo>
                  <a:pt x="4780050" y="3427019"/>
                </a:lnTo>
                <a:lnTo>
                  <a:pt x="4775110" y="3431061"/>
                </a:lnTo>
                <a:lnTo>
                  <a:pt x="4769722" y="3435102"/>
                </a:lnTo>
                <a:lnTo>
                  <a:pt x="4758495" y="3441838"/>
                </a:lnTo>
                <a:lnTo>
                  <a:pt x="4746371" y="3448573"/>
                </a:lnTo>
                <a:lnTo>
                  <a:pt x="4733349" y="3454860"/>
                </a:lnTo>
                <a:lnTo>
                  <a:pt x="4707304" y="3466984"/>
                </a:lnTo>
                <a:lnTo>
                  <a:pt x="4694282" y="3472822"/>
                </a:lnTo>
                <a:lnTo>
                  <a:pt x="4682158" y="3479108"/>
                </a:lnTo>
                <a:lnTo>
                  <a:pt x="4547444" y="3506500"/>
                </a:lnTo>
                <a:lnTo>
                  <a:pt x="4563610" y="3544669"/>
                </a:lnTo>
                <a:lnTo>
                  <a:pt x="4572591" y="3546914"/>
                </a:lnTo>
                <a:lnTo>
                  <a:pt x="4582021" y="3548261"/>
                </a:lnTo>
                <a:lnTo>
                  <a:pt x="4601779" y="3547812"/>
                </a:lnTo>
                <a:lnTo>
                  <a:pt x="4620639" y="3548710"/>
                </a:lnTo>
                <a:lnTo>
                  <a:pt x="4639947" y="3550058"/>
                </a:lnTo>
                <a:lnTo>
                  <a:pt x="4658359" y="3552303"/>
                </a:lnTo>
                <a:lnTo>
                  <a:pt x="4677218" y="3554997"/>
                </a:lnTo>
                <a:lnTo>
                  <a:pt x="4695180" y="3558589"/>
                </a:lnTo>
                <a:lnTo>
                  <a:pt x="4713591" y="3563080"/>
                </a:lnTo>
                <a:lnTo>
                  <a:pt x="4731553" y="3568019"/>
                </a:lnTo>
                <a:lnTo>
                  <a:pt x="4749514" y="3573857"/>
                </a:lnTo>
                <a:lnTo>
                  <a:pt x="4767027" y="3579695"/>
                </a:lnTo>
                <a:lnTo>
                  <a:pt x="4784540" y="3586430"/>
                </a:lnTo>
                <a:lnTo>
                  <a:pt x="4802053" y="3593166"/>
                </a:lnTo>
                <a:lnTo>
                  <a:pt x="4819116" y="3600800"/>
                </a:lnTo>
                <a:lnTo>
                  <a:pt x="4836629" y="3608882"/>
                </a:lnTo>
                <a:lnTo>
                  <a:pt x="4853244" y="3616965"/>
                </a:lnTo>
                <a:lnTo>
                  <a:pt x="4870757" y="3625497"/>
                </a:lnTo>
                <a:lnTo>
                  <a:pt x="4871206" y="3625497"/>
                </a:lnTo>
                <a:lnTo>
                  <a:pt x="4885575" y="3629089"/>
                </a:lnTo>
                <a:lnTo>
                  <a:pt x="4899046" y="3633131"/>
                </a:lnTo>
                <a:lnTo>
                  <a:pt x="4911171" y="3638070"/>
                </a:lnTo>
                <a:lnTo>
                  <a:pt x="4917008" y="3640765"/>
                </a:lnTo>
                <a:lnTo>
                  <a:pt x="4922397" y="3643459"/>
                </a:lnTo>
                <a:lnTo>
                  <a:pt x="4927785" y="3647051"/>
                </a:lnTo>
                <a:lnTo>
                  <a:pt x="4932725" y="3650195"/>
                </a:lnTo>
                <a:lnTo>
                  <a:pt x="4937664" y="3653338"/>
                </a:lnTo>
                <a:lnTo>
                  <a:pt x="4942155" y="3656930"/>
                </a:lnTo>
                <a:lnTo>
                  <a:pt x="4946196" y="3660972"/>
                </a:lnTo>
                <a:lnTo>
                  <a:pt x="4949789" y="3665013"/>
                </a:lnTo>
                <a:lnTo>
                  <a:pt x="4953381" y="3669054"/>
                </a:lnTo>
                <a:lnTo>
                  <a:pt x="4956973" y="3673545"/>
                </a:lnTo>
                <a:lnTo>
                  <a:pt x="4960117" y="3678035"/>
                </a:lnTo>
                <a:lnTo>
                  <a:pt x="4962811" y="3682975"/>
                </a:lnTo>
                <a:lnTo>
                  <a:pt x="4965505" y="3687914"/>
                </a:lnTo>
                <a:lnTo>
                  <a:pt x="4968199" y="3693303"/>
                </a:lnTo>
                <a:lnTo>
                  <a:pt x="4969996" y="3698691"/>
                </a:lnTo>
                <a:lnTo>
                  <a:pt x="4971792" y="3704080"/>
                </a:lnTo>
                <a:lnTo>
                  <a:pt x="4973588" y="3709918"/>
                </a:lnTo>
                <a:lnTo>
                  <a:pt x="4974935" y="3715755"/>
                </a:lnTo>
                <a:lnTo>
                  <a:pt x="4975833" y="3722491"/>
                </a:lnTo>
                <a:lnTo>
                  <a:pt x="4976731" y="3728777"/>
                </a:lnTo>
                <a:lnTo>
                  <a:pt x="4977180" y="3742249"/>
                </a:lnTo>
                <a:lnTo>
                  <a:pt x="4977180" y="3757067"/>
                </a:lnTo>
                <a:lnTo>
                  <a:pt x="4975833" y="3771886"/>
                </a:lnTo>
                <a:lnTo>
                  <a:pt x="4974935" y="3784908"/>
                </a:lnTo>
                <a:lnTo>
                  <a:pt x="4974037" y="3797930"/>
                </a:lnTo>
                <a:lnTo>
                  <a:pt x="4974037" y="3810504"/>
                </a:lnTo>
                <a:lnTo>
                  <a:pt x="4974486" y="3823526"/>
                </a:lnTo>
                <a:lnTo>
                  <a:pt x="4975384" y="3849571"/>
                </a:lnTo>
                <a:lnTo>
                  <a:pt x="4975833" y="3876064"/>
                </a:lnTo>
                <a:lnTo>
                  <a:pt x="4975833" y="3888638"/>
                </a:lnTo>
                <a:lnTo>
                  <a:pt x="4975384" y="3901660"/>
                </a:lnTo>
                <a:lnTo>
                  <a:pt x="4974037" y="3914682"/>
                </a:lnTo>
                <a:lnTo>
                  <a:pt x="4972241" y="3927255"/>
                </a:lnTo>
                <a:lnTo>
                  <a:pt x="4969547" y="3940278"/>
                </a:lnTo>
                <a:lnTo>
                  <a:pt x="4965056" y="3952851"/>
                </a:lnTo>
                <a:lnTo>
                  <a:pt x="4962811" y="3959138"/>
                </a:lnTo>
                <a:lnTo>
                  <a:pt x="4960566" y="3965424"/>
                </a:lnTo>
                <a:lnTo>
                  <a:pt x="4957422" y="3971262"/>
                </a:lnTo>
                <a:lnTo>
                  <a:pt x="4954279" y="3977997"/>
                </a:lnTo>
                <a:lnTo>
                  <a:pt x="4951585" y="3984733"/>
                </a:lnTo>
                <a:lnTo>
                  <a:pt x="4948441" y="3991918"/>
                </a:lnTo>
                <a:lnTo>
                  <a:pt x="4945298" y="3998205"/>
                </a:lnTo>
                <a:lnTo>
                  <a:pt x="4941706" y="4004940"/>
                </a:lnTo>
                <a:lnTo>
                  <a:pt x="4934072" y="4017513"/>
                </a:lnTo>
                <a:lnTo>
                  <a:pt x="4925540" y="4029638"/>
                </a:lnTo>
                <a:lnTo>
                  <a:pt x="4916559" y="4040864"/>
                </a:lnTo>
                <a:lnTo>
                  <a:pt x="4907129" y="4052090"/>
                </a:lnTo>
                <a:lnTo>
                  <a:pt x="4897250" y="4062867"/>
                </a:lnTo>
                <a:lnTo>
                  <a:pt x="4886922" y="4073195"/>
                </a:lnTo>
                <a:lnTo>
                  <a:pt x="4866266" y="4093851"/>
                </a:lnTo>
                <a:lnTo>
                  <a:pt x="4845161" y="4114058"/>
                </a:lnTo>
                <a:lnTo>
                  <a:pt x="4834833" y="4125284"/>
                </a:lnTo>
                <a:lnTo>
                  <a:pt x="4825403" y="4136061"/>
                </a:lnTo>
                <a:lnTo>
                  <a:pt x="4815524" y="4147287"/>
                </a:lnTo>
                <a:lnTo>
                  <a:pt x="4806992" y="4159412"/>
                </a:lnTo>
                <a:lnTo>
                  <a:pt x="4799808" y="4168842"/>
                </a:lnTo>
                <a:lnTo>
                  <a:pt x="4791725" y="4177823"/>
                </a:lnTo>
                <a:lnTo>
                  <a:pt x="4783642" y="4185456"/>
                </a:lnTo>
                <a:lnTo>
                  <a:pt x="4774212" y="4192192"/>
                </a:lnTo>
                <a:lnTo>
                  <a:pt x="4764782" y="4198479"/>
                </a:lnTo>
                <a:lnTo>
                  <a:pt x="4755352" y="4203867"/>
                </a:lnTo>
                <a:lnTo>
                  <a:pt x="4745024" y="4207909"/>
                </a:lnTo>
                <a:lnTo>
                  <a:pt x="4734696" y="4211501"/>
                </a:lnTo>
                <a:lnTo>
                  <a:pt x="4724368" y="4214195"/>
                </a:lnTo>
                <a:lnTo>
                  <a:pt x="4713142" y="4215991"/>
                </a:lnTo>
                <a:lnTo>
                  <a:pt x="4701916" y="4217338"/>
                </a:lnTo>
                <a:lnTo>
                  <a:pt x="4690690" y="4217788"/>
                </a:lnTo>
                <a:lnTo>
                  <a:pt x="4679014" y="4217788"/>
                </a:lnTo>
                <a:lnTo>
                  <a:pt x="4666890" y="4217338"/>
                </a:lnTo>
                <a:lnTo>
                  <a:pt x="4655216" y="4216440"/>
                </a:lnTo>
                <a:lnTo>
                  <a:pt x="4643091" y="4214644"/>
                </a:lnTo>
                <a:lnTo>
                  <a:pt x="4583817" y="4216889"/>
                </a:lnTo>
                <a:lnTo>
                  <a:pt x="4563610" y="4217338"/>
                </a:lnTo>
                <a:lnTo>
                  <a:pt x="4531728" y="4220931"/>
                </a:lnTo>
                <a:lnTo>
                  <a:pt x="4500294" y="4224074"/>
                </a:lnTo>
                <a:lnTo>
                  <a:pt x="4468412" y="4226768"/>
                </a:lnTo>
                <a:lnTo>
                  <a:pt x="4436979" y="4228565"/>
                </a:lnTo>
                <a:lnTo>
                  <a:pt x="4405097" y="4230361"/>
                </a:lnTo>
                <a:lnTo>
                  <a:pt x="4373664" y="4231708"/>
                </a:lnTo>
                <a:lnTo>
                  <a:pt x="4310797" y="4233953"/>
                </a:lnTo>
                <a:lnTo>
                  <a:pt x="4306757" y="4233953"/>
                </a:lnTo>
                <a:lnTo>
                  <a:pt x="4303164" y="4233953"/>
                </a:lnTo>
                <a:lnTo>
                  <a:pt x="4245686" y="4234851"/>
                </a:lnTo>
                <a:lnTo>
                  <a:pt x="4187759" y="4235300"/>
                </a:lnTo>
                <a:lnTo>
                  <a:pt x="4130730" y="4235749"/>
                </a:lnTo>
                <a:lnTo>
                  <a:pt x="4072804" y="4236647"/>
                </a:lnTo>
                <a:lnTo>
                  <a:pt x="3663724" y="4242485"/>
                </a:lnTo>
                <a:lnTo>
                  <a:pt x="3622860" y="4242485"/>
                </a:lnTo>
                <a:lnTo>
                  <a:pt x="3420341" y="4257303"/>
                </a:lnTo>
                <a:lnTo>
                  <a:pt x="3414055" y="4259549"/>
                </a:lnTo>
                <a:lnTo>
                  <a:pt x="3407319" y="4261345"/>
                </a:lnTo>
                <a:lnTo>
                  <a:pt x="3401032" y="4262692"/>
                </a:lnTo>
                <a:lnTo>
                  <a:pt x="3394746" y="4263590"/>
                </a:lnTo>
                <a:lnTo>
                  <a:pt x="3388459" y="4264488"/>
                </a:lnTo>
                <a:lnTo>
                  <a:pt x="3382172" y="4264937"/>
                </a:lnTo>
                <a:lnTo>
                  <a:pt x="3369150" y="4264937"/>
                </a:lnTo>
                <a:lnTo>
                  <a:pt x="3356577" y="4264488"/>
                </a:lnTo>
                <a:lnTo>
                  <a:pt x="3343554" y="4263590"/>
                </a:lnTo>
                <a:lnTo>
                  <a:pt x="3317959" y="4260447"/>
                </a:lnTo>
                <a:lnTo>
                  <a:pt x="3326042" y="4265835"/>
                </a:lnTo>
                <a:lnTo>
                  <a:pt x="3334574" y="4271224"/>
                </a:lnTo>
                <a:lnTo>
                  <a:pt x="3343554" y="4275714"/>
                </a:lnTo>
                <a:lnTo>
                  <a:pt x="3352086" y="4279307"/>
                </a:lnTo>
                <a:lnTo>
                  <a:pt x="3361067" y="4282899"/>
                </a:lnTo>
                <a:lnTo>
                  <a:pt x="3369599" y="4286042"/>
                </a:lnTo>
                <a:lnTo>
                  <a:pt x="3379029" y="4289186"/>
                </a:lnTo>
                <a:lnTo>
                  <a:pt x="3388010" y="4291431"/>
                </a:lnTo>
                <a:lnTo>
                  <a:pt x="3396991" y="4293676"/>
                </a:lnTo>
                <a:lnTo>
                  <a:pt x="3405972" y="4295472"/>
                </a:lnTo>
                <a:lnTo>
                  <a:pt x="3424383" y="4298167"/>
                </a:lnTo>
                <a:lnTo>
                  <a:pt x="3442793" y="4299963"/>
                </a:lnTo>
                <a:lnTo>
                  <a:pt x="3461653" y="4301310"/>
                </a:lnTo>
                <a:lnTo>
                  <a:pt x="3480513" y="4302208"/>
                </a:lnTo>
                <a:lnTo>
                  <a:pt x="3499373" y="4302657"/>
                </a:lnTo>
                <a:lnTo>
                  <a:pt x="3537093" y="4303555"/>
                </a:lnTo>
                <a:lnTo>
                  <a:pt x="3555953" y="4304004"/>
                </a:lnTo>
                <a:lnTo>
                  <a:pt x="3574813" y="4305351"/>
                </a:lnTo>
                <a:lnTo>
                  <a:pt x="3593223" y="4308046"/>
                </a:lnTo>
                <a:lnTo>
                  <a:pt x="3611634" y="4310740"/>
                </a:lnTo>
                <a:lnTo>
                  <a:pt x="3644415" y="4316577"/>
                </a:lnTo>
                <a:lnTo>
                  <a:pt x="3676746" y="4321068"/>
                </a:lnTo>
                <a:lnTo>
                  <a:pt x="3709526" y="4325558"/>
                </a:lnTo>
                <a:lnTo>
                  <a:pt x="3741857" y="4329600"/>
                </a:lnTo>
                <a:lnTo>
                  <a:pt x="3774638" y="4332743"/>
                </a:lnTo>
                <a:lnTo>
                  <a:pt x="3807418" y="4336335"/>
                </a:lnTo>
                <a:lnTo>
                  <a:pt x="3873428" y="4343071"/>
                </a:lnTo>
                <a:lnTo>
                  <a:pt x="3906208" y="4346214"/>
                </a:lnTo>
                <a:lnTo>
                  <a:pt x="3938988" y="4349807"/>
                </a:lnTo>
                <a:lnTo>
                  <a:pt x="3971768" y="4353399"/>
                </a:lnTo>
                <a:lnTo>
                  <a:pt x="4004549" y="4357890"/>
                </a:lnTo>
                <a:lnTo>
                  <a:pt x="4036880" y="4362829"/>
                </a:lnTo>
                <a:lnTo>
                  <a:pt x="4069211" y="4368667"/>
                </a:lnTo>
                <a:lnTo>
                  <a:pt x="4101992" y="4374953"/>
                </a:lnTo>
                <a:lnTo>
                  <a:pt x="4134323" y="4383036"/>
                </a:lnTo>
                <a:lnTo>
                  <a:pt x="5009961" y="4510565"/>
                </a:lnTo>
                <a:lnTo>
                  <a:pt x="5028371" y="4513259"/>
                </a:lnTo>
                <a:lnTo>
                  <a:pt x="5047231" y="4516402"/>
                </a:lnTo>
                <a:lnTo>
                  <a:pt x="5065642" y="4520444"/>
                </a:lnTo>
                <a:lnTo>
                  <a:pt x="5084053" y="4525383"/>
                </a:lnTo>
                <a:lnTo>
                  <a:pt x="5101566" y="4531221"/>
                </a:lnTo>
                <a:lnTo>
                  <a:pt x="5119528" y="4536610"/>
                </a:lnTo>
                <a:lnTo>
                  <a:pt x="5137040" y="4542896"/>
                </a:lnTo>
                <a:lnTo>
                  <a:pt x="5155002" y="4549183"/>
                </a:lnTo>
                <a:lnTo>
                  <a:pt x="5190028" y="4562205"/>
                </a:lnTo>
                <a:lnTo>
                  <a:pt x="5225053" y="4575676"/>
                </a:lnTo>
                <a:lnTo>
                  <a:pt x="5243015" y="4581514"/>
                </a:lnTo>
                <a:lnTo>
                  <a:pt x="5260528" y="4587352"/>
                </a:lnTo>
                <a:lnTo>
                  <a:pt x="5278939" y="4592740"/>
                </a:lnTo>
                <a:lnTo>
                  <a:pt x="5296900" y="4597680"/>
                </a:lnTo>
                <a:lnTo>
                  <a:pt x="5304534" y="4600374"/>
                </a:lnTo>
                <a:lnTo>
                  <a:pt x="5311719" y="4603068"/>
                </a:lnTo>
                <a:lnTo>
                  <a:pt x="5318455" y="4607110"/>
                </a:lnTo>
                <a:lnTo>
                  <a:pt x="5321598" y="4609355"/>
                </a:lnTo>
                <a:lnTo>
                  <a:pt x="5324292" y="4611600"/>
                </a:lnTo>
                <a:lnTo>
                  <a:pt x="5326986" y="4614294"/>
                </a:lnTo>
                <a:lnTo>
                  <a:pt x="5329232" y="4616989"/>
                </a:lnTo>
                <a:lnTo>
                  <a:pt x="5331028" y="4620132"/>
                </a:lnTo>
                <a:lnTo>
                  <a:pt x="5332824" y="4623275"/>
                </a:lnTo>
                <a:lnTo>
                  <a:pt x="5334171" y="4626868"/>
                </a:lnTo>
                <a:lnTo>
                  <a:pt x="5335069" y="4630460"/>
                </a:lnTo>
                <a:lnTo>
                  <a:pt x="5335518" y="4634501"/>
                </a:lnTo>
                <a:lnTo>
                  <a:pt x="5335518" y="4639441"/>
                </a:lnTo>
                <a:lnTo>
                  <a:pt x="5335069" y="4659648"/>
                </a:lnTo>
                <a:lnTo>
                  <a:pt x="5335069" y="4680304"/>
                </a:lnTo>
                <a:lnTo>
                  <a:pt x="5335518" y="4700960"/>
                </a:lnTo>
                <a:lnTo>
                  <a:pt x="5336416" y="4722065"/>
                </a:lnTo>
                <a:lnTo>
                  <a:pt x="5337314" y="4742721"/>
                </a:lnTo>
                <a:lnTo>
                  <a:pt x="5338213" y="4763826"/>
                </a:lnTo>
                <a:lnTo>
                  <a:pt x="5338213" y="4784482"/>
                </a:lnTo>
                <a:lnTo>
                  <a:pt x="5337763" y="4805138"/>
                </a:lnTo>
                <a:lnTo>
                  <a:pt x="5336416" y="4825795"/>
                </a:lnTo>
                <a:lnTo>
                  <a:pt x="5335518" y="4835674"/>
                </a:lnTo>
                <a:lnTo>
                  <a:pt x="5334171" y="4845553"/>
                </a:lnTo>
                <a:lnTo>
                  <a:pt x="5332375" y="4855432"/>
                </a:lnTo>
                <a:lnTo>
                  <a:pt x="5330130" y="4865760"/>
                </a:lnTo>
                <a:lnTo>
                  <a:pt x="5327885" y="4875639"/>
                </a:lnTo>
                <a:lnTo>
                  <a:pt x="5324741" y="4885518"/>
                </a:lnTo>
                <a:lnTo>
                  <a:pt x="5321598" y="4895397"/>
                </a:lnTo>
                <a:lnTo>
                  <a:pt x="5317556" y="4905276"/>
                </a:lnTo>
                <a:lnTo>
                  <a:pt x="5313515" y="4914705"/>
                </a:lnTo>
                <a:lnTo>
                  <a:pt x="5308576" y="4924135"/>
                </a:lnTo>
                <a:lnTo>
                  <a:pt x="5303187" y="4934014"/>
                </a:lnTo>
                <a:lnTo>
                  <a:pt x="5296900" y="4942995"/>
                </a:lnTo>
                <a:lnTo>
                  <a:pt x="5290165" y="4951976"/>
                </a:lnTo>
                <a:lnTo>
                  <a:pt x="5282980" y="4960957"/>
                </a:lnTo>
                <a:lnTo>
                  <a:pt x="5266814" y="4978021"/>
                </a:lnTo>
                <a:lnTo>
                  <a:pt x="5260079" y="4985206"/>
                </a:lnTo>
                <a:lnTo>
                  <a:pt x="5257833" y="4988349"/>
                </a:lnTo>
                <a:lnTo>
                  <a:pt x="5269509" y="5000473"/>
                </a:lnTo>
                <a:lnTo>
                  <a:pt x="5273999" y="5006311"/>
                </a:lnTo>
                <a:lnTo>
                  <a:pt x="5277591" y="5011699"/>
                </a:lnTo>
                <a:lnTo>
                  <a:pt x="5281184" y="5016190"/>
                </a:lnTo>
                <a:lnTo>
                  <a:pt x="5283429" y="5020680"/>
                </a:lnTo>
                <a:lnTo>
                  <a:pt x="5285674" y="5024721"/>
                </a:lnTo>
                <a:lnTo>
                  <a:pt x="5287021" y="5028763"/>
                </a:lnTo>
                <a:lnTo>
                  <a:pt x="5287919" y="5031906"/>
                </a:lnTo>
                <a:lnTo>
                  <a:pt x="5288369" y="5035050"/>
                </a:lnTo>
                <a:lnTo>
                  <a:pt x="5288369" y="5038193"/>
                </a:lnTo>
                <a:lnTo>
                  <a:pt x="5287919" y="5040438"/>
                </a:lnTo>
                <a:lnTo>
                  <a:pt x="5286572" y="5043132"/>
                </a:lnTo>
                <a:lnTo>
                  <a:pt x="5285225" y="5045378"/>
                </a:lnTo>
                <a:lnTo>
                  <a:pt x="5283429" y="5047174"/>
                </a:lnTo>
                <a:lnTo>
                  <a:pt x="5281184" y="5048970"/>
                </a:lnTo>
                <a:lnTo>
                  <a:pt x="5278939" y="5050317"/>
                </a:lnTo>
                <a:lnTo>
                  <a:pt x="5275795" y="5051664"/>
                </a:lnTo>
                <a:lnTo>
                  <a:pt x="5269509" y="5053460"/>
                </a:lnTo>
                <a:lnTo>
                  <a:pt x="5261875" y="5055257"/>
                </a:lnTo>
                <a:lnTo>
                  <a:pt x="5253792" y="5056155"/>
                </a:lnTo>
                <a:lnTo>
                  <a:pt x="5235830" y="5057502"/>
                </a:lnTo>
                <a:lnTo>
                  <a:pt x="5217419" y="5058400"/>
                </a:lnTo>
                <a:lnTo>
                  <a:pt x="5203948" y="5076362"/>
                </a:lnTo>
                <a:lnTo>
                  <a:pt x="5197212" y="5085343"/>
                </a:lnTo>
                <a:lnTo>
                  <a:pt x="5190028" y="5093874"/>
                </a:lnTo>
                <a:lnTo>
                  <a:pt x="5182843" y="5102406"/>
                </a:lnTo>
                <a:lnTo>
                  <a:pt x="5175209" y="5110040"/>
                </a:lnTo>
                <a:lnTo>
                  <a:pt x="5167575" y="5117674"/>
                </a:lnTo>
                <a:lnTo>
                  <a:pt x="5159493" y="5123960"/>
                </a:lnTo>
                <a:lnTo>
                  <a:pt x="5150512" y="5129349"/>
                </a:lnTo>
                <a:lnTo>
                  <a:pt x="5146021" y="5132043"/>
                </a:lnTo>
                <a:lnTo>
                  <a:pt x="5141531" y="5134288"/>
                </a:lnTo>
                <a:lnTo>
                  <a:pt x="5137040" y="5136085"/>
                </a:lnTo>
                <a:lnTo>
                  <a:pt x="5132101" y="5137881"/>
                </a:lnTo>
                <a:lnTo>
                  <a:pt x="5127161" y="5139228"/>
                </a:lnTo>
                <a:lnTo>
                  <a:pt x="5121773" y="5140575"/>
                </a:lnTo>
                <a:lnTo>
                  <a:pt x="5116384" y="5141024"/>
                </a:lnTo>
                <a:lnTo>
                  <a:pt x="5110547" y="5141473"/>
                </a:lnTo>
                <a:lnTo>
                  <a:pt x="5104709" y="5141922"/>
                </a:lnTo>
                <a:lnTo>
                  <a:pt x="5098872" y="5141473"/>
                </a:lnTo>
                <a:lnTo>
                  <a:pt x="5093034" y="5141024"/>
                </a:lnTo>
                <a:lnTo>
                  <a:pt x="5086747" y="5140126"/>
                </a:lnTo>
                <a:lnTo>
                  <a:pt x="5080012" y="5138779"/>
                </a:lnTo>
                <a:lnTo>
                  <a:pt x="5072827" y="5136983"/>
                </a:lnTo>
                <a:lnTo>
                  <a:pt x="4999633" y="5142820"/>
                </a:lnTo>
                <a:lnTo>
                  <a:pt x="4942604" y="5149556"/>
                </a:lnTo>
                <a:lnTo>
                  <a:pt x="4913865" y="5153148"/>
                </a:lnTo>
                <a:lnTo>
                  <a:pt x="4885126" y="5155843"/>
                </a:lnTo>
                <a:lnTo>
                  <a:pt x="4856836" y="5158537"/>
                </a:lnTo>
                <a:lnTo>
                  <a:pt x="4828097" y="5160333"/>
                </a:lnTo>
                <a:lnTo>
                  <a:pt x="4799358" y="5162129"/>
                </a:lnTo>
                <a:lnTo>
                  <a:pt x="4770620" y="5163476"/>
                </a:lnTo>
                <a:lnTo>
                  <a:pt x="4741881" y="5163925"/>
                </a:lnTo>
                <a:lnTo>
                  <a:pt x="4713591" y="5164374"/>
                </a:lnTo>
                <a:lnTo>
                  <a:pt x="4684852" y="5163925"/>
                </a:lnTo>
                <a:lnTo>
                  <a:pt x="4656113" y="5162578"/>
                </a:lnTo>
                <a:lnTo>
                  <a:pt x="4627375" y="5160782"/>
                </a:lnTo>
                <a:lnTo>
                  <a:pt x="4599085" y="5158088"/>
                </a:lnTo>
                <a:lnTo>
                  <a:pt x="4570346" y="5154496"/>
                </a:lnTo>
                <a:lnTo>
                  <a:pt x="4541607" y="5149556"/>
                </a:lnTo>
                <a:lnTo>
                  <a:pt x="4538015" y="5149107"/>
                </a:lnTo>
                <a:lnTo>
                  <a:pt x="4534871" y="5149107"/>
                </a:lnTo>
                <a:lnTo>
                  <a:pt x="4531279" y="5149107"/>
                </a:lnTo>
                <a:lnTo>
                  <a:pt x="4528135" y="5149556"/>
                </a:lnTo>
                <a:lnTo>
                  <a:pt x="4521400" y="5151801"/>
                </a:lnTo>
                <a:lnTo>
                  <a:pt x="4515113" y="5154046"/>
                </a:lnTo>
                <a:lnTo>
                  <a:pt x="4509275" y="5156741"/>
                </a:lnTo>
                <a:lnTo>
                  <a:pt x="4503438" y="5159884"/>
                </a:lnTo>
                <a:lnTo>
                  <a:pt x="4491763" y="5166171"/>
                </a:lnTo>
                <a:lnTo>
                  <a:pt x="4485925" y="5168865"/>
                </a:lnTo>
                <a:lnTo>
                  <a:pt x="4479639" y="5171110"/>
                </a:lnTo>
                <a:lnTo>
                  <a:pt x="4473801" y="5172906"/>
                </a:lnTo>
                <a:lnTo>
                  <a:pt x="4467964" y="5173355"/>
                </a:lnTo>
                <a:lnTo>
                  <a:pt x="4464820" y="5173355"/>
                </a:lnTo>
                <a:lnTo>
                  <a:pt x="4461677" y="5172906"/>
                </a:lnTo>
                <a:lnTo>
                  <a:pt x="4458533" y="5172008"/>
                </a:lnTo>
                <a:lnTo>
                  <a:pt x="4455390" y="5171110"/>
                </a:lnTo>
                <a:lnTo>
                  <a:pt x="4452247" y="5169763"/>
                </a:lnTo>
                <a:lnTo>
                  <a:pt x="4449103" y="5167967"/>
                </a:lnTo>
                <a:lnTo>
                  <a:pt x="4445062" y="5165273"/>
                </a:lnTo>
                <a:lnTo>
                  <a:pt x="4441919" y="5162578"/>
                </a:lnTo>
                <a:lnTo>
                  <a:pt x="4438327" y="5164374"/>
                </a:lnTo>
                <a:lnTo>
                  <a:pt x="4434734" y="5165722"/>
                </a:lnTo>
                <a:lnTo>
                  <a:pt x="4431142" y="5166620"/>
                </a:lnTo>
                <a:lnTo>
                  <a:pt x="4427550" y="5167069"/>
                </a:lnTo>
                <a:lnTo>
                  <a:pt x="4420814" y="5167518"/>
                </a:lnTo>
                <a:lnTo>
                  <a:pt x="4414078" y="5167069"/>
                </a:lnTo>
                <a:lnTo>
                  <a:pt x="4395218" y="5169763"/>
                </a:lnTo>
                <a:lnTo>
                  <a:pt x="4376808" y="5171559"/>
                </a:lnTo>
                <a:lnTo>
                  <a:pt x="4357947" y="5173355"/>
                </a:lnTo>
                <a:lnTo>
                  <a:pt x="4339087" y="5174253"/>
                </a:lnTo>
                <a:lnTo>
                  <a:pt x="4320228" y="5175152"/>
                </a:lnTo>
                <a:lnTo>
                  <a:pt x="4301817" y="5175601"/>
                </a:lnTo>
                <a:lnTo>
                  <a:pt x="4264097" y="5175601"/>
                </a:lnTo>
                <a:lnTo>
                  <a:pt x="4188657" y="5175152"/>
                </a:lnTo>
                <a:lnTo>
                  <a:pt x="4150937" y="5175601"/>
                </a:lnTo>
                <a:lnTo>
                  <a:pt x="4132527" y="5176050"/>
                </a:lnTo>
                <a:lnTo>
                  <a:pt x="4113667" y="5176499"/>
                </a:lnTo>
                <a:lnTo>
                  <a:pt x="4093011" y="5176499"/>
                </a:lnTo>
                <a:lnTo>
                  <a:pt x="4000956" y="5177846"/>
                </a:lnTo>
                <a:lnTo>
                  <a:pt x="3955154" y="5179193"/>
                </a:lnTo>
                <a:lnTo>
                  <a:pt x="3932702" y="5180091"/>
                </a:lnTo>
                <a:lnTo>
                  <a:pt x="3909800" y="5180989"/>
                </a:lnTo>
                <a:lnTo>
                  <a:pt x="3901717" y="5181438"/>
                </a:lnTo>
                <a:lnTo>
                  <a:pt x="3894084" y="5181438"/>
                </a:lnTo>
                <a:lnTo>
                  <a:pt x="3886001" y="5180989"/>
                </a:lnTo>
                <a:lnTo>
                  <a:pt x="3879265" y="5180091"/>
                </a:lnTo>
                <a:lnTo>
                  <a:pt x="3872979" y="5178744"/>
                </a:lnTo>
                <a:lnTo>
                  <a:pt x="3867141" y="5176948"/>
                </a:lnTo>
                <a:lnTo>
                  <a:pt x="3861752" y="5174253"/>
                </a:lnTo>
                <a:lnTo>
                  <a:pt x="3857262" y="5171559"/>
                </a:lnTo>
                <a:lnTo>
                  <a:pt x="3852322" y="5167518"/>
                </a:lnTo>
                <a:lnTo>
                  <a:pt x="3848730" y="5163476"/>
                </a:lnTo>
                <a:lnTo>
                  <a:pt x="3845587" y="5158537"/>
                </a:lnTo>
                <a:lnTo>
                  <a:pt x="3843342" y="5152699"/>
                </a:lnTo>
                <a:lnTo>
                  <a:pt x="3841545" y="5145964"/>
                </a:lnTo>
                <a:lnTo>
                  <a:pt x="3840198" y="5138330"/>
                </a:lnTo>
                <a:lnTo>
                  <a:pt x="3839749" y="5130247"/>
                </a:lnTo>
                <a:lnTo>
                  <a:pt x="3840198" y="5121266"/>
                </a:lnTo>
                <a:lnTo>
                  <a:pt x="3828972" y="5139228"/>
                </a:lnTo>
                <a:lnTo>
                  <a:pt x="3828523" y="5145515"/>
                </a:lnTo>
                <a:lnTo>
                  <a:pt x="3828074" y="5151352"/>
                </a:lnTo>
                <a:lnTo>
                  <a:pt x="3827176" y="5156292"/>
                </a:lnTo>
                <a:lnTo>
                  <a:pt x="3826278" y="5160782"/>
                </a:lnTo>
                <a:lnTo>
                  <a:pt x="3824931" y="5164824"/>
                </a:lnTo>
                <a:lnTo>
                  <a:pt x="3823584" y="5168416"/>
                </a:lnTo>
                <a:lnTo>
                  <a:pt x="3821787" y="5171110"/>
                </a:lnTo>
                <a:lnTo>
                  <a:pt x="3819542" y="5173804"/>
                </a:lnTo>
                <a:lnTo>
                  <a:pt x="3817297" y="5175601"/>
                </a:lnTo>
                <a:lnTo>
                  <a:pt x="3814603" y="5177397"/>
                </a:lnTo>
                <a:lnTo>
                  <a:pt x="3812357" y="5178744"/>
                </a:lnTo>
                <a:lnTo>
                  <a:pt x="3809663" y="5180091"/>
                </a:lnTo>
                <a:lnTo>
                  <a:pt x="3806969" y="5180540"/>
                </a:lnTo>
                <a:lnTo>
                  <a:pt x="3803826" y="5180989"/>
                </a:lnTo>
                <a:lnTo>
                  <a:pt x="3797988" y="5181438"/>
                </a:lnTo>
                <a:lnTo>
                  <a:pt x="3791252" y="5180989"/>
                </a:lnTo>
                <a:lnTo>
                  <a:pt x="3784966" y="5180091"/>
                </a:lnTo>
                <a:lnTo>
                  <a:pt x="3770596" y="5177846"/>
                </a:lnTo>
                <a:lnTo>
                  <a:pt x="3764310" y="5176948"/>
                </a:lnTo>
                <a:lnTo>
                  <a:pt x="3757574" y="5176499"/>
                </a:lnTo>
                <a:lnTo>
                  <a:pt x="3751736" y="5176948"/>
                </a:lnTo>
                <a:lnTo>
                  <a:pt x="3748593" y="5177397"/>
                </a:lnTo>
                <a:lnTo>
                  <a:pt x="3745899" y="5177846"/>
                </a:lnTo>
                <a:lnTo>
                  <a:pt x="3705036" y="5181438"/>
                </a:lnTo>
                <a:lnTo>
                  <a:pt x="3711322" y="5186827"/>
                </a:lnTo>
                <a:lnTo>
                  <a:pt x="3717160" y="5192664"/>
                </a:lnTo>
                <a:lnTo>
                  <a:pt x="3723447" y="5197155"/>
                </a:lnTo>
                <a:lnTo>
                  <a:pt x="3729733" y="5201196"/>
                </a:lnTo>
                <a:lnTo>
                  <a:pt x="3736020" y="5205238"/>
                </a:lnTo>
                <a:lnTo>
                  <a:pt x="3742755" y="5208830"/>
                </a:lnTo>
                <a:lnTo>
                  <a:pt x="3749940" y="5211973"/>
                </a:lnTo>
                <a:lnTo>
                  <a:pt x="3756676" y="5214668"/>
                </a:lnTo>
                <a:lnTo>
                  <a:pt x="3763412" y="5217362"/>
                </a:lnTo>
                <a:lnTo>
                  <a:pt x="3770596" y="5219607"/>
                </a:lnTo>
                <a:lnTo>
                  <a:pt x="3784966" y="5223648"/>
                </a:lnTo>
                <a:lnTo>
                  <a:pt x="3799784" y="5227241"/>
                </a:lnTo>
                <a:lnTo>
                  <a:pt x="3814154" y="5230384"/>
                </a:lnTo>
                <a:lnTo>
                  <a:pt x="3844240" y="5235324"/>
                </a:lnTo>
                <a:lnTo>
                  <a:pt x="3859058" y="5238018"/>
                </a:lnTo>
                <a:lnTo>
                  <a:pt x="3873877" y="5241161"/>
                </a:lnTo>
                <a:lnTo>
                  <a:pt x="3888246" y="5244754"/>
                </a:lnTo>
                <a:lnTo>
                  <a:pt x="3902616" y="5249244"/>
                </a:lnTo>
                <a:lnTo>
                  <a:pt x="3909351" y="5251938"/>
                </a:lnTo>
                <a:lnTo>
                  <a:pt x="3916087" y="5255082"/>
                </a:lnTo>
                <a:lnTo>
                  <a:pt x="3922823" y="5258225"/>
                </a:lnTo>
                <a:lnTo>
                  <a:pt x="3930007" y="5262266"/>
                </a:lnTo>
                <a:lnTo>
                  <a:pt x="3938539" y="5263613"/>
                </a:lnTo>
                <a:lnTo>
                  <a:pt x="3947071" y="5265410"/>
                </a:lnTo>
                <a:lnTo>
                  <a:pt x="3955603" y="5267655"/>
                </a:lnTo>
                <a:lnTo>
                  <a:pt x="3963686" y="5270349"/>
                </a:lnTo>
                <a:lnTo>
                  <a:pt x="3972218" y="5273043"/>
                </a:lnTo>
                <a:lnTo>
                  <a:pt x="3979851" y="5276187"/>
                </a:lnTo>
                <a:lnTo>
                  <a:pt x="3987485" y="5279779"/>
                </a:lnTo>
                <a:lnTo>
                  <a:pt x="3995119" y="5283371"/>
                </a:lnTo>
                <a:lnTo>
                  <a:pt x="4002753" y="5287413"/>
                </a:lnTo>
                <a:lnTo>
                  <a:pt x="4010386" y="5291454"/>
                </a:lnTo>
                <a:lnTo>
                  <a:pt x="4024756" y="5301333"/>
                </a:lnTo>
                <a:lnTo>
                  <a:pt x="4038676" y="5311212"/>
                </a:lnTo>
                <a:lnTo>
                  <a:pt x="4052597" y="5321989"/>
                </a:lnTo>
                <a:lnTo>
                  <a:pt x="4055740" y="5327827"/>
                </a:lnTo>
                <a:lnTo>
                  <a:pt x="4058434" y="5333215"/>
                </a:lnTo>
                <a:lnTo>
                  <a:pt x="4060679" y="5339502"/>
                </a:lnTo>
                <a:lnTo>
                  <a:pt x="4062476" y="5345340"/>
                </a:lnTo>
                <a:lnTo>
                  <a:pt x="4063823" y="5351177"/>
                </a:lnTo>
                <a:lnTo>
                  <a:pt x="4065170" y="5356566"/>
                </a:lnTo>
                <a:lnTo>
                  <a:pt x="4066068" y="5362403"/>
                </a:lnTo>
                <a:lnTo>
                  <a:pt x="4066517" y="5368241"/>
                </a:lnTo>
                <a:lnTo>
                  <a:pt x="4066966" y="5379916"/>
                </a:lnTo>
                <a:lnTo>
                  <a:pt x="4066517" y="5391142"/>
                </a:lnTo>
                <a:lnTo>
                  <a:pt x="4065170" y="5402368"/>
                </a:lnTo>
                <a:lnTo>
                  <a:pt x="4063823" y="5414044"/>
                </a:lnTo>
                <a:lnTo>
                  <a:pt x="4061577" y="5425270"/>
                </a:lnTo>
                <a:lnTo>
                  <a:pt x="4058883" y="5436945"/>
                </a:lnTo>
                <a:lnTo>
                  <a:pt x="4053944" y="5459846"/>
                </a:lnTo>
                <a:lnTo>
                  <a:pt x="4051698" y="5471072"/>
                </a:lnTo>
                <a:lnTo>
                  <a:pt x="4049902" y="5482747"/>
                </a:lnTo>
                <a:lnTo>
                  <a:pt x="4048555" y="5493974"/>
                </a:lnTo>
                <a:lnTo>
                  <a:pt x="4048106" y="5505649"/>
                </a:lnTo>
                <a:lnTo>
                  <a:pt x="4049453" y="5517324"/>
                </a:lnTo>
                <a:lnTo>
                  <a:pt x="4050351" y="5529448"/>
                </a:lnTo>
                <a:lnTo>
                  <a:pt x="4050351" y="5541572"/>
                </a:lnTo>
                <a:lnTo>
                  <a:pt x="4049902" y="5553697"/>
                </a:lnTo>
                <a:lnTo>
                  <a:pt x="4048555" y="5566719"/>
                </a:lnTo>
                <a:lnTo>
                  <a:pt x="4046759" y="5579292"/>
                </a:lnTo>
                <a:lnTo>
                  <a:pt x="4044514" y="5591416"/>
                </a:lnTo>
                <a:lnTo>
                  <a:pt x="4041370" y="5604439"/>
                </a:lnTo>
                <a:lnTo>
                  <a:pt x="4037329" y="5617012"/>
                </a:lnTo>
                <a:lnTo>
                  <a:pt x="4033288" y="5630034"/>
                </a:lnTo>
                <a:lnTo>
                  <a:pt x="4028797" y="5642158"/>
                </a:lnTo>
                <a:lnTo>
                  <a:pt x="4023858" y="5654283"/>
                </a:lnTo>
                <a:lnTo>
                  <a:pt x="4018469" y="5666856"/>
                </a:lnTo>
                <a:lnTo>
                  <a:pt x="4012632" y="5678980"/>
                </a:lnTo>
                <a:lnTo>
                  <a:pt x="4006345" y="5690655"/>
                </a:lnTo>
                <a:lnTo>
                  <a:pt x="3998711" y="5701881"/>
                </a:lnTo>
                <a:lnTo>
                  <a:pt x="3991526" y="5713557"/>
                </a:lnTo>
                <a:lnTo>
                  <a:pt x="3984342" y="5724783"/>
                </a:lnTo>
                <a:lnTo>
                  <a:pt x="3976259" y="5735560"/>
                </a:lnTo>
                <a:lnTo>
                  <a:pt x="3968176" y="5745888"/>
                </a:lnTo>
                <a:lnTo>
                  <a:pt x="3959195" y="5756216"/>
                </a:lnTo>
                <a:lnTo>
                  <a:pt x="3950214" y="5765646"/>
                </a:lnTo>
                <a:lnTo>
                  <a:pt x="3941233" y="5774627"/>
                </a:lnTo>
                <a:lnTo>
                  <a:pt x="3931803" y="5783608"/>
                </a:lnTo>
                <a:lnTo>
                  <a:pt x="3921475" y="5791690"/>
                </a:lnTo>
                <a:lnTo>
                  <a:pt x="3911596" y="5799324"/>
                </a:lnTo>
                <a:lnTo>
                  <a:pt x="3901717" y="5806509"/>
                </a:lnTo>
                <a:lnTo>
                  <a:pt x="3890940" y="5813245"/>
                </a:lnTo>
                <a:lnTo>
                  <a:pt x="3880612" y="5819082"/>
                </a:lnTo>
                <a:lnTo>
                  <a:pt x="3869835" y="5824022"/>
                </a:lnTo>
                <a:lnTo>
                  <a:pt x="3859058" y="5828512"/>
                </a:lnTo>
                <a:lnTo>
                  <a:pt x="3847832" y="5832554"/>
                </a:lnTo>
                <a:lnTo>
                  <a:pt x="3844240" y="5835248"/>
                </a:lnTo>
                <a:lnTo>
                  <a:pt x="3840198" y="5837044"/>
                </a:lnTo>
                <a:lnTo>
                  <a:pt x="3836157" y="5837493"/>
                </a:lnTo>
                <a:lnTo>
                  <a:pt x="3831666" y="5837044"/>
                </a:lnTo>
                <a:lnTo>
                  <a:pt x="3825829" y="5841085"/>
                </a:lnTo>
                <a:lnTo>
                  <a:pt x="3819093" y="5844678"/>
                </a:lnTo>
                <a:lnTo>
                  <a:pt x="3812357" y="5847372"/>
                </a:lnTo>
                <a:lnTo>
                  <a:pt x="3805173" y="5849617"/>
                </a:lnTo>
                <a:lnTo>
                  <a:pt x="3797988" y="5851413"/>
                </a:lnTo>
                <a:lnTo>
                  <a:pt x="3790803" y="5852312"/>
                </a:lnTo>
                <a:lnTo>
                  <a:pt x="3774638" y="5854108"/>
                </a:lnTo>
                <a:lnTo>
                  <a:pt x="3758472" y="5855904"/>
                </a:lnTo>
                <a:lnTo>
                  <a:pt x="3749491" y="5856802"/>
                </a:lnTo>
                <a:lnTo>
                  <a:pt x="3740061" y="5858149"/>
                </a:lnTo>
                <a:lnTo>
                  <a:pt x="3731080" y="5859945"/>
                </a:lnTo>
                <a:lnTo>
                  <a:pt x="3721650" y="5862190"/>
                </a:lnTo>
                <a:lnTo>
                  <a:pt x="3712220" y="5865334"/>
                </a:lnTo>
                <a:lnTo>
                  <a:pt x="3701443" y="5868926"/>
                </a:lnTo>
                <a:lnTo>
                  <a:pt x="3724794" y="5874315"/>
                </a:lnTo>
                <a:lnTo>
                  <a:pt x="3747695" y="5879254"/>
                </a:lnTo>
                <a:lnTo>
                  <a:pt x="3792150" y="5889133"/>
                </a:lnTo>
                <a:lnTo>
                  <a:pt x="3835259" y="5898114"/>
                </a:lnTo>
                <a:lnTo>
                  <a:pt x="3877020" y="5906646"/>
                </a:lnTo>
                <a:lnTo>
                  <a:pt x="3897676" y="5911136"/>
                </a:lnTo>
                <a:lnTo>
                  <a:pt x="3917883" y="5916076"/>
                </a:lnTo>
                <a:lnTo>
                  <a:pt x="3938090" y="5921464"/>
                </a:lnTo>
                <a:lnTo>
                  <a:pt x="3957848" y="5927302"/>
                </a:lnTo>
                <a:lnTo>
                  <a:pt x="3977157" y="5933140"/>
                </a:lnTo>
                <a:lnTo>
                  <a:pt x="3996466" y="5939426"/>
                </a:lnTo>
                <a:lnTo>
                  <a:pt x="4015775" y="5946611"/>
                </a:lnTo>
                <a:lnTo>
                  <a:pt x="4034186" y="5954245"/>
                </a:lnTo>
                <a:lnTo>
                  <a:pt x="4442368" y="6056627"/>
                </a:lnTo>
                <a:lnTo>
                  <a:pt x="4442368" y="6056178"/>
                </a:lnTo>
                <a:lnTo>
                  <a:pt x="4457187" y="6057974"/>
                </a:lnTo>
                <a:lnTo>
                  <a:pt x="4472005" y="6059770"/>
                </a:lnTo>
                <a:lnTo>
                  <a:pt x="4501193" y="6064710"/>
                </a:lnTo>
                <a:lnTo>
                  <a:pt x="4530381" y="6070547"/>
                </a:lnTo>
                <a:lnTo>
                  <a:pt x="4558671" y="6077283"/>
                </a:lnTo>
                <a:lnTo>
                  <a:pt x="4586961" y="6084468"/>
                </a:lnTo>
                <a:lnTo>
                  <a:pt x="4615251" y="6092551"/>
                </a:lnTo>
                <a:lnTo>
                  <a:pt x="4643091" y="6101532"/>
                </a:lnTo>
                <a:lnTo>
                  <a:pt x="4670483" y="6111410"/>
                </a:lnTo>
                <a:lnTo>
                  <a:pt x="4697874" y="6121289"/>
                </a:lnTo>
                <a:lnTo>
                  <a:pt x="4725266" y="6131618"/>
                </a:lnTo>
                <a:lnTo>
                  <a:pt x="4752658" y="6142844"/>
                </a:lnTo>
                <a:lnTo>
                  <a:pt x="4779601" y="6154070"/>
                </a:lnTo>
                <a:lnTo>
                  <a:pt x="4833935" y="6177420"/>
                </a:lnTo>
                <a:lnTo>
                  <a:pt x="4887371" y="6201669"/>
                </a:lnTo>
                <a:lnTo>
                  <a:pt x="4892311" y="6203914"/>
                </a:lnTo>
                <a:lnTo>
                  <a:pt x="4897250" y="6206608"/>
                </a:lnTo>
                <a:lnTo>
                  <a:pt x="4900394" y="6209302"/>
                </a:lnTo>
                <a:lnTo>
                  <a:pt x="4903088" y="6211548"/>
                </a:lnTo>
                <a:lnTo>
                  <a:pt x="4905333" y="6214242"/>
                </a:lnTo>
                <a:lnTo>
                  <a:pt x="4906680" y="6217834"/>
                </a:lnTo>
                <a:lnTo>
                  <a:pt x="4907578" y="6220528"/>
                </a:lnTo>
                <a:lnTo>
                  <a:pt x="4908027" y="6223223"/>
                </a:lnTo>
                <a:lnTo>
                  <a:pt x="4908476" y="6225917"/>
                </a:lnTo>
                <a:lnTo>
                  <a:pt x="4908476" y="6229060"/>
                </a:lnTo>
                <a:lnTo>
                  <a:pt x="4907578" y="6234898"/>
                </a:lnTo>
                <a:lnTo>
                  <a:pt x="4906680" y="6241634"/>
                </a:lnTo>
                <a:lnTo>
                  <a:pt x="4906231" y="6247920"/>
                </a:lnTo>
                <a:lnTo>
                  <a:pt x="4906680" y="6277557"/>
                </a:lnTo>
                <a:lnTo>
                  <a:pt x="4907578" y="6306745"/>
                </a:lnTo>
                <a:lnTo>
                  <a:pt x="4909375" y="6365121"/>
                </a:lnTo>
                <a:lnTo>
                  <a:pt x="4911620" y="6391166"/>
                </a:lnTo>
                <a:lnTo>
                  <a:pt x="4912967" y="6404637"/>
                </a:lnTo>
                <a:lnTo>
                  <a:pt x="4914314" y="6417659"/>
                </a:lnTo>
                <a:lnTo>
                  <a:pt x="4914763" y="6430682"/>
                </a:lnTo>
                <a:lnTo>
                  <a:pt x="4914763" y="6443704"/>
                </a:lnTo>
                <a:lnTo>
                  <a:pt x="4914314" y="6455828"/>
                </a:lnTo>
                <a:lnTo>
                  <a:pt x="4912518" y="6467952"/>
                </a:lnTo>
                <a:lnTo>
                  <a:pt x="4911620" y="6474239"/>
                </a:lnTo>
                <a:lnTo>
                  <a:pt x="4909824" y="6480076"/>
                </a:lnTo>
                <a:lnTo>
                  <a:pt x="4908027" y="6485914"/>
                </a:lnTo>
                <a:lnTo>
                  <a:pt x="4906231" y="6491303"/>
                </a:lnTo>
                <a:lnTo>
                  <a:pt x="4903537" y="6497140"/>
                </a:lnTo>
                <a:lnTo>
                  <a:pt x="4900843" y="6502529"/>
                </a:lnTo>
                <a:lnTo>
                  <a:pt x="4897699" y="6507468"/>
                </a:lnTo>
                <a:lnTo>
                  <a:pt x="4894107" y="6512857"/>
                </a:lnTo>
                <a:lnTo>
                  <a:pt x="4889617" y="6517796"/>
                </a:lnTo>
                <a:lnTo>
                  <a:pt x="4885126" y="6522736"/>
                </a:lnTo>
                <a:lnTo>
                  <a:pt x="4880187" y="6527226"/>
                </a:lnTo>
                <a:lnTo>
                  <a:pt x="4874798" y="6531717"/>
                </a:lnTo>
                <a:lnTo>
                  <a:pt x="4868960" y="6536207"/>
                </a:lnTo>
                <a:lnTo>
                  <a:pt x="4862225" y="6540249"/>
                </a:lnTo>
                <a:lnTo>
                  <a:pt x="4854591" y="6544290"/>
                </a:lnTo>
                <a:lnTo>
                  <a:pt x="4847406" y="6548331"/>
                </a:lnTo>
                <a:lnTo>
                  <a:pt x="4847406" y="6551924"/>
                </a:lnTo>
                <a:lnTo>
                  <a:pt x="4848304" y="6555965"/>
                </a:lnTo>
                <a:lnTo>
                  <a:pt x="4849202" y="6559557"/>
                </a:lnTo>
                <a:lnTo>
                  <a:pt x="4850550" y="6563599"/>
                </a:lnTo>
                <a:lnTo>
                  <a:pt x="4853693" y="6570784"/>
                </a:lnTo>
                <a:lnTo>
                  <a:pt x="4857734" y="6577968"/>
                </a:lnTo>
                <a:lnTo>
                  <a:pt x="4862225" y="6585602"/>
                </a:lnTo>
                <a:lnTo>
                  <a:pt x="4866715" y="6592338"/>
                </a:lnTo>
                <a:lnTo>
                  <a:pt x="4871206" y="6599522"/>
                </a:lnTo>
                <a:lnTo>
                  <a:pt x="4875247" y="6606707"/>
                </a:lnTo>
                <a:lnTo>
                  <a:pt x="4878839" y="6613892"/>
                </a:lnTo>
                <a:lnTo>
                  <a:pt x="4881983" y="6621526"/>
                </a:lnTo>
                <a:lnTo>
                  <a:pt x="4882881" y="6625567"/>
                </a:lnTo>
                <a:lnTo>
                  <a:pt x="4883779" y="6629159"/>
                </a:lnTo>
                <a:lnTo>
                  <a:pt x="4884228" y="6633201"/>
                </a:lnTo>
                <a:lnTo>
                  <a:pt x="4884677" y="6636793"/>
                </a:lnTo>
                <a:lnTo>
                  <a:pt x="4884228" y="6640835"/>
                </a:lnTo>
                <a:lnTo>
                  <a:pt x="4883779" y="6644876"/>
                </a:lnTo>
                <a:lnTo>
                  <a:pt x="4882881" y="6648917"/>
                </a:lnTo>
                <a:lnTo>
                  <a:pt x="4881534" y="6653408"/>
                </a:lnTo>
                <a:lnTo>
                  <a:pt x="4879738" y="6657898"/>
                </a:lnTo>
                <a:lnTo>
                  <a:pt x="4877043" y="6662389"/>
                </a:lnTo>
                <a:lnTo>
                  <a:pt x="4874349" y="6666879"/>
                </a:lnTo>
                <a:lnTo>
                  <a:pt x="4870757" y="6671370"/>
                </a:lnTo>
                <a:lnTo>
                  <a:pt x="4875247" y="6677656"/>
                </a:lnTo>
                <a:lnTo>
                  <a:pt x="4879738" y="6684392"/>
                </a:lnTo>
                <a:lnTo>
                  <a:pt x="4881983" y="6687535"/>
                </a:lnTo>
                <a:lnTo>
                  <a:pt x="4884677" y="6690230"/>
                </a:lnTo>
                <a:lnTo>
                  <a:pt x="4887371" y="6692475"/>
                </a:lnTo>
                <a:lnTo>
                  <a:pt x="4890066" y="6693822"/>
                </a:lnTo>
                <a:lnTo>
                  <a:pt x="4920152" y="6706395"/>
                </a:lnTo>
                <a:lnTo>
                  <a:pt x="4946196" y="6717621"/>
                </a:lnTo>
                <a:lnTo>
                  <a:pt x="4969098" y="6727500"/>
                </a:lnTo>
                <a:lnTo>
                  <a:pt x="4987957" y="6737379"/>
                </a:lnTo>
                <a:lnTo>
                  <a:pt x="4996489" y="6741870"/>
                </a:lnTo>
                <a:lnTo>
                  <a:pt x="5004123" y="6746360"/>
                </a:lnTo>
                <a:lnTo>
                  <a:pt x="5011757" y="6750851"/>
                </a:lnTo>
                <a:lnTo>
                  <a:pt x="5018043" y="6755790"/>
                </a:lnTo>
                <a:lnTo>
                  <a:pt x="5023881" y="6760730"/>
                </a:lnTo>
                <a:lnTo>
                  <a:pt x="5028821" y="6765669"/>
                </a:lnTo>
                <a:lnTo>
                  <a:pt x="5033311" y="6771507"/>
                </a:lnTo>
                <a:lnTo>
                  <a:pt x="5037352" y="6776895"/>
                </a:lnTo>
                <a:lnTo>
                  <a:pt x="5040945" y="6782733"/>
                </a:lnTo>
                <a:lnTo>
                  <a:pt x="5044537" y="6788570"/>
                </a:lnTo>
                <a:lnTo>
                  <a:pt x="5047231" y="6795306"/>
                </a:lnTo>
                <a:lnTo>
                  <a:pt x="5049028" y="6802042"/>
                </a:lnTo>
                <a:lnTo>
                  <a:pt x="5050824" y="6810125"/>
                </a:lnTo>
                <a:lnTo>
                  <a:pt x="5052171" y="6818207"/>
                </a:lnTo>
                <a:lnTo>
                  <a:pt x="5053518" y="6826739"/>
                </a:lnTo>
                <a:lnTo>
                  <a:pt x="5053967" y="6835720"/>
                </a:lnTo>
                <a:lnTo>
                  <a:pt x="5054416" y="6846048"/>
                </a:lnTo>
                <a:lnTo>
                  <a:pt x="5054865" y="6856376"/>
                </a:lnTo>
                <a:lnTo>
                  <a:pt x="5054835" y="6857999"/>
                </a:lnTo>
                <a:lnTo>
                  <a:pt x="0" y="6857999"/>
                </a:lnTo>
                <a:close/>
              </a:path>
            </a:pathLst>
          </a:custGeom>
          <a:solidFill>
            <a:schemeClr val="accent4"/>
          </a:solidFill>
          <a:effectLst/>
        </p:spPr>
        <p:txBody>
          <a:bodyPr wrap="square" rtlCol="0" anchor="ctr">
            <a:noAutofit/>
          </a:bodyPr>
          <a:lstStyle>
            <a:lvl1pPr marL="0" indent="0" algn="ctr">
              <a:buNone/>
              <a:defRPr/>
            </a:lvl1pPr>
          </a:lstStyle>
          <a:p>
            <a:pPr rtl="0"/>
            <a:r>
              <a:rPr lang="es-ES" noProof="0" dirty="0"/>
              <a:t>Insertar imagen</a:t>
            </a:r>
          </a:p>
        </p:txBody>
      </p:sp>
      <p:cxnSp>
        <p:nvCxnSpPr>
          <p:cNvPr id="11" name="Conector recto 10">
            <a:extLst>
              <a:ext uri="{FF2B5EF4-FFF2-40B4-BE49-F238E27FC236}">
                <a16:creationId xmlns:a16="http://schemas.microsoft.com/office/drawing/2014/main" xmlns=""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743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xmlns=""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2" name="Rectángulo 31">
            <a:extLst>
              <a:ext uri="{FF2B5EF4-FFF2-40B4-BE49-F238E27FC236}">
                <a16:creationId xmlns:a16="http://schemas.microsoft.com/office/drawing/2014/main" xmlns="" id="{40E75928-B761-4733-A3D2-6AFC7473B71C}"/>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Marcador de título 1">
            <a:extLst>
              <a:ext uri="{FF2B5EF4-FFF2-40B4-BE49-F238E27FC236}">
                <a16:creationId xmlns:a16="http://schemas.microsoft.com/office/drawing/2014/main" xmlns=""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pPr rtl="0"/>
            <a:r>
              <a:rPr lang="es-ES" noProof="0"/>
              <a:t>HACER CLIC PARA EDITAR EL ESTILO DEL TÍTULO DEL PATRÓN</a:t>
            </a:r>
          </a:p>
        </p:txBody>
      </p:sp>
      <p:sp>
        <p:nvSpPr>
          <p:cNvPr id="3" name="Marcador de texto 2">
            <a:extLst>
              <a:ext uri="{FF2B5EF4-FFF2-40B4-BE49-F238E27FC236}">
                <a16:creationId xmlns:a16="http://schemas.microsoft.com/office/drawing/2014/main" xmlns="" id="{3306DBFE-56E7-41B6-A90F-598560CEC480}"/>
              </a:ext>
            </a:extLst>
          </p:cNvPr>
          <p:cNvSpPr>
            <a:spLocks noGrp="1"/>
          </p:cNvSpPr>
          <p:nvPr>
            <p:ph type="body" idx="1" hasCustomPrompt="1"/>
          </p:nvPr>
        </p:nvSpPr>
        <p:spPr>
          <a:xfrm>
            <a:off x="839789" y="1834486"/>
            <a:ext cx="4998304" cy="464160"/>
          </a:xfrm>
        </p:spPr>
        <p:txBody>
          <a:bodyPr rtlCol="0"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3">
            <a:extLst>
              <a:ext uri="{FF2B5EF4-FFF2-40B4-BE49-F238E27FC236}">
                <a16:creationId xmlns:a16="http://schemas.microsoft.com/office/drawing/2014/main" xmlns="" id="{72EF0821-71C9-4AD5-A484-044C266B1EF6}"/>
              </a:ext>
            </a:extLst>
          </p:cNvPr>
          <p:cNvSpPr>
            <a:spLocks noGrp="1"/>
          </p:cNvSpPr>
          <p:nvPr>
            <p:ph sz="half" idx="2" hasCustomPrompt="1"/>
          </p:nvPr>
        </p:nvSpPr>
        <p:spPr>
          <a:xfrm>
            <a:off x="839789" y="2485545"/>
            <a:ext cx="4998304" cy="3857441"/>
          </a:xfrm>
        </p:spPr>
        <p:txBody>
          <a:bodyPr rtlCol="0">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a:extLst>
              <a:ext uri="{FF2B5EF4-FFF2-40B4-BE49-F238E27FC236}">
                <a16:creationId xmlns:a16="http://schemas.microsoft.com/office/drawing/2014/main" xmlns="" id="{58424212-10C6-435C-9740-5A6D6555DE6A}"/>
              </a:ext>
            </a:extLst>
          </p:cNvPr>
          <p:cNvSpPr>
            <a:spLocks noGrp="1"/>
          </p:cNvSpPr>
          <p:nvPr>
            <p:ph type="body" sz="quarter" idx="3" hasCustomPrompt="1"/>
          </p:nvPr>
        </p:nvSpPr>
        <p:spPr>
          <a:xfrm>
            <a:off x="6368980" y="1834486"/>
            <a:ext cx="5022920" cy="464160"/>
          </a:xfrm>
        </p:spPr>
        <p:txBody>
          <a:bodyPr rtlCol="0"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a:extLst>
              <a:ext uri="{FF2B5EF4-FFF2-40B4-BE49-F238E27FC236}">
                <a16:creationId xmlns:a16="http://schemas.microsoft.com/office/drawing/2014/main" xmlns="" id="{5DA0FD89-715C-4877-95B3-C4BCBAED7812}"/>
              </a:ext>
            </a:extLst>
          </p:cNvPr>
          <p:cNvSpPr>
            <a:spLocks noGrp="1"/>
          </p:cNvSpPr>
          <p:nvPr>
            <p:ph sz="quarter" idx="4" hasCustomPrompt="1"/>
          </p:nvPr>
        </p:nvSpPr>
        <p:spPr>
          <a:xfrm>
            <a:off x="6368980" y="2485545"/>
            <a:ext cx="5022920" cy="3857441"/>
          </a:xfrm>
        </p:spPr>
        <p:txBody>
          <a:bodyPr rtlCol="0">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cxnSp>
        <p:nvCxnSpPr>
          <p:cNvPr id="10" name="Conector recto 9">
            <a:extLst>
              <a:ext uri="{FF2B5EF4-FFF2-40B4-BE49-F238E27FC236}">
                <a16:creationId xmlns:a16="http://schemas.microsoft.com/office/drawing/2014/main" xmlns="" id="{D9A6A772-971C-4942-B425-C30730B92223}"/>
              </a:ext>
            </a:extLst>
          </p:cNvPr>
          <p:cNvCxnSpPr>
            <a:cxnSpLocks/>
          </p:cNvCxnSpPr>
          <p:nvPr userDrawn="1"/>
        </p:nvCxnSpPr>
        <p:spPr>
          <a:xfrm flipV="1">
            <a:off x="838200" y="2306121"/>
            <a:ext cx="4999843"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xmlns="" id="{B3DA982A-223C-47F7-A2CF-1B7F38F2E090}"/>
              </a:ext>
            </a:extLst>
          </p:cNvPr>
          <p:cNvCxnSpPr>
            <a:cxnSpLocks/>
          </p:cNvCxnSpPr>
          <p:nvPr userDrawn="1"/>
        </p:nvCxnSpPr>
        <p:spPr>
          <a:xfrm flipV="1">
            <a:off x="6330830" y="2291170"/>
            <a:ext cx="5021381"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Forma 61">
            <a:extLst>
              <a:ext uri="{FF2B5EF4-FFF2-40B4-BE49-F238E27FC236}">
                <a16:creationId xmlns:a16="http://schemas.microsoft.com/office/drawing/2014/main" xmlns="" id="{885D84D5-64E4-49F2-B5BA-3A40FA942526}"/>
              </a:ext>
            </a:extLst>
          </p:cNvPr>
          <p:cNvSpPr/>
          <p:nvPr userDrawn="1"/>
        </p:nvSpPr>
        <p:spPr>
          <a:xfrm>
            <a:off x="8907392" y="6359043"/>
            <a:ext cx="2483821"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rtlCol="0" anchor="ctr">
            <a:spAutoFit/>
          </a:bodyPr>
          <a:lstStyle/>
          <a:p>
            <a:pPr algn="r" rtl="0">
              <a:defRPr sz="3000">
                <a:solidFill>
                  <a:srgbClr val="3A3B39"/>
                </a:solidFill>
                <a:latin typeface="Bebas"/>
                <a:ea typeface="Bebas"/>
                <a:cs typeface="Bebas"/>
                <a:sym typeface="Bebas"/>
              </a:defRPr>
            </a:pPr>
            <a:r>
              <a:rPr lang="es-ES" sz="2000" b="1" kern="1200" noProof="0" dirty="0">
                <a:solidFill>
                  <a:schemeClr val="tx1"/>
                </a:solidFill>
                <a:latin typeface="+mn-lt"/>
                <a:ea typeface="+mn-ea"/>
                <a:cs typeface="+mn-cs"/>
                <a:sym typeface="Bebas"/>
              </a:rPr>
              <a:t>CASA DE ESQUÍ </a:t>
            </a:r>
            <a:r>
              <a:rPr lang="es-ES" sz="2000" b="1" kern="1200" noProof="0" dirty="0">
                <a:solidFill>
                  <a:schemeClr val="accent1"/>
                </a:solidFill>
                <a:latin typeface="+mn-lt"/>
                <a:ea typeface="+mn-ea"/>
                <a:cs typeface="+mn-cs"/>
                <a:sym typeface="Bebas"/>
              </a:rPr>
              <a:t>ALPINE</a:t>
            </a:r>
            <a:endParaRPr lang="es-ES" sz="2000" b="1" i="0" spc="0" noProof="0" dirty="0">
              <a:solidFill>
                <a:schemeClr val="tx1"/>
              </a:solidFill>
              <a:latin typeface="Gill Sans" panose="020B0502020104020203" pitchFamily="34" charset="-79"/>
              <a:cs typeface="Gill Sans" panose="020B0502020104020203" pitchFamily="34" charset="-79"/>
            </a:endParaRPr>
          </a:p>
        </p:txBody>
      </p:sp>
      <p:sp>
        <p:nvSpPr>
          <p:cNvPr id="2" name="Marcador de pie de página 1">
            <a:extLst>
              <a:ext uri="{FF2B5EF4-FFF2-40B4-BE49-F238E27FC236}">
                <a16:creationId xmlns:a16="http://schemas.microsoft.com/office/drawing/2014/main" xmlns="" id="{8E1FC3F9-40ED-294D-848B-D86F60198E62}"/>
              </a:ext>
            </a:extLst>
          </p:cNvPr>
          <p:cNvSpPr>
            <a:spLocks noGrp="1"/>
          </p:cNvSpPr>
          <p:nvPr>
            <p:ph type="ftr" sz="quarter" idx="13"/>
          </p:nvPr>
        </p:nvSpPr>
        <p:spPr/>
        <p:txBody>
          <a:bodyPr rtlCol="0"/>
          <a:lstStyle/>
          <a:p>
            <a:pPr rtl="0"/>
            <a:endParaRPr lang="es-ES" noProof="0"/>
          </a:p>
        </p:txBody>
      </p:sp>
      <p:sp>
        <p:nvSpPr>
          <p:cNvPr id="7" name="Marcador de número de diapositiva 6">
            <a:extLst>
              <a:ext uri="{FF2B5EF4-FFF2-40B4-BE49-F238E27FC236}">
                <a16:creationId xmlns:a16="http://schemas.microsoft.com/office/drawing/2014/main" xmlns="" id="{CA5ECFEB-AF18-7C4B-A88D-200F7F386DA6}"/>
              </a:ext>
            </a:extLst>
          </p:cNvPr>
          <p:cNvSpPr>
            <a:spLocks noGrp="1"/>
          </p:cNvSpPr>
          <p:nvPr>
            <p:ph type="sldNum" sz="quarter" idx="14"/>
          </p:nvPr>
        </p:nvSpPr>
        <p:spPr/>
        <p:txBody>
          <a:bodyPr rtlCol="0"/>
          <a:lstStyle/>
          <a:p>
            <a:pPr rtl="0"/>
            <a:fld id="{45C00377-489B-40EC-B059-26BDDD2E89B9}" type="slidenum">
              <a:rPr lang="es-ES" noProof="0" smtClean="0"/>
              <a:pPr rtl="0"/>
              <a:t>‹Nº›</a:t>
            </a:fld>
            <a:endParaRPr lang="es-ES" noProof="0"/>
          </a:p>
        </p:txBody>
      </p:sp>
    </p:spTree>
    <p:extLst>
      <p:ext uri="{BB962C8B-B14F-4D97-AF65-F5344CB8AC3E}">
        <p14:creationId xmlns:p14="http://schemas.microsoft.com/office/powerpoint/2010/main" val="20737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s contenidos">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xmlns=""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2" name="Rectángulo 31">
            <a:extLst>
              <a:ext uri="{FF2B5EF4-FFF2-40B4-BE49-F238E27FC236}">
                <a16:creationId xmlns:a16="http://schemas.microsoft.com/office/drawing/2014/main" xmlns="" id="{40E75928-B761-4733-A3D2-6AFC7473B71C}"/>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Marcador de título 1">
            <a:extLst>
              <a:ext uri="{FF2B5EF4-FFF2-40B4-BE49-F238E27FC236}">
                <a16:creationId xmlns:a16="http://schemas.microsoft.com/office/drawing/2014/main" xmlns=""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pPr rtl="0"/>
            <a:r>
              <a:rPr lang="es-ES" noProof="0"/>
              <a:t>HACER CLIC PARA EDITAR EL ESTILO DEL TÍTULO DEL PATRÓN</a:t>
            </a:r>
          </a:p>
        </p:txBody>
      </p:sp>
      <p:sp>
        <p:nvSpPr>
          <p:cNvPr id="34" name="Forma 61">
            <a:extLst>
              <a:ext uri="{FF2B5EF4-FFF2-40B4-BE49-F238E27FC236}">
                <a16:creationId xmlns:a16="http://schemas.microsoft.com/office/drawing/2014/main" xmlns="" id="{885D84D5-64E4-49F2-B5BA-3A40FA942526}"/>
              </a:ext>
            </a:extLst>
          </p:cNvPr>
          <p:cNvSpPr/>
          <p:nvPr userDrawn="1"/>
        </p:nvSpPr>
        <p:spPr>
          <a:xfrm>
            <a:off x="8906462" y="6359043"/>
            <a:ext cx="2483821"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rtlCol="0" anchor="ctr">
            <a:spAutoFit/>
          </a:bodyPr>
          <a:lstStyle/>
          <a:p>
            <a:pPr algn="r" rtl="0">
              <a:defRPr sz="3000">
                <a:solidFill>
                  <a:srgbClr val="3A3B39"/>
                </a:solidFill>
                <a:latin typeface="Bebas"/>
                <a:ea typeface="Bebas"/>
                <a:cs typeface="Bebas"/>
                <a:sym typeface="Bebas"/>
              </a:defRPr>
            </a:pPr>
            <a:r>
              <a:rPr lang="es-ES" sz="2000" b="1" kern="1200" noProof="0" dirty="0">
                <a:solidFill>
                  <a:schemeClr val="tx1"/>
                </a:solidFill>
                <a:latin typeface="+mn-lt"/>
                <a:ea typeface="+mn-ea"/>
                <a:cs typeface="+mn-cs"/>
                <a:sym typeface="Bebas"/>
              </a:rPr>
              <a:t>CASA DE ESQUÍ </a:t>
            </a:r>
            <a:r>
              <a:rPr lang="es-ES" sz="2000" b="1" kern="1200" noProof="0" dirty="0">
                <a:solidFill>
                  <a:schemeClr val="accent1"/>
                </a:solidFill>
                <a:latin typeface="+mn-lt"/>
                <a:ea typeface="+mn-ea"/>
                <a:cs typeface="+mn-cs"/>
                <a:sym typeface="Bebas"/>
              </a:rPr>
              <a:t>ALPINE</a:t>
            </a:r>
            <a:endParaRPr lang="es-ES" sz="2000" b="1" i="0" spc="0" noProof="0" dirty="0">
              <a:solidFill>
                <a:schemeClr val="tx1"/>
              </a:solidFill>
              <a:latin typeface="Gill Sans" panose="020B0502020104020203" pitchFamily="34" charset="-79"/>
              <a:cs typeface="Gill Sans" panose="020B0502020104020203" pitchFamily="34" charset="-79"/>
            </a:endParaRPr>
          </a:p>
        </p:txBody>
      </p:sp>
      <p:sp>
        <p:nvSpPr>
          <p:cNvPr id="2" name="Marcador de pie de página 1">
            <a:extLst>
              <a:ext uri="{FF2B5EF4-FFF2-40B4-BE49-F238E27FC236}">
                <a16:creationId xmlns:a16="http://schemas.microsoft.com/office/drawing/2014/main" xmlns="" id="{8E1FC3F9-40ED-294D-848B-D86F60198E62}"/>
              </a:ext>
            </a:extLst>
          </p:cNvPr>
          <p:cNvSpPr>
            <a:spLocks noGrp="1"/>
          </p:cNvSpPr>
          <p:nvPr>
            <p:ph type="ftr" sz="quarter" idx="13"/>
          </p:nvPr>
        </p:nvSpPr>
        <p:spPr/>
        <p:txBody>
          <a:bodyPr rtlCol="0"/>
          <a:lstStyle/>
          <a:p>
            <a:pPr rtl="0"/>
            <a:endParaRPr lang="es-ES" noProof="0"/>
          </a:p>
        </p:txBody>
      </p:sp>
      <p:sp>
        <p:nvSpPr>
          <p:cNvPr id="7" name="Marcador de número de diapositiva 6">
            <a:extLst>
              <a:ext uri="{FF2B5EF4-FFF2-40B4-BE49-F238E27FC236}">
                <a16:creationId xmlns:a16="http://schemas.microsoft.com/office/drawing/2014/main" xmlns="" id="{CA5ECFEB-AF18-7C4B-A88D-200F7F386DA6}"/>
              </a:ext>
            </a:extLst>
          </p:cNvPr>
          <p:cNvSpPr>
            <a:spLocks noGrp="1"/>
          </p:cNvSpPr>
          <p:nvPr>
            <p:ph type="sldNum" sz="quarter" idx="14"/>
          </p:nvPr>
        </p:nvSpPr>
        <p:spPr/>
        <p:txBody>
          <a:bodyPr rtlCol="0"/>
          <a:lstStyle/>
          <a:p>
            <a:pPr rtl="0"/>
            <a:fld id="{45C00377-489B-40EC-B059-26BDDD2E89B9}" type="slidenum">
              <a:rPr lang="es-ES" noProof="0" smtClean="0"/>
              <a:pPr rtl="0"/>
              <a:t>‹Nº›</a:t>
            </a:fld>
            <a:endParaRPr lang="es-ES" noProof="0"/>
          </a:p>
        </p:txBody>
      </p:sp>
      <p:sp>
        <p:nvSpPr>
          <p:cNvPr id="15" name="Marcador de contenido 2">
            <a:extLst>
              <a:ext uri="{FF2B5EF4-FFF2-40B4-BE49-F238E27FC236}">
                <a16:creationId xmlns:a16="http://schemas.microsoft.com/office/drawing/2014/main" xmlns="" id="{82080A71-84F0-4C3F-90B7-21715ABC23A1}"/>
              </a:ext>
            </a:extLst>
          </p:cNvPr>
          <p:cNvSpPr>
            <a:spLocks noGrp="1"/>
          </p:cNvSpPr>
          <p:nvPr>
            <p:ph sz="half" idx="1" hasCustomPrompt="1"/>
          </p:nvPr>
        </p:nvSpPr>
        <p:spPr>
          <a:xfrm>
            <a:off x="838200" y="1825625"/>
            <a:ext cx="4984820" cy="4530724"/>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6" name="Marcador de posición de contenido 3">
            <a:extLst>
              <a:ext uri="{FF2B5EF4-FFF2-40B4-BE49-F238E27FC236}">
                <a16:creationId xmlns:a16="http://schemas.microsoft.com/office/drawing/2014/main" xmlns="" id="{B20FD831-631B-4241-92C7-347840346753}"/>
              </a:ext>
            </a:extLst>
          </p:cNvPr>
          <p:cNvSpPr>
            <a:spLocks noGrp="1"/>
          </p:cNvSpPr>
          <p:nvPr>
            <p:ph sz="half" idx="2" hasCustomPrompt="1"/>
          </p:nvPr>
        </p:nvSpPr>
        <p:spPr>
          <a:xfrm>
            <a:off x="6368978" y="1825625"/>
            <a:ext cx="4984821" cy="454114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31065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0E87F72C-05FE-495F-8FDB-295B29E95FF0}"/>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xmlns="" id="{8D7E2834-A8D4-4FE6-9FC0-253BF2CB0A4B}"/>
              </a:ext>
            </a:extLst>
          </p:cNvPr>
          <p:cNvSpPr/>
          <p:nvPr userDrawn="1"/>
        </p:nvSpPr>
        <p:spPr>
          <a:xfrm flipV="1">
            <a:off x="0" y="1518978"/>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Marcador de título 1">
            <a:extLst>
              <a:ext uri="{FF2B5EF4-FFF2-40B4-BE49-F238E27FC236}">
                <a16:creationId xmlns:a16="http://schemas.microsoft.com/office/drawing/2014/main" xmlns="" id="{D22AED80-0E06-4C85-957A-C93AF4A7CE27}"/>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pPr rtl="0"/>
            <a:r>
              <a:rPr lang="es-ES" noProof="0"/>
              <a:t>HACER CLIC PARA EDITAR EL ESTILO DEL TÍTULO DEL PATRÓN</a:t>
            </a:r>
          </a:p>
        </p:txBody>
      </p:sp>
      <p:sp>
        <p:nvSpPr>
          <p:cNvPr id="12" name="Forma 61">
            <a:extLst>
              <a:ext uri="{FF2B5EF4-FFF2-40B4-BE49-F238E27FC236}">
                <a16:creationId xmlns:a16="http://schemas.microsoft.com/office/drawing/2014/main" xmlns="" id="{76301C53-A459-4782-ADBF-6A23AD90F228}"/>
              </a:ext>
            </a:extLst>
          </p:cNvPr>
          <p:cNvSpPr/>
          <p:nvPr userDrawn="1"/>
        </p:nvSpPr>
        <p:spPr>
          <a:xfrm>
            <a:off x="8907185" y="6359043"/>
            <a:ext cx="2483821"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rtlCol="0" anchor="ctr">
            <a:spAutoFit/>
          </a:bodyPr>
          <a:lstStyle/>
          <a:p>
            <a:pPr algn="r" rtl="0">
              <a:defRPr sz="3000">
                <a:solidFill>
                  <a:srgbClr val="3A3B39"/>
                </a:solidFill>
                <a:latin typeface="Bebas"/>
                <a:ea typeface="Bebas"/>
                <a:cs typeface="Bebas"/>
                <a:sym typeface="Bebas"/>
              </a:defRPr>
            </a:pPr>
            <a:r>
              <a:rPr lang="es-ES" sz="2000" b="1" kern="1200" noProof="0" dirty="0">
                <a:solidFill>
                  <a:schemeClr val="tx1"/>
                </a:solidFill>
                <a:latin typeface="+mn-lt"/>
                <a:ea typeface="+mn-ea"/>
                <a:cs typeface="+mn-cs"/>
                <a:sym typeface="Bebas"/>
              </a:rPr>
              <a:t>CASA DE ESQUÍ </a:t>
            </a:r>
            <a:r>
              <a:rPr lang="es-ES" sz="2000" b="1" kern="1200" noProof="0" dirty="0">
                <a:solidFill>
                  <a:schemeClr val="accent1"/>
                </a:solidFill>
                <a:latin typeface="+mn-lt"/>
                <a:ea typeface="+mn-ea"/>
                <a:cs typeface="+mn-cs"/>
                <a:sym typeface="Bebas"/>
              </a:rPr>
              <a:t>ALPINE</a:t>
            </a:r>
            <a:endParaRPr lang="es-ES" sz="2000" b="1" i="0" spc="0" noProof="0" dirty="0">
              <a:solidFill>
                <a:schemeClr val="tx1"/>
              </a:solidFill>
              <a:latin typeface="Gill Sans" panose="020B0502020104020203" pitchFamily="34" charset="-79"/>
              <a:cs typeface="Gill Sans" panose="020B0502020104020203" pitchFamily="34" charset="-79"/>
            </a:endParaRPr>
          </a:p>
        </p:txBody>
      </p:sp>
      <p:sp>
        <p:nvSpPr>
          <p:cNvPr id="2" name="Marcador de pie de página 1">
            <a:extLst>
              <a:ext uri="{FF2B5EF4-FFF2-40B4-BE49-F238E27FC236}">
                <a16:creationId xmlns:a16="http://schemas.microsoft.com/office/drawing/2014/main" xmlns="" id="{4AA1A3FF-B6E6-5147-80A4-EB0FDCD922A6}"/>
              </a:ext>
            </a:extLst>
          </p:cNvPr>
          <p:cNvSpPr>
            <a:spLocks noGrp="1"/>
          </p:cNvSpPr>
          <p:nvPr>
            <p:ph type="ftr" sz="quarter" idx="10"/>
          </p:nvPr>
        </p:nvSpPr>
        <p:spPr/>
        <p:txBody>
          <a:bodyPr rtlCol="0"/>
          <a:lstStyle/>
          <a:p>
            <a:pPr rtl="0"/>
            <a:endParaRPr lang="es-ES" noProof="0"/>
          </a:p>
        </p:txBody>
      </p:sp>
      <p:sp>
        <p:nvSpPr>
          <p:cNvPr id="5" name="Marcador de número de diapositiva 4">
            <a:extLst>
              <a:ext uri="{FF2B5EF4-FFF2-40B4-BE49-F238E27FC236}">
                <a16:creationId xmlns:a16="http://schemas.microsoft.com/office/drawing/2014/main" xmlns="" id="{36A80195-D02B-8843-BA61-A079D04D9C2F}"/>
              </a:ext>
            </a:extLst>
          </p:cNvPr>
          <p:cNvSpPr>
            <a:spLocks noGrp="1"/>
          </p:cNvSpPr>
          <p:nvPr>
            <p:ph type="sldNum" sz="quarter" idx="11"/>
          </p:nvPr>
        </p:nvSpPr>
        <p:spPr>
          <a:xfrm>
            <a:off x="11269362" y="6349088"/>
            <a:ext cx="599518" cy="365125"/>
          </a:xfrm>
        </p:spPr>
        <p:txBody>
          <a:bodyPr rtlCol="0"/>
          <a:lstStyle/>
          <a:p>
            <a:pPr rtl="0"/>
            <a:fld id="{45C00377-489B-40EC-B059-26BDDD2E89B9}" type="slidenum">
              <a:rPr lang="es-ES" noProof="0" smtClean="0"/>
              <a:pPr rtl="0"/>
              <a:t>‹Nº›</a:t>
            </a:fld>
            <a:endParaRPr lang="es-ES" noProof="0"/>
          </a:p>
        </p:txBody>
      </p:sp>
    </p:spTree>
    <p:extLst>
      <p:ext uri="{BB962C8B-B14F-4D97-AF65-F5344CB8AC3E}">
        <p14:creationId xmlns:p14="http://schemas.microsoft.com/office/powerpoint/2010/main" val="2283761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xmlns="" id="{5E096579-E85F-CE49-A1E7-090D69C7D3D9}"/>
              </a:ext>
            </a:extLst>
          </p:cNvPr>
          <p:cNvSpPr>
            <a:spLocks noGrp="1"/>
          </p:cNvSpPr>
          <p:nvPr>
            <p:ph type="sldNum" sz="quarter" idx="11"/>
          </p:nvPr>
        </p:nvSpPr>
        <p:spPr>
          <a:xfrm>
            <a:off x="11269362" y="6349088"/>
            <a:ext cx="599518" cy="365125"/>
          </a:xfrm>
        </p:spPr>
        <p:txBody>
          <a:bodyPr rtlCol="0"/>
          <a:lstStyle/>
          <a:p>
            <a:pPr rtl="0"/>
            <a:fld id="{45C00377-489B-40EC-B059-26BDDD2E89B9}" type="slidenum">
              <a:rPr lang="es-ES" noProof="0" smtClean="0"/>
              <a:pPr rtl="0"/>
              <a:t>‹Nº›</a:t>
            </a:fld>
            <a:endParaRPr lang="es-ES" noProof="0"/>
          </a:p>
        </p:txBody>
      </p:sp>
    </p:spTree>
    <p:extLst>
      <p:ext uri="{BB962C8B-B14F-4D97-AF65-F5344CB8AC3E}">
        <p14:creationId xmlns:p14="http://schemas.microsoft.com/office/powerpoint/2010/main" val="229520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xmlns="" id="{A761EBF2-59A8-493E-A70E-4E3F04E4BEF1}"/>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Rectángulo 23">
            <a:extLst>
              <a:ext uri="{FF2B5EF4-FFF2-40B4-BE49-F238E27FC236}">
                <a16:creationId xmlns:a16="http://schemas.microsoft.com/office/drawing/2014/main" xmlns="" id="{76CF1B85-0355-48E9-B306-F864651DACFE}"/>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5" name="Marcador de título 1">
            <a:extLst>
              <a:ext uri="{FF2B5EF4-FFF2-40B4-BE49-F238E27FC236}">
                <a16:creationId xmlns:a16="http://schemas.microsoft.com/office/drawing/2014/main" xmlns="" id="{CFF93076-6C09-4956-9FF5-8C18E8E08632}"/>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pPr rtl="0"/>
            <a:r>
              <a:rPr lang="es-ES" noProof="0"/>
              <a:t>HACER CLIC PARA EDITAR EL ESTILO DEL TÍTULO DEL PATRÓN</a:t>
            </a:r>
          </a:p>
        </p:txBody>
      </p:sp>
      <p:sp>
        <p:nvSpPr>
          <p:cNvPr id="3" name="Marcador de contenido 2">
            <a:extLst>
              <a:ext uri="{FF2B5EF4-FFF2-40B4-BE49-F238E27FC236}">
                <a16:creationId xmlns:a16="http://schemas.microsoft.com/office/drawing/2014/main" xmlns="" id="{74613A25-0D49-4567-AFF2-7C1B75F6C5DC}"/>
              </a:ext>
            </a:extLst>
          </p:cNvPr>
          <p:cNvSpPr>
            <a:spLocks noGrp="1"/>
          </p:cNvSpPr>
          <p:nvPr>
            <p:ph idx="1" hasCustomPrompt="1"/>
          </p:nvPr>
        </p:nvSpPr>
        <p:spPr>
          <a:xfrm>
            <a:off x="838200" y="1922798"/>
            <a:ext cx="10515600" cy="4254165"/>
          </a:xfrm>
        </p:spPr>
        <p:txBody>
          <a:bodyPr rtlCol="0"/>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xmlns="" id="{A7AE94F1-8673-4376-AF63-CEC216A7E725}"/>
              </a:ext>
            </a:extLst>
          </p:cNvPr>
          <p:cNvSpPr>
            <a:spLocks noGrp="1"/>
          </p:cNvSpPr>
          <p:nvPr>
            <p:ph type="ftr" sz="quarter" idx="11"/>
          </p:nvPr>
        </p:nvSpPr>
        <p:spPr/>
        <p:txBody>
          <a:bodyPr rtlCol="0"/>
          <a:lstStyle/>
          <a:p>
            <a:pPr rtl="0"/>
            <a:endParaRPr lang="es-ES" noProof="0"/>
          </a:p>
        </p:txBody>
      </p:sp>
      <p:sp>
        <p:nvSpPr>
          <p:cNvPr id="27" name="Forma 61">
            <a:extLst>
              <a:ext uri="{FF2B5EF4-FFF2-40B4-BE49-F238E27FC236}">
                <a16:creationId xmlns:a16="http://schemas.microsoft.com/office/drawing/2014/main" xmlns="" id="{13E82DCB-0215-47C1-B2C7-C6D824B426A3}"/>
              </a:ext>
            </a:extLst>
          </p:cNvPr>
          <p:cNvSpPr/>
          <p:nvPr userDrawn="1"/>
        </p:nvSpPr>
        <p:spPr>
          <a:xfrm>
            <a:off x="8907669" y="6359043"/>
            <a:ext cx="2483821"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rtlCol="0" anchor="ctr">
            <a:spAutoFit/>
          </a:bodyPr>
          <a:lstStyle/>
          <a:p>
            <a:pPr algn="r" rtl="0">
              <a:defRPr sz="3000">
                <a:solidFill>
                  <a:srgbClr val="3A3B39"/>
                </a:solidFill>
                <a:latin typeface="Bebas"/>
                <a:ea typeface="Bebas"/>
                <a:cs typeface="Bebas"/>
                <a:sym typeface="Bebas"/>
              </a:defRPr>
            </a:pPr>
            <a:r>
              <a:rPr lang="es-ES" sz="2000" b="1" kern="1200" noProof="0" dirty="0">
                <a:solidFill>
                  <a:schemeClr val="tx1"/>
                </a:solidFill>
                <a:latin typeface="+mn-lt"/>
                <a:ea typeface="+mn-ea"/>
                <a:cs typeface="+mn-cs"/>
                <a:sym typeface="Bebas"/>
              </a:rPr>
              <a:t>CASA DE ESQUÍ </a:t>
            </a:r>
            <a:r>
              <a:rPr lang="es-ES" sz="2000" b="1" kern="1200" noProof="0" dirty="0">
                <a:solidFill>
                  <a:schemeClr val="accent1"/>
                </a:solidFill>
                <a:latin typeface="+mn-lt"/>
                <a:ea typeface="+mn-ea"/>
                <a:cs typeface="+mn-cs"/>
                <a:sym typeface="Bebas"/>
              </a:rPr>
              <a:t>ALPINE</a:t>
            </a:r>
            <a:endParaRPr lang="es-ES" sz="2000" b="1" i="0" spc="0" noProof="0" dirty="0">
              <a:solidFill>
                <a:schemeClr val="tx1"/>
              </a:solidFill>
              <a:latin typeface="Gill Sans" panose="020B0502020104020203" pitchFamily="34" charset="-79"/>
              <a:cs typeface="Gill Sans" panose="020B0502020104020203" pitchFamily="34" charset="-79"/>
            </a:endParaRPr>
          </a:p>
        </p:txBody>
      </p:sp>
      <p:sp>
        <p:nvSpPr>
          <p:cNvPr id="2" name="Marcador de posición de número de diapositiva 1">
            <a:extLst>
              <a:ext uri="{FF2B5EF4-FFF2-40B4-BE49-F238E27FC236}">
                <a16:creationId xmlns:a16="http://schemas.microsoft.com/office/drawing/2014/main" xmlns="" id="{0262D2B8-28B2-8147-9C19-723D63DBC2DF}"/>
              </a:ext>
            </a:extLst>
          </p:cNvPr>
          <p:cNvSpPr>
            <a:spLocks noGrp="1"/>
          </p:cNvSpPr>
          <p:nvPr>
            <p:ph type="sldNum" sz="quarter" idx="12"/>
          </p:nvPr>
        </p:nvSpPr>
        <p:spPr/>
        <p:txBody>
          <a:bodyPr rtlCol="0"/>
          <a:lstStyle/>
          <a:p>
            <a:pPr rtl="0"/>
            <a:fld id="{45C00377-489B-40EC-B059-26BDDD2E89B9}" type="slidenum">
              <a:rPr lang="es-ES" noProof="0" smtClean="0"/>
              <a:pPr rtl="0"/>
              <a:t>‹Nº›</a:t>
            </a:fld>
            <a:endParaRPr lang="es-ES" noProof="0"/>
          </a:p>
        </p:txBody>
      </p:sp>
    </p:spTree>
    <p:extLst>
      <p:ext uri="{BB962C8B-B14F-4D97-AF65-F5344CB8AC3E}">
        <p14:creationId xmlns:p14="http://schemas.microsoft.com/office/powerpoint/2010/main" val="420544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ivisoria con imagen">
    <p:spTree>
      <p:nvGrpSpPr>
        <p:cNvPr id="1" name=""/>
        <p:cNvGrpSpPr/>
        <p:nvPr/>
      </p:nvGrpSpPr>
      <p:grpSpPr>
        <a:xfrm>
          <a:off x="0" y="0"/>
          <a:ext cx="0" cy="0"/>
          <a:chOff x="0" y="0"/>
          <a:chExt cx="0" cy="0"/>
        </a:xfrm>
      </p:grpSpPr>
      <p:sp>
        <p:nvSpPr>
          <p:cNvPr id="17" name="Marcador de posición de imagen 16">
            <a:extLst>
              <a:ext uri="{FF2B5EF4-FFF2-40B4-BE49-F238E27FC236}">
                <a16:creationId xmlns:a16="http://schemas.microsoft.com/office/drawing/2014/main" xmlns="" id="{71F73480-C004-4A28-8842-8F8F97D2E45C}"/>
              </a:ext>
            </a:extLst>
          </p:cNvPr>
          <p:cNvSpPr>
            <a:spLocks noGrp="1"/>
          </p:cNvSpPr>
          <p:nvPr>
            <p:ph type="pic" sz="quarter" idx="13" hasCustomPrompt="1"/>
          </p:nvPr>
        </p:nvSpPr>
        <p:spPr>
          <a:xfrm>
            <a:off x="0" y="681529"/>
            <a:ext cx="12192000" cy="5494941"/>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4"/>
          </a:solidFill>
          <a:effectLst/>
        </p:spPr>
        <p:txBody>
          <a:bodyPr wrap="square" lIns="1005840" rtlCol="0" anchor="ctr">
            <a:noAutofit/>
          </a:bodyPr>
          <a:lstStyle>
            <a:lvl1pPr marL="0" indent="0" algn="l">
              <a:buNone/>
              <a:defRPr>
                <a:solidFill>
                  <a:schemeClr val="tx1"/>
                </a:solidFill>
              </a:defRPr>
            </a:lvl1pPr>
          </a:lstStyle>
          <a:p>
            <a:pPr rtl="0"/>
            <a:r>
              <a:rPr lang="es-ES" noProof="0"/>
              <a:t>Insertar imagen</a:t>
            </a:r>
          </a:p>
        </p:txBody>
      </p:sp>
      <p:sp>
        <p:nvSpPr>
          <p:cNvPr id="2" name="Título 1">
            <a:extLst>
              <a:ext uri="{FF2B5EF4-FFF2-40B4-BE49-F238E27FC236}">
                <a16:creationId xmlns:a16="http://schemas.microsoft.com/office/drawing/2014/main" xmlns="" id="{5D407EF3-FF81-4A6B-BAD7-C162A3B126B0}"/>
              </a:ext>
            </a:extLst>
          </p:cNvPr>
          <p:cNvSpPr>
            <a:spLocks noGrp="1"/>
          </p:cNvSpPr>
          <p:nvPr>
            <p:ph type="title" hasCustomPrompt="1"/>
          </p:nvPr>
        </p:nvSpPr>
        <p:spPr>
          <a:xfrm>
            <a:off x="6717322" y="2647012"/>
            <a:ext cx="4950937" cy="1872028"/>
          </a:xfrm>
          <a:prstGeom prst="rect">
            <a:avLst/>
          </a:prstGeom>
        </p:spPr>
        <p:txBody>
          <a:bodyPr rtlCol="0" anchor="b"/>
          <a:lstStyle>
            <a:lvl1pPr>
              <a:defRPr sz="6000">
                <a:solidFill>
                  <a:schemeClr val="bg1"/>
                </a:solidFill>
              </a:defRPr>
            </a:lvl1pPr>
          </a:lstStyle>
          <a:p>
            <a:pPr rtl="0"/>
            <a:r>
              <a:rPr lang="es-ES" noProof="0"/>
              <a:t>TÍTULO DE LA PRESENTACIÓN</a:t>
            </a:r>
          </a:p>
        </p:txBody>
      </p:sp>
      <p:sp>
        <p:nvSpPr>
          <p:cNvPr id="3" name="Marcador de texto 2">
            <a:extLst>
              <a:ext uri="{FF2B5EF4-FFF2-40B4-BE49-F238E27FC236}">
                <a16:creationId xmlns:a16="http://schemas.microsoft.com/office/drawing/2014/main" xmlns="" id="{823F63E6-C0B4-464E-B63C-A2CFD7C12EC6}"/>
              </a:ext>
            </a:extLst>
          </p:cNvPr>
          <p:cNvSpPr>
            <a:spLocks noGrp="1"/>
          </p:cNvSpPr>
          <p:nvPr>
            <p:ph type="body" idx="1" hasCustomPrompt="1"/>
          </p:nvPr>
        </p:nvSpPr>
        <p:spPr>
          <a:xfrm>
            <a:off x="6717322" y="4546028"/>
            <a:ext cx="4950937" cy="1500187"/>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cxnSp>
        <p:nvCxnSpPr>
          <p:cNvPr id="8" name="Conector recto 7">
            <a:extLst>
              <a:ext uri="{FF2B5EF4-FFF2-40B4-BE49-F238E27FC236}">
                <a16:creationId xmlns:a16="http://schemas.microsoft.com/office/drawing/2014/main" xmlns=""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Marcador de número de diapositiva 6">
            <a:extLst>
              <a:ext uri="{FF2B5EF4-FFF2-40B4-BE49-F238E27FC236}">
                <a16:creationId xmlns:a16="http://schemas.microsoft.com/office/drawing/2014/main" xmlns="" id="{199F2F76-158B-4940-BFEC-11EF1BD90E4A}"/>
              </a:ext>
            </a:extLst>
          </p:cNvPr>
          <p:cNvSpPr>
            <a:spLocks noGrp="1"/>
          </p:cNvSpPr>
          <p:nvPr>
            <p:ph type="sldNum" sz="quarter" idx="15"/>
          </p:nvPr>
        </p:nvSpPr>
        <p:spPr>
          <a:xfrm>
            <a:off x="11269362" y="6357326"/>
            <a:ext cx="599518" cy="365125"/>
          </a:xfrm>
        </p:spPr>
        <p:txBody>
          <a:bodyPr rtlCol="0"/>
          <a:lstStyle/>
          <a:p>
            <a:pPr rtl="0"/>
            <a:fld id="{45C00377-489B-40EC-B059-26BDDD2E89B9}" type="slidenum">
              <a:rPr lang="es-ES" noProof="0" smtClean="0"/>
              <a:pPr rtl="0"/>
              <a:t>‹Nº›</a:t>
            </a:fld>
            <a:endParaRPr lang="es-ES" noProof="0"/>
          </a:p>
        </p:txBody>
      </p:sp>
    </p:spTree>
    <p:extLst>
      <p:ext uri="{BB962C8B-B14F-4D97-AF65-F5344CB8AC3E}">
        <p14:creationId xmlns:p14="http://schemas.microsoft.com/office/powerpoint/2010/main" val="147685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ivisoria 2">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823F63E6-C0B4-464E-B63C-A2CFD7C12EC6}"/>
              </a:ext>
            </a:extLst>
          </p:cNvPr>
          <p:cNvSpPr>
            <a:spLocks noGrp="1"/>
          </p:cNvSpPr>
          <p:nvPr>
            <p:ph type="body" idx="1" hasCustomPrompt="1"/>
          </p:nvPr>
        </p:nvSpPr>
        <p:spPr>
          <a:xfrm>
            <a:off x="6717322" y="3762986"/>
            <a:ext cx="4938058"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cxnSp>
        <p:nvCxnSpPr>
          <p:cNvPr id="8" name="Conector recto 7">
            <a:extLst>
              <a:ext uri="{FF2B5EF4-FFF2-40B4-BE49-F238E27FC236}">
                <a16:creationId xmlns:a16="http://schemas.microsoft.com/office/drawing/2014/main" xmlns="" id="{34873227-BB2D-4756-B92B-80ADEC1A8563}"/>
              </a:ext>
            </a:extLst>
          </p:cNvPr>
          <p:cNvCxnSpPr>
            <a:cxnSpLocks/>
          </p:cNvCxnSpPr>
          <p:nvPr userDrawn="1"/>
        </p:nvCxnSpPr>
        <p:spPr>
          <a:xfrm>
            <a:off x="665947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Marcador de posición de imagen 3">
            <a:extLst>
              <a:ext uri="{FF2B5EF4-FFF2-40B4-BE49-F238E27FC236}">
                <a16:creationId xmlns:a16="http://schemas.microsoft.com/office/drawing/2014/main" xmlns="" id="{399E4CA7-ADDA-4FE1-8694-C9AB4ECEB40C}"/>
              </a:ext>
            </a:extLst>
          </p:cNvPr>
          <p:cNvSpPr>
            <a:spLocks noGrp="1"/>
          </p:cNvSpPr>
          <p:nvPr>
            <p:ph type="pic" sz="quarter" idx="13" hasCustomPrompt="1"/>
          </p:nvPr>
        </p:nvSpPr>
        <p:spPr>
          <a:xfrm>
            <a:off x="0" y="0"/>
            <a:ext cx="6470160" cy="6067396"/>
          </a:xfrm>
          <a:custGeom>
            <a:avLst/>
            <a:gdLst>
              <a:gd name="connsiteX0" fmla="*/ 0 w 5405070"/>
              <a:gd name="connsiteY0" fmla="*/ 0 h 5068607"/>
              <a:gd name="connsiteX1" fmla="*/ 5402164 w 5405070"/>
              <a:gd name="connsiteY1" fmla="*/ 0 h 5068607"/>
              <a:gd name="connsiteX2" fmla="*/ 5402723 w 5405070"/>
              <a:gd name="connsiteY2" fmla="*/ 134146 h 5068607"/>
              <a:gd name="connsiteX3" fmla="*/ 5403505 w 5405070"/>
              <a:gd name="connsiteY3" fmla="*/ 178731 h 5068607"/>
              <a:gd name="connsiteX4" fmla="*/ 5404288 w 5405070"/>
              <a:gd name="connsiteY4" fmla="*/ 222925 h 5068607"/>
              <a:gd name="connsiteX5" fmla="*/ 5405070 w 5405070"/>
              <a:gd name="connsiteY5" fmla="*/ 311703 h 5068607"/>
              <a:gd name="connsiteX6" fmla="*/ 5404679 w 5405070"/>
              <a:gd name="connsiteY6" fmla="*/ 400482 h 5068607"/>
              <a:gd name="connsiteX7" fmla="*/ 5403896 w 5405070"/>
              <a:gd name="connsiteY7" fmla="*/ 489261 h 5068607"/>
              <a:gd name="connsiteX8" fmla="*/ 5401550 w 5405070"/>
              <a:gd name="connsiteY8" fmla="*/ 578040 h 5068607"/>
              <a:gd name="connsiteX9" fmla="*/ 5398812 w 5405070"/>
              <a:gd name="connsiteY9" fmla="*/ 666428 h 5068607"/>
              <a:gd name="connsiteX10" fmla="*/ 5395292 w 5405070"/>
              <a:gd name="connsiteY10" fmla="*/ 754424 h 5068607"/>
              <a:gd name="connsiteX11" fmla="*/ 5391381 w 5405070"/>
              <a:gd name="connsiteY11" fmla="*/ 842812 h 5068607"/>
              <a:gd name="connsiteX12" fmla="*/ 5386688 w 5405070"/>
              <a:gd name="connsiteY12" fmla="*/ 931591 h 5068607"/>
              <a:gd name="connsiteX13" fmla="*/ 5381213 w 5405070"/>
              <a:gd name="connsiteY13" fmla="*/ 1019979 h 5068607"/>
              <a:gd name="connsiteX14" fmla="*/ 5374955 w 5405070"/>
              <a:gd name="connsiteY14" fmla="*/ 1107584 h 5068607"/>
              <a:gd name="connsiteX15" fmla="*/ 5368698 w 5405070"/>
              <a:gd name="connsiteY15" fmla="*/ 1195972 h 5068607"/>
              <a:gd name="connsiteX16" fmla="*/ 5362049 w 5405070"/>
              <a:gd name="connsiteY16" fmla="*/ 1284360 h 5068607"/>
              <a:gd name="connsiteX17" fmla="*/ 5355009 w 5405070"/>
              <a:gd name="connsiteY17" fmla="*/ 1372748 h 5068607"/>
              <a:gd name="connsiteX18" fmla="*/ 5340148 w 5405070"/>
              <a:gd name="connsiteY18" fmla="*/ 1548741 h 5068607"/>
              <a:gd name="connsiteX19" fmla="*/ 5336237 w 5405070"/>
              <a:gd name="connsiteY19" fmla="*/ 1595281 h 5068607"/>
              <a:gd name="connsiteX20" fmla="*/ 5332717 w 5405070"/>
              <a:gd name="connsiteY20" fmla="*/ 1641431 h 5068607"/>
              <a:gd name="connsiteX21" fmla="*/ 5325286 w 5405070"/>
              <a:gd name="connsiteY21" fmla="*/ 1734121 h 5068607"/>
              <a:gd name="connsiteX22" fmla="*/ 5326851 w 5405070"/>
              <a:gd name="connsiteY22" fmla="*/ 1751720 h 5068607"/>
              <a:gd name="connsiteX23" fmla="*/ 5328024 w 5405070"/>
              <a:gd name="connsiteY23" fmla="*/ 1768537 h 5068607"/>
              <a:gd name="connsiteX24" fmla="*/ 5328806 w 5405070"/>
              <a:gd name="connsiteY24" fmla="*/ 1785745 h 5068607"/>
              <a:gd name="connsiteX25" fmla="*/ 5328415 w 5405070"/>
              <a:gd name="connsiteY25" fmla="*/ 1802562 h 5068607"/>
              <a:gd name="connsiteX26" fmla="*/ 5328024 w 5405070"/>
              <a:gd name="connsiteY26" fmla="*/ 1810384 h 5068607"/>
              <a:gd name="connsiteX27" fmla="*/ 5327242 w 5405070"/>
              <a:gd name="connsiteY27" fmla="*/ 1818988 h 5068607"/>
              <a:gd name="connsiteX28" fmla="*/ 5325677 w 5405070"/>
              <a:gd name="connsiteY28" fmla="*/ 1827201 h 5068607"/>
              <a:gd name="connsiteX29" fmla="*/ 5324113 w 5405070"/>
              <a:gd name="connsiteY29" fmla="*/ 1835414 h 5068607"/>
              <a:gd name="connsiteX30" fmla="*/ 5322157 w 5405070"/>
              <a:gd name="connsiteY30" fmla="*/ 1843628 h 5068607"/>
              <a:gd name="connsiteX31" fmla="*/ 5319811 w 5405070"/>
              <a:gd name="connsiteY31" fmla="*/ 1851449 h 5068607"/>
              <a:gd name="connsiteX32" fmla="*/ 5317073 w 5405070"/>
              <a:gd name="connsiteY32" fmla="*/ 1859662 h 5068607"/>
              <a:gd name="connsiteX33" fmla="*/ 5313553 w 5405070"/>
              <a:gd name="connsiteY33" fmla="*/ 1867093 h 5068607"/>
              <a:gd name="connsiteX34" fmla="*/ 5308860 w 5405070"/>
              <a:gd name="connsiteY34" fmla="*/ 1926149 h 5068607"/>
              <a:gd name="connsiteX35" fmla="*/ 5304949 w 5405070"/>
              <a:gd name="connsiteY35" fmla="*/ 1985204 h 5068607"/>
              <a:gd name="connsiteX36" fmla="*/ 5301820 w 5405070"/>
              <a:gd name="connsiteY36" fmla="*/ 2044260 h 5068607"/>
              <a:gd name="connsiteX37" fmla="*/ 5298692 w 5405070"/>
              <a:gd name="connsiteY37" fmla="*/ 2102924 h 5068607"/>
              <a:gd name="connsiteX38" fmla="*/ 5293216 w 5405070"/>
              <a:gd name="connsiteY38" fmla="*/ 2221426 h 5068607"/>
              <a:gd name="connsiteX39" fmla="*/ 5288132 w 5405070"/>
              <a:gd name="connsiteY39" fmla="*/ 2339538 h 5068607"/>
              <a:gd name="connsiteX40" fmla="*/ 5282657 w 5405070"/>
              <a:gd name="connsiteY40" fmla="*/ 2457649 h 5068607"/>
              <a:gd name="connsiteX41" fmla="*/ 5279528 w 5405070"/>
              <a:gd name="connsiteY41" fmla="*/ 2517095 h 5068607"/>
              <a:gd name="connsiteX42" fmla="*/ 5276008 w 5405070"/>
              <a:gd name="connsiteY42" fmla="*/ 2575760 h 5068607"/>
              <a:gd name="connsiteX43" fmla="*/ 5272097 w 5405070"/>
              <a:gd name="connsiteY43" fmla="*/ 2634815 h 5068607"/>
              <a:gd name="connsiteX44" fmla="*/ 5267404 w 5405070"/>
              <a:gd name="connsiteY44" fmla="*/ 2693480 h 5068607"/>
              <a:gd name="connsiteX45" fmla="*/ 5261929 w 5405070"/>
              <a:gd name="connsiteY45" fmla="*/ 2752535 h 5068607"/>
              <a:gd name="connsiteX46" fmla="*/ 5255671 w 5405070"/>
              <a:gd name="connsiteY46" fmla="*/ 2811200 h 5068607"/>
              <a:gd name="connsiteX47" fmla="*/ 5254498 w 5405070"/>
              <a:gd name="connsiteY47" fmla="*/ 2842096 h 5068607"/>
              <a:gd name="connsiteX48" fmla="*/ 5253324 w 5405070"/>
              <a:gd name="connsiteY48" fmla="*/ 2872602 h 5068607"/>
              <a:gd name="connsiteX49" fmla="*/ 5251760 w 5405070"/>
              <a:gd name="connsiteY49" fmla="*/ 2903498 h 5068607"/>
              <a:gd name="connsiteX50" fmla="*/ 5249413 w 5405070"/>
              <a:gd name="connsiteY50" fmla="*/ 2934395 h 5068607"/>
              <a:gd name="connsiteX51" fmla="*/ 5247458 w 5405070"/>
              <a:gd name="connsiteY51" fmla="*/ 2964509 h 5068607"/>
              <a:gd name="connsiteX52" fmla="*/ 5244720 w 5405070"/>
              <a:gd name="connsiteY52" fmla="*/ 2995406 h 5068607"/>
              <a:gd name="connsiteX53" fmla="*/ 5241983 w 5405070"/>
              <a:gd name="connsiteY53" fmla="*/ 3025911 h 5068607"/>
              <a:gd name="connsiteX54" fmla="*/ 5238854 w 5405070"/>
              <a:gd name="connsiteY54" fmla="*/ 3056026 h 5068607"/>
              <a:gd name="connsiteX55" fmla="*/ 5235334 w 5405070"/>
              <a:gd name="connsiteY55" fmla="*/ 3086531 h 5068607"/>
              <a:gd name="connsiteX56" fmla="*/ 5231814 w 5405070"/>
              <a:gd name="connsiteY56" fmla="*/ 3116646 h 5068607"/>
              <a:gd name="connsiteX57" fmla="*/ 5227121 w 5405070"/>
              <a:gd name="connsiteY57" fmla="*/ 3147151 h 5068607"/>
              <a:gd name="connsiteX58" fmla="*/ 5222819 w 5405070"/>
              <a:gd name="connsiteY58" fmla="*/ 3177266 h 5068607"/>
              <a:gd name="connsiteX59" fmla="*/ 5218517 w 5405070"/>
              <a:gd name="connsiteY59" fmla="*/ 3207380 h 5068607"/>
              <a:gd name="connsiteX60" fmla="*/ 5213042 w 5405070"/>
              <a:gd name="connsiteY60" fmla="*/ 3237495 h 5068607"/>
              <a:gd name="connsiteX61" fmla="*/ 5207566 w 5405070"/>
              <a:gd name="connsiteY61" fmla="*/ 3267609 h 5068607"/>
              <a:gd name="connsiteX62" fmla="*/ 5201700 w 5405070"/>
              <a:gd name="connsiteY62" fmla="*/ 3297332 h 5068607"/>
              <a:gd name="connsiteX63" fmla="*/ 5204046 w 5405070"/>
              <a:gd name="connsiteY63" fmla="*/ 3314541 h 5068607"/>
              <a:gd name="connsiteX64" fmla="*/ 5205611 w 5405070"/>
              <a:gd name="connsiteY64" fmla="*/ 3332531 h 5068607"/>
              <a:gd name="connsiteX65" fmla="*/ 5206393 w 5405070"/>
              <a:gd name="connsiteY65" fmla="*/ 3350130 h 5068607"/>
              <a:gd name="connsiteX66" fmla="*/ 5206393 w 5405070"/>
              <a:gd name="connsiteY66" fmla="*/ 3367338 h 5068607"/>
              <a:gd name="connsiteX67" fmla="*/ 5205611 w 5405070"/>
              <a:gd name="connsiteY67" fmla="*/ 3384547 h 5068607"/>
              <a:gd name="connsiteX68" fmla="*/ 5204046 w 5405070"/>
              <a:gd name="connsiteY68" fmla="*/ 3402146 h 5068607"/>
              <a:gd name="connsiteX69" fmla="*/ 5201309 w 5405070"/>
              <a:gd name="connsiteY69" fmla="*/ 3419354 h 5068607"/>
              <a:gd name="connsiteX70" fmla="*/ 5197789 w 5405070"/>
              <a:gd name="connsiteY70" fmla="*/ 3436953 h 5068607"/>
              <a:gd name="connsiteX71" fmla="*/ 5198962 w 5405070"/>
              <a:gd name="connsiteY71" fmla="*/ 3449468 h 5068607"/>
              <a:gd name="connsiteX72" fmla="*/ 5199745 w 5405070"/>
              <a:gd name="connsiteY72" fmla="*/ 3462375 h 5068607"/>
              <a:gd name="connsiteX73" fmla="*/ 5200135 w 5405070"/>
              <a:gd name="connsiteY73" fmla="*/ 3474890 h 5068607"/>
              <a:gd name="connsiteX74" fmla="*/ 5200135 w 5405070"/>
              <a:gd name="connsiteY74" fmla="*/ 3487796 h 5068607"/>
              <a:gd name="connsiteX75" fmla="*/ 5199745 w 5405070"/>
              <a:gd name="connsiteY75" fmla="*/ 3500311 h 5068607"/>
              <a:gd name="connsiteX76" fmla="*/ 5199353 w 5405070"/>
              <a:gd name="connsiteY76" fmla="*/ 3512826 h 5068607"/>
              <a:gd name="connsiteX77" fmla="*/ 5198962 w 5405070"/>
              <a:gd name="connsiteY77" fmla="*/ 3525341 h 5068607"/>
              <a:gd name="connsiteX78" fmla="*/ 5197398 w 5405070"/>
              <a:gd name="connsiteY78" fmla="*/ 3537856 h 5068607"/>
              <a:gd name="connsiteX79" fmla="*/ 5196224 w 5405070"/>
              <a:gd name="connsiteY79" fmla="*/ 3549980 h 5068607"/>
              <a:gd name="connsiteX80" fmla="*/ 5194660 w 5405070"/>
              <a:gd name="connsiteY80" fmla="*/ 3562104 h 5068607"/>
              <a:gd name="connsiteX81" fmla="*/ 5190749 w 5405070"/>
              <a:gd name="connsiteY81" fmla="*/ 3586743 h 5068607"/>
              <a:gd name="connsiteX82" fmla="*/ 5185665 w 5405070"/>
              <a:gd name="connsiteY82" fmla="*/ 3611382 h 5068607"/>
              <a:gd name="connsiteX83" fmla="*/ 5180189 w 5405070"/>
              <a:gd name="connsiteY83" fmla="*/ 3635630 h 5068607"/>
              <a:gd name="connsiteX84" fmla="*/ 5158288 w 5405070"/>
              <a:gd name="connsiteY84" fmla="*/ 3647363 h 5068607"/>
              <a:gd name="connsiteX85" fmla="*/ 5162590 w 5405070"/>
              <a:gd name="connsiteY85" fmla="*/ 3646581 h 5068607"/>
              <a:gd name="connsiteX86" fmla="*/ 5167675 w 5405070"/>
              <a:gd name="connsiteY86" fmla="*/ 3644234 h 5068607"/>
              <a:gd name="connsiteX87" fmla="*/ 5173541 w 5405070"/>
              <a:gd name="connsiteY87" fmla="*/ 3640715 h 5068607"/>
              <a:gd name="connsiteX88" fmla="*/ 5180189 w 5405070"/>
              <a:gd name="connsiteY88" fmla="*/ 3635630 h 5068607"/>
              <a:gd name="connsiteX89" fmla="*/ 5177452 w 5405070"/>
              <a:gd name="connsiteY89" fmla="*/ 3651274 h 5068607"/>
              <a:gd name="connsiteX90" fmla="*/ 5174714 w 5405070"/>
              <a:gd name="connsiteY90" fmla="*/ 3666918 h 5068607"/>
              <a:gd name="connsiteX91" fmla="*/ 5171585 w 5405070"/>
              <a:gd name="connsiteY91" fmla="*/ 3681780 h 5068607"/>
              <a:gd name="connsiteX92" fmla="*/ 5168457 w 5405070"/>
              <a:gd name="connsiteY92" fmla="*/ 3695859 h 5068607"/>
              <a:gd name="connsiteX93" fmla="*/ 5164937 w 5405070"/>
              <a:gd name="connsiteY93" fmla="*/ 3709939 h 5068607"/>
              <a:gd name="connsiteX94" fmla="*/ 5161417 w 5405070"/>
              <a:gd name="connsiteY94" fmla="*/ 3722845 h 5068607"/>
              <a:gd name="connsiteX95" fmla="*/ 5157115 w 5405070"/>
              <a:gd name="connsiteY95" fmla="*/ 3735751 h 5068607"/>
              <a:gd name="connsiteX96" fmla="*/ 5152813 w 5405070"/>
              <a:gd name="connsiteY96" fmla="*/ 3747875 h 5068607"/>
              <a:gd name="connsiteX97" fmla="*/ 5148511 w 5405070"/>
              <a:gd name="connsiteY97" fmla="*/ 3759217 h 5068607"/>
              <a:gd name="connsiteX98" fmla="*/ 5143426 w 5405070"/>
              <a:gd name="connsiteY98" fmla="*/ 3770559 h 5068607"/>
              <a:gd name="connsiteX99" fmla="*/ 5138733 w 5405070"/>
              <a:gd name="connsiteY99" fmla="*/ 3781118 h 5068607"/>
              <a:gd name="connsiteX100" fmla="*/ 5133258 w 5405070"/>
              <a:gd name="connsiteY100" fmla="*/ 3791287 h 5068607"/>
              <a:gd name="connsiteX101" fmla="*/ 5127391 w 5405070"/>
              <a:gd name="connsiteY101" fmla="*/ 3801064 h 5068607"/>
              <a:gd name="connsiteX102" fmla="*/ 5121525 w 5405070"/>
              <a:gd name="connsiteY102" fmla="*/ 3810059 h 5068607"/>
              <a:gd name="connsiteX103" fmla="*/ 5115267 w 5405070"/>
              <a:gd name="connsiteY103" fmla="*/ 3818663 h 5068607"/>
              <a:gd name="connsiteX104" fmla="*/ 5109010 w 5405070"/>
              <a:gd name="connsiteY104" fmla="*/ 3827267 h 5068607"/>
              <a:gd name="connsiteX105" fmla="*/ 5102361 w 5405070"/>
              <a:gd name="connsiteY105" fmla="*/ 3834698 h 5068607"/>
              <a:gd name="connsiteX106" fmla="*/ 5095322 w 5405070"/>
              <a:gd name="connsiteY106" fmla="*/ 3841738 h 5068607"/>
              <a:gd name="connsiteX107" fmla="*/ 5087891 w 5405070"/>
              <a:gd name="connsiteY107" fmla="*/ 3847996 h 5068607"/>
              <a:gd name="connsiteX108" fmla="*/ 5080069 w 5405070"/>
              <a:gd name="connsiteY108" fmla="*/ 3854253 h 5068607"/>
              <a:gd name="connsiteX109" fmla="*/ 5072247 w 5405070"/>
              <a:gd name="connsiteY109" fmla="*/ 3859728 h 5068607"/>
              <a:gd name="connsiteX110" fmla="*/ 5064034 w 5405070"/>
              <a:gd name="connsiteY110" fmla="*/ 3864813 h 5068607"/>
              <a:gd name="connsiteX111" fmla="*/ 5055430 w 5405070"/>
              <a:gd name="connsiteY111" fmla="*/ 3869506 h 5068607"/>
              <a:gd name="connsiteX112" fmla="*/ 5046826 w 5405070"/>
              <a:gd name="connsiteY112" fmla="*/ 3873417 h 5068607"/>
              <a:gd name="connsiteX113" fmla="*/ 5037439 w 5405070"/>
              <a:gd name="connsiteY113" fmla="*/ 3876937 h 5068607"/>
              <a:gd name="connsiteX114" fmla="*/ 5028053 w 5405070"/>
              <a:gd name="connsiteY114" fmla="*/ 3880065 h 5068607"/>
              <a:gd name="connsiteX115" fmla="*/ 5018276 w 5405070"/>
              <a:gd name="connsiteY115" fmla="*/ 3882803 h 5068607"/>
              <a:gd name="connsiteX116" fmla="*/ 5008498 w 5405070"/>
              <a:gd name="connsiteY116" fmla="*/ 3885150 h 5068607"/>
              <a:gd name="connsiteX117" fmla="*/ 4997547 w 5405070"/>
              <a:gd name="connsiteY117" fmla="*/ 3886714 h 5068607"/>
              <a:gd name="connsiteX118" fmla="*/ 4986988 w 5405070"/>
              <a:gd name="connsiteY118" fmla="*/ 3887887 h 5068607"/>
              <a:gd name="connsiteX119" fmla="*/ 4975647 w 5405070"/>
              <a:gd name="connsiteY119" fmla="*/ 3888670 h 5068607"/>
              <a:gd name="connsiteX120" fmla="*/ 4964695 w 5405070"/>
              <a:gd name="connsiteY120" fmla="*/ 3888670 h 5068607"/>
              <a:gd name="connsiteX121" fmla="*/ 4958047 w 5405070"/>
              <a:gd name="connsiteY121" fmla="*/ 3888670 h 5068607"/>
              <a:gd name="connsiteX122" fmla="*/ 4951789 w 5405070"/>
              <a:gd name="connsiteY122" fmla="*/ 3889061 h 5068607"/>
              <a:gd name="connsiteX123" fmla="*/ 4945532 w 5405070"/>
              <a:gd name="connsiteY123" fmla="*/ 3889843 h 5068607"/>
              <a:gd name="connsiteX124" fmla="*/ 4939274 w 5405070"/>
              <a:gd name="connsiteY124" fmla="*/ 3891407 h 5068607"/>
              <a:gd name="connsiteX125" fmla="*/ 4927151 w 5405070"/>
              <a:gd name="connsiteY125" fmla="*/ 3894536 h 5068607"/>
              <a:gd name="connsiteX126" fmla="*/ 4915026 w 5405070"/>
              <a:gd name="connsiteY126" fmla="*/ 3898056 h 5068607"/>
              <a:gd name="connsiteX127" fmla="*/ 4891560 w 5405070"/>
              <a:gd name="connsiteY127" fmla="*/ 3905878 h 5068607"/>
              <a:gd name="connsiteX128" fmla="*/ 4879436 w 5405070"/>
              <a:gd name="connsiteY128" fmla="*/ 3910180 h 5068607"/>
              <a:gd name="connsiteX129" fmla="*/ 4867312 w 5405070"/>
              <a:gd name="connsiteY129" fmla="*/ 3913309 h 5068607"/>
              <a:gd name="connsiteX130" fmla="*/ 4849322 w 5405070"/>
              <a:gd name="connsiteY130" fmla="*/ 4068183 h 5068607"/>
              <a:gd name="connsiteX131" fmla="*/ 4849322 w 5405070"/>
              <a:gd name="connsiteY131" fmla="*/ 4094777 h 5068607"/>
              <a:gd name="connsiteX132" fmla="*/ 4849322 w 5405070"/>
              <a:gd name="connsiteY132" fmla="*/ 4120981 h 5068607"/>
              <a:gd name="connsiteX133" fmla="*/ 4849713 w 5405070"/>
              <a:gd name="connsiteY133" fmla="*/ 4173779 h 5068607"/>
              <a:gd name="connsiteX134" fmla="*/ 4850104 w 5405070"/>
              <a:gd name="connsiteY134" fmla="*/ 4226186 h 5068607"/>
              <a:gd name="connsiteX135" fmla="*/ 4850104 w 5405070"/>
              <a:gd name="connsiteY135" fmla="*/ 4252389 h 5068607"/>
              <a:gd name="connsiteX136" fmla="*/ 4850104 w 5405070"/>
              <a:gd name="connsiteY136" fmla="*/ 4278984 h 5068607"/>
              <a:gd name="connsiteX137" fmla="*/ 4849713 w 5405070"/>
              <a:gd name="connsiteY137" fmla="*/ 4305187 h 5068607"/>
              <a:gd name="connsiteX138" fmla="*/ 4848149 w 5405070"/>
              <a:gd name="connsiteY138" fmla="*/ 4331391 h 5068607"/>
              <a:gd name="connsiteX139" fmla="*/ 4846975 w 5405070"/>
              <a:gd name="connsiteY139" fmla="*/ 4357594 h 5068607"/>
              <a:gd name="connsiteX140" fmla="*/ 4844629 w 5405070"/>
              <a:gd name="connsiteY140" fmla="*/ 4383797 h 5068607"/>
              <a:gd name="connsiteX141" fmla="*/ 4841892 w 5405070"/>
              <a:gd name="connsiteY141" fmla="*/ 4410001 h 5068607"/>
              <a:gd name="connsiteX142" fmla="*/ 4838371 w 5405070"/>
              <a:gd name="connsiteY142" fmla="*/ 4435813 h 5068607"/>
              <a:gd name="connsiteX143" fmla="*/ 4834069 w 5405070"/>
              <a:gd name="connsiteY143" fmla="*/ 4461626 h 5068607"/>
              <a:gd name="connsiteX144" fmla="*/ 4828594 w 5405070"/>
              <a:gd name="connsiteY144" fmla="*/ 4487438 h 5068607"/>
              <a:gd name="connsiteX145" fmla="*/ 4829376 w 5405070"/>
              <a:gd name="connsiteY145" fmla="*/ 4503473 h 5068607"/>
              <a:gd name="connsiteX146" fmla="*/ 4829376 w 5405070"/>
              <a:gd name="connsiteY146" fmla="*/ 4519117 h 5068607"/>
              <a:gd name="connsiteX147" fmla="*/ 4829376 w 5405070"/>
              <a:gd name="connsiteY147" fmla="*/ 4534761 h 5068607"/>
              <a:gd name="connsiteX148" fmla="*/ 4828985 w 5405070"/>
              <a:gd name="connsiteY148" fmla="*/ 4550404 h 5068607"/>
              <a:gd name="connsiteX149" fmla="*/ 4828203 w 5405070"/>
              <a:gd name="connsiteY149" fmla="*/ 4566048 h 5068607"/>
              <a:gd name="connsiteX150" fmla="*/ 4827029 w 5405070"/>
              <a:gd name="connsiteY150" fmla="*/ 4581692 h 5068607"/>
              <a:gd name="connsiteX151" fmla="*/ 4823901 w 5405070"/>
              <a:gd name="connsiteY151" fmla="*/ 4612980 h 5068607"/>
              <a:gd name="connsiteX152" fmla="*/ 4819990 w 5405070"/>
              <a:gd name="connsiteY152" fmla="*/ 4643485 h 5068607"/>
              <a:gd name="connsiteX153" fmla="*/ 4816079 w 5405070"/>
              <a:gd name="connsiteY153" fmla="*/ 4674382 h 5068607"/>
              <a:gd name="connsiteX154" fmla="*/ 4811777 w 5405070"/>
              <a:gd name="connsiteY154" fmla="*/ 4705279 h 5068607"/>
              <a:gd name="connsiteX155" fmla="*/ 4808257 w 5405070"/>
              <a:gd name="connsiteY155" fmla="*/ 4735784 h 5068607"/>
              <a:gd name="connsiteX156" fmla="*/ 4809430 w 5405070"/>
              <a:gd name="connsiteY156" fmla="*/ 4743215 h 5068607"/>
              <a:gd name="connsiteX157" fmla="*/ 4810212 w 5405070"/>
              <a:gd name="connsiteY157" fmla="*/ 4750255 h 5068607"/>
              <a:gd name="connsiteX158" fmla="*/ 4810212 w 5405070"/>
              <a:gd name="connsiteY158" fmla="*/ 4756903 h 5068607"/>
              <a:gd name="connsiteX159" fmla="*/ 4810212 w 5405070"/>
              <a:gd name="connsiteY159" fmla="*/ 4763552 h 5068607"/>
              <a:gd name="connsiteX160" fmla="*/ 4809822 w 5405070"/>
              <a:gd name="connsiteY160" fmla="*/ 4769809 h 5068607"/>
              <a:gd name="connsiteX161" fmla="*/ 4809039 w 5405070"/>
              <a:gd name="connsiteY161" fmla="*/ 4776458 h 5068607"/>
              <a:gd name="connsiteX162" fmla="*/ 4807866 w 5405070"/>
              <a:gd name="connsiteY162" fmla="*/ 4782716 h 5068607"/>
              <a:gd name="connsiteX163" fmla="*/ 4805910 w 5405070"/>
              <a:gd name="connsiteY163" fmla="*/ 4788973 h 5068607"/>
              <a:gd name="connsiteX164" fmla="*/ 4802782 w 5405070"/>
              <a:gd name="connsiteY164" fmla="*/ 4801097 h 5068607"/>
              <a:gd name="connsiteX165" fmla="*/ 4798871 w 5405070"/>
              <a:gd name="connsiteY165" fmla="*/ 4813221 h 5068607"/>
              <a:gd name="connsiteX166" fmla="*/ 4794568 w 5405070"/>
              <a:gd name="connsiteY166" fmla="*/ 4825736 h 5068607"/>
              <a:gd name="connsiteX167" fmla="*/ 4791440 w 5405070"/>
              <a:gd name="connsiteY167" fmla="*/ 4837469 h 5068607"/>
              <a:gd name="connsiteX168" fmla="*/ 4789094 w 5405070"/>
              <a:gd name="connsiteY168" fmla="*/ 4853504 h 5068607"/>
              <a:gd name="connsiteX169" fmla="*/ 4786355 w 5405070"/>
              <a:gd name="connsiteY169" fmla="*/ 4868757 h 5068607"/>
              <a:gd name="connsiteX170" fmla="*/ 4783227 w 5405070"/>
              <a:gd name="connsiteY170" fmla="*/ 4883227 h 5068607"/>
              <a:gd name="connsiteX171" fmla="*/ 4779707 w 5405070"/>
              <a:gd name="connsiteY171" fmla="*/ 4897307 h 5068607"/>
              <a:gd name="connsiteX172" fmla="*/ 4775014 w 5405070"/>
              <a:gd name="connsiteY172" fmla="*/ 4910995 h 5068607"/>
              <a:gd name="connsiteX173" fmla="*/ 4770712 w 5405070"/>
              <a:gd name="connsiteY173" fmla="*/ 4924292 h 5068607"/>
              <a:gd name="connsiteX174" fmla="*/ 4765628 w 5405070"/>
              <a:gd name="connsiteY174" fmla="*/ 4936416 h 5068607"/>
              <a:gd name="connsiteX175" fmla="*/ 4760934 w 5405070"/>
              <a:gd name="connsiteY175" fmla="*/ 4948540 h 5068607"/>
              <a:gd name="connsiteX176" fmla="*/ 4755068 w 5405070"/>
              <a:gd name="connsiteY176" fmla="*/ 4960273 h 5068607"/>
              <a:gd name="connsiteX177" fmla="*/ 4748810 w 5405070"/>
              <a:gd name="connsiteY177" fmla="*/ 4971224 h 5068607"/>
              <a:gd name="connsiteX178" fmla="*/ 4742553 w 5405070"/>
              <a:gd name="connsiteY178" fmla="*/ 4981784 h 5068607"/>
              <a:gd name="connsiteX179" fmla="*/ 4735513 w 5405070"/>
              <a:gd name="connsiteY179" fmla="*/ 4991561 h 5068607"/>
              <a:gd name="connsiteX180" fmla="*/ 4728473 w 5405070"/>
              <a:gd name="connsiteY180" fmla="*/ 5000947 h 5068607"/>
              <a:gd name="connsiteX181" fmla="*/ 4720651 w 5405070"/>
              <a:gd name="connsiteY181" fmla="*/ 5009551 h 5068607"/>
              <a:gd name="connsiteX182" fmla="*/ 4713220 w 5405070"/>
              <a:gd name="connsiteY182" fmla="*/ 5017764 h 5068607"/>
              <a:gd name="connsiteX183" fmla="*/ 4704616 w 5405070"/>
              <a:gd name="connsiteY183" fmla="*/ 5025195 h 5068607"/>
              <a:gd name="connsiteX184" fmla="*/ 4696012 w 5405070"/>
              <a:gd name="connsiteY184" fmla="*/ 5032626 h 5068607"/>
              <a:gd name="connsiteX185" fmla="*/ 4687408 w 5405070"/>
              <a:gd name="connsiteY185" fmla="*/ 5038884 h 5068607"/>
              <a:gd name="connsiteX186" fmla="*/ 4678022 w 5405070"/>
              <a:gd name="connsiteY186" fmla="*/ 5044359 h 5068607"/>
              <a:gd name="connsiteX187" fmla="*/ 4668635 w 5405070"/>
              <a:gd name="connsiteY187" fmla="*/ 5049834 h 5068607"/>
              <a:gd name="connsiteX188" fmla="*/ 4658858 w 5405070"/>
              <a:gd name="connsiteY188" fmla="*/ 5054528 h 5068607"/>
              <a:gd name="connsiteX189" fmla="*/ 4648299 w 5405070"/>
              <a:gd name="connsiteY189" fmla="*/ 5058438 h 5068607"/>
              <a:gd name="connsiteX190" fmla="*/ 4638130 w 5405070"/>
              <a:gd name="connsiteY190" fmla="*/ 5061567 h 5068607"/>
              <a:gd name="connsiteX191" fmla="*/ 4627570 w 5405070"/>
              <a:gd name="connsiteY191" fmla="*/ 5064305 h 5068607"/>
              <a:gd name="connsiteX192" fmla="*/ 4616229 w 5405070"/>
              <a:gd name="connsiteY192" fmla="*/ 5066260 h 5068607"/>
              <a:gd name="connsiteX193" fmla="*/ 4604887 w 5405070"/>
              <a:gd name="connsiteY193" fmla="*/ 5067825 h 5068607"/>
              <a:gd name="connsiteX194" fmla="*/ 4593545 w 5405070"/>
              <a:gd name="connsiteY194" fmla="*/ 5068607 h 5068607"/>
              <a:gd name="connsiteX195" fmla="*/ 4581421 w 5405070"/>
              <a:gd name="connsiteY195" fmla="*/ 5068607 h 5068607"/>
              <a:gd name="connsiteX196" fmla="*/ 4569688 w 5405070"/>
              <a:gd name="connsiteY196" fmla="*/ 5068216 h 5068607"/>
              <a:gd name="connsiteX197" fmla="*/ 4557173 w 5405070"/>
              <a:gd name="connsiteY197" fmla="*/ 5066652 h 5068607"/>
              <a:gd name="connsiteX198" fmla="*/ 4544658 w 5405070"/>
              <a:gd name="connsiteY198" fmla="*/ 5065087 h 5068607"/>
              <a:gd name="connsiteX199" fmla="*/ 4532143 w 5405070"/>
              <a:gd name="connsiteY199" fmla="*/ 5062349 h 5068607"/>
              <a:gd name="connsiteX200" fmla="*/ 4495380 w 5405070"/>
              <a:gd name="connsiteY200" fmla="*/ 5061176 h 5068607"/>
              <a:gd name="connsiteX201" fmla="*/ 4459008 w 5405070"/>
              <a:gd name="connsiteY201" fmla="*/ 5059221 h 5068607"/>
              <a:gd name="connsiteX202" fmla="*/ 4440626 w 5405070"/>
              <a:gd name="connsiteY202" fmla="*/ 5058830 h 5068607"/>
              <a:gd name="connsiteX203" fmla="*/ 4422245 w 5405070"/>
              <a:gd name="connsiteY203" fmla="*/ 5058830 h 5068607"/>
              <a:gd name="connsiteX204" fmla="*/ 4404646 w 5405070"/>
              <a:gd name="connsiteY204" fmla="*/ 5058830 h 5068607"/>
              <a:gd name="connsiteX205" fmla="*/ 4386264 w 5405070"/>
              <a:gd name="connsiteY205" fmla="*/ 5060003 h 5068607"/>
              <a:gd name="connsiteX206" fmla="*/ 4380007 w 5405070"/>
              <a:gd name="connsiteY206" fmla="*/ 5060394 h 5068607"/>
              <a:gd name="connsiteX207" fmla="*/ 4374141 w 5405070"/>
              <a:gd name="connsiteY207" fmla="*/ 5060394 h 5068607"/>
              <a:gd name="connsiteX208" fmla="*/ 4368274 w 5405070"/>
              <a:gd name="connsiteY208" fmla="*/ 5060394 h 5068607"/>
              <a:gd name="connsiteX209" fmla="*/ 4363189 w 5405070"/>
              <a:gd name="connsiteY209" fmla="*/ 5060003 h 5068607"/>
              <a:gd name="connsiteX210" fmla="*/ 4358106 w 5405070"/>
              <a:gd name="connsiteY210" fmla="*/ 5059221 h 5068607"/>
              <a:gd name="connsiteX211" fmla="*/ 4353412 w 5405070"/>
              <a:gd name="connsiteY211" fmla="*/ 5058047 h 5068607"/>
              <a:gd name="connsiteX212" fmla="*/ 4348719 w 5405070"/>
              <a:gd name="connsiteY212" fmla="*/ 5056483 h 5068607"/>
              <a:gd name="connsiteX213" fmla="*/ 4344417 w 5405070"/>
              <a:gd name="connsiteY213" fmla="*/ 5055310 h 5068607"/>
              <a:gd name="connsiteX214" fmla="*/ 4340506 w 5405070"/>
              <a:gd name="connsiteY214" fmla="*/ 5052963 h 5068607"/>
              <a:gd name="connsiteX215" fmla="*/ 4336595 w 5405070"/>
              <a:gd name="connsiteY215" fmla="*/ 5050617 h 5068607"/>
              <a:gd name="connsiteX216" fmla="*/ 4333075 w 5405070"/>
              <a:gd name="connsiteY216" fmla="*/ 5048661 h 5068607"/>
              <a:gd name="connsiteX217" fmla="*/ 4329555 w 5405070"/>
              <a:gd name="connsiteY217" fmla="*/ 5045923 h 5068607"/>
              <a:gd name="connsiteX218" fmla="*/ 4326817 w 5405070"/>
              <a:gd name="connsiteY218" fmla="*/ 5042795 h 5068607"/>
              <a:gd name="connsiteX219" fmla="*/ 4323689 w 5405070"/>
              <a:gd name="connsiteY219" fmla="*/ 5039666 h 5068607"/>
              <a:gd name="connsiteX220" fmla="*/ 4321733 w 5405070"/>
              <a:gd name="connsiteY220" fmla="*/ 5036146 h 5068607"/>
              <a:gd name="connsiteX221" fmla="*/ 4319387 w 5405070"/>
              <a:gd name="connsiteY221" fmla="*/ 5032235 h 5068607"/>
              <a:gd name="connsiteX222" fmla="*/ 4317040 w 5405070"/>
              <a:gd name="connsiteY222" fmla="*/ 5027933 h 5068607"/>
              <a:gd name="connsiteX223" fmla="*/ 4315476 w 5405070"/>
              <a:gd name="connsiteY223" fmla="*/ 5024022 h 5068607"/>
              <a:gd name="connsiteX224" fmla="*/ 4313520 w 5405070"/>
              <a:gd name="connsiteY224" fmla="*/ 5019720 h 5068607"/>
              <a:gd name="connsiteX225" fmla="*/ 4312347 w 5405070"/>
              <a:gd name="connsiteY225" fmla="*/ 5014636 h 5068607"/>
              <a:gd name="connsiteX226" fmla="*/ 4309610 w 5405070"/>
              <a:gd name="connsiteY226" fmla="*/ 5004467 h 5068607"/>
              <a:gd name="connsiteX227" fmla="*/ 4308045 w 5405070"/>
              <a:gd name="connsiteY227" fmla="*/ 4993125 h 5068607"/>
              <a:gd name="connsiteX228" fmla="*/ 4307263 w 5405070"/>
              <a:gd name="connsiteY228" fmla="*/ 4981393 h 5068607"/>
              <a:gd name="connsiteX229" fmla="*/ 4307263 w 5405070"/>
              <a:gd name="connsiteY229" fmla="*/ 4968095 h 5068607"/>
              <a:gd name="connsiteX230" fmla="*/ 4307654 w 5405070"/>
              <a:gd name="connsiteY230" fmla="*/ 4954407 h 5068607"/>
              <a:gd name="connsiteX231" fmla="*/ 4309218 w 5405070"/>
              <a:gd name="connsiteY231" fmla="*/ 4940327 h 5068607"/>
              <a:gd name="connsiteX232" fmla="*/ 4302960 w 5405070"/>
              <a:gd name="connsiteY232" fmla="*/ 4935243 h 5068607"/>
              <a:gd name="connsiteX233" fmla="*/ 4297485 w 5405070"/>
              <a:gd name="connsiteY233" fmla="*/ 4929768 h 5068607"/>
              <a:gd name="connsiteX234" fmla="*/ 4292792 w 5405070"/>
              <a:gd name="connsiteY234" fmla="*/ 4924684 h 5068607"/>
              <a:gd name="connsiteX235" fmla="*/ 4288099 w 5405070"/>
              <a:gd name="connsiteY235" fmla="*/ 4918817 h 5068607"/>
              <a:gd name="connsiteX236" fmla="*/ 4284579 w 5405070"/>
              <a:gd name="connsiteY236" fmla="*/ 4912951 h 5068607"/>
              <a:gd name="connsiteX237" fmla="*/ 4281059 w 5405070"/>
              <a:gd name="connsiteY237" fmla="*/ 4907084 h 5068607"/>
              <a:gd name="connsiteX238" fmla="*/ 4278321 w 5405070"/>
              <a:gd name="connsiteY238" fmla="*/ 4900827 h 5068607"/>
              <a:gd name="connsiteX239" fmla="*/ 4275584 w 5405070"/>
              <a:gd name="connsiteY239" fmla="*/ 4894569 h 5068607"/>
              <a:gd name="connsiteX240" fmla="*/ 4273628 w 5405070"/>
              <a:gd name="connsiteY240" fmla="*/ 4887921 h 5068607"/>
              <a:gd name="connsiteX241" fmla="*/ 4272064 w 5405070"/>
              <a:gd name="connsiteY241" fmla="*/ 4881272 h 5068607"/>
              <a:gd name="connsiteX242" fmla="*/ 4270891 w 5405070"/>
              <a:gd name="connsiteY242" fmla="*/ 4874623 h 5068607"/>
              <a:gd name="connsiteX243" fmla="*/ 4269326 w 5405070"/>
              <a:gd name="connsiteY243" fmla="*/ 4867975 h 5068607"/>
              <a:gd name="connsiteX244" fmla="*/ 4268153 w 5405070"/>
              <a:gd name="connsiteY244" fmla="*/ 4853504 h 5068607"/>
              <a:gd name="connsiteX245" fmla="*/ 4267762 w 5405070"/>
              <a:gd name="connsiteY245" fmla="*/ 4839425 h 5068607"/>
              <a:gd name="connsiteX246" fmla="*/ 4267762 w 5405070"/>
              <a:gd name="connsiteY246" fmla="*/ 4824563 h 5068607"/>
              <a:gd name="connsiteX247" fmla="*/ 4268153 w 5405070"/>
              <a:gd name="connsiteY247" fmla="*/ 4810092 h 5068607"/>
              <a:gd name="connsiteX248" fmla="*/ 4268935 w 5405070"/>
              <a:gd name="connsiteY248" fmla="*/ 4779978 h 5068607"/>
              <a:gd name="connsiteX249" fmla="*/ 4269326 w 5405070"/>
              <a:gd name="connsiteY249" fmla="*/ 4765507 h 5068607"/>
              <a:gd name="connsiteX250" fmla="*/ 4268545 w 5405070"/>
              <a:gd name="connsiteY250" fmla="*/ 4751037 h 5068607"/>
              <a:gd name="connsiteX251" fmla="*/ 4267371 w 5405070"/>
              <a:gd name="connsiteY251" fmla="*/ 4736957 h 5068607"/>
              <a:gd name="connsiteX252" fmla="*/ 4266197 w 5405070"/>
              <a:gd name="connsiteY252" fmla="*/ 4730309 h 5068607"/>
              <a:gd name="connsiteX253" fmla="*/ 4265024 w 5405070"/>
              <a:gd name="connsiteY253" fmla="*/ 4722878 h 5068607"/>
              <a:gd name="connsiteX254" fmla="*/ 4263460 w 5405070"/>
              <a:gd name="connsiteY254" fmla="*/ 4717011 h 5068607"/>
              <a:gd name="connsiteX255" fmla="*/ 4262678 w 5405070"/>
              <a:gd name="connsiteY255" fmla="*/ 4711145 h 5068607"/>
              <a:gd name="connsiteX256" fmla="*/ 4262286 w 5405070"/>
              <a:gd name="connsiteY256" fmla="*/ 4704105 h 5068607"/>
              <a:gd name="connsiteX257" fmla="*/ 4262286 w 5405070"/>
              <a:gd name="connsiteY257" fmla="*/ 4697457 h 5068607"/>
              <a:gd name="connsiteX258" fmla="*/ 4262678 w 5405070"/>
              <a:gd name="connsiteY258" fmla="*/ 4684159 h 5068607"/>
              <a:gd name="connsiteX259" fmla="*/ 4264242 w 5405070"/>
              <a:gd name="connsiteY259" fmla="*/ 4670471 h 5068607"/>
              <a:gd name="connsiteX260" fmla="*/ 4267762 w 5405070"/>
              <a:gd name="connsiteY260" fmla="*/ 4642312 h 5068607"/>
              <a:gd name="connsiteX261" fmla="*/ 4269326 w 5405070"/>
              <a:gd name="connsiteY261" fmla="*/ 4628624 h 5068607"/>
              <a:gd name="connsiteX262" fmla="*/ 4270891 w 5405070"/>
              <a:gd name="connsiteY262" fmla="*/ 4614544 h 5068607"/>
              <a:gd name="connsiteX263" fmla="*/ 4263460 w 5405070"/>
              <a:gd name="connsiteY263" fmla="*/ 4593425 h 5068607"/>
              <a:gd name="connsiteX264" fmla="*/ 4255638 w 5405070"/>
              <a:gd name="connsiteY264" fmla="*/ 4571915 h 5068607"/>
              <a:gd name="connsiteX265" fmla="*/ 4253683 w 5405070"/>
              <a:gd name="connsiteY265" fmla="*/ 4566048 h 5068607"/>
              <a:gd name="connsiteX266" fmla="*/ 4252900 w 5405070"/>
              <a:gd name="connsiteY266" fmla="*/ 4559400 h 5068607"/>
              <a:gd name="connsiteX267" fmla="*/ 4252510 w 5405070"/>
              <a:gd name="connsiteY267" fmla="*/ 4552751 h 5068607"/>
              <a:gd name="connsiteX268" fmla="*/ 4252118 w 5405070"/>
              <a:gd name="connsiteY268" fmla="*/ 4545320 h 5068607"/>
              <a:gd name="connsiteX269" fmla="*/ 4252900 w 5405070"/>
              <a:gd name="connsiteY269" fmla="*/ 4530850 h 5068607"/>
              <a:gd name="connsiteX270" fmla="*/ 4253291 w 5405070"/>
              <a:gd name="connsiteY270" fmla="*/ 4516379 h 5068607"/>
              <a:gd name="connsiteX271" fmla="*/ 4253291 w 5405070"/>
              <a:gd name="connsiteY271" fmla="*/ 4509730 h 5068607"/>
              <a:gd name="connsiteX272" fmla="*/ 4252900 w 5405070"/>
              <a:gd name="connsiteY272" fmla="*/ 4503082 h 5068607"/>
              <a:gd name="connsiteX273" fmla="*/ 4252118 w 5405070"/>
              <a:gd name="connsiteY273" fmla="*/ 4497215 h 5068607"/>
              <a:gd name="connsiteX274" fmla="*/ 4250162 w 5405070"/>
              <a:gd name="connsiteY274" fmla="*/ 4492131 h 5068607"/>
              <a:gd name="connsiteX275" fmla="*/ 4248989 w 5405070"/>
              <a:gd name="connsiteY275" fmla="*/ 4489393 h 5068607"/>
              <a:gd name="connsiteX276" fmla="*/ 4247425 w 5405070"/>
              <a:gd name="connsiteY276" fmla="*/ 4487047 h 5068607"/>
              <a:gd name="connsiteX277" fmla="*/ 4246252 w 5405070"/>
              <a:gd name="connsiteY277" fmla="*/ 4484700 h 5068607"/>
              <a:gd name="connsiteX278" fmla="*/ 4243905 w 5405070"/>
              <a:gd name="connsiteY278" fmla="*/ 4483136 h 5068607"/>
              <a:gd name="connsiteX279" fmla="*/ 4242341 w 5405070"/>
              <a:gd name="connsiteY279" fmla="*/ 4481572 h 5068607"/>
              <a:gd name="connsiteX280" fmla="*/ 4239603 w 5405070"/>
              <a:gd name="connsiteY280" fmla="*/ 4480007 h 5068607"/>
              <a:gd name="connsiteX281" fmla="*/ 4236865 w 5405070"/>
              <a:gd name="connsiteY281" fmla="*/ 4479225 h 5068607"/>
              <a:gd name="connsiteX282" fmla="*/ 4233736 w 5405070"/>
              <a:gd name="connsiteY282" fmla="*/ 4478052 h 5068607"/>
              <a:gd name="connsiteX283" fmla="*/ 4230217 w 5405070"/>
              <a:gd name="connsiteY283" fmla="*/ 4477661 h 5068607"/>
              <a:gd name="connsiteX284" fmla="*/ 4227088 w 5405070"/>
              <a:gd name="connsiteY284" fmla="*/ 4477269 h 5068607"/>
              <a:gd name="connsiteX285" fmla="*/ 4224350 w 5405070"/>
              <a:gd name="connsiteY285" fmla="*/ 4477661 h 5068607"/>
              <a:gd name="connsiteX286" fmla="*/ 4221221 w 5405070"/>
              <a:gd name="connsiteY286" fmla="*/ 4478052 h 5068607"/>
              <a:gd name="connsiteX287" fmla="*/ 4218875 w 5405070"/>
              <a:gd name="connsiteY287" fmla="*/ 4479225 h 5068607"/>
              <a:gd name="connsiteX288" fmla="*/ 4216919 w 5405070"/>
              <a:gd name="connsiteY288" fmla="*/ 4480398 h 5068607"/>
              <a:gd name="connsiteX289" fmla="*/ 4214573 w 5405070"/>
              <a:gd name="connsiteY289" fmla="*/ 4482354 h 5068607"/>
              <a:gd name="connsiteX290" fmla="*/ 4212226 w 5405070"/>
              <a:gd name="connsiteY290" fmla="*/ 4483918 h 5068607"/>
              <a:gd name="connsiteX291" fmla="*/ 4208706 w 5405070"/>
              <a:gd name="connsiteY291" fmla="*/ 4488611 h 5068607"/>
              <a:gd name="connsiteX292" fmla="*/ 4205578 w 5405070"/>
              <a:gd name="connsiteY292" fmla="*/ 4493696 h 5068607"/>
              <a:gd name="connsiteX293" fmla="*/ 4202840 w 5405070"/>
              <a:gd name="connsiteY293" fmla="*/ 4499953 h 5068607"/>
              <a:gd name="connsiteX294" fmla="*/ 4200493 w 5405070"/>
              <a:gd name="connsiteY294" fmla="*/ 4506602 h 5068607"/>
              <a:gd name="connsiteX295" fmla="*/ 4195800 w 5405070"/>
              <a:gd name="connsiteY295" fmla="*/ 4521463 h 5068607"/>
              <a:gd name="connsiteX296" fmla="*/ 4191498 w 5405070"/>
              <a:gd name="connsiteY296" fmla="*/ 4536325 h 5068607"/>
              <a:gd name="connsiteX297" fmla="*/ 4189151 w 5405070"/>
              <a:gd name="connsiteY297" fmla="*/ 4542974 h 5068607"/>
              <a:gd name="connsiteX298" fmla="*/ 4186414 w 5405070"/>
              <a:gd name="connsiteY298" fmla="*/ 4549622 h 5068607"/>
              <a:gd name="connsiteX299" fmla="*/ 4183285 w 5405070"/>
              <a:gd name="connsiteY299" fmla="*/ 4555489 h 5068607"/>
              <a:gd name="connsiteX300" fmla="*/ 4179374 w 5405070"/>
              <a:gd name="connsiteY300" fmla="*/ 4560573 h 5068607"/>
              <a:gd name="connsiteX301" fmla="*/ 4179765 w 5405070"/>
              <a:gd name="connsiteY301" fmla="*/ 4575044 h 5068607"/>
              <a:gd name="connsiteX302" fmla="*/ 4180547 w 5405070"/>
              <a:gd name="connsiteY302" fmla="*/ 4589514 h 5068607"/>
              <a:gd name="connsiteX303" fmla="*/ 4180547 w 5405070"/>
              <a:gd name="connsiteY303" fmla="*/ 4596945 h 5068607"/>
              <a:gd name="connsiteX304" fmla="*/ 4180547 w 5405070"/>
              <a:gd name="connsiteY304" fmla="*/ 4603985 h 5068607"/>
              <a:gd name="connsiteX305" fmla="*/ 4180156 w 5405070"/>
              <a:gd name="connsiteY305" fmla="*/ 4610242 h 5068607"/>
              <a:gd name="connsiteX306" fmla="*/ 4179374 w 5405070"/>
              <a:gd name="connsiteY306" fmla="*/ 4616500 h 5068607"/>
              <a:gd name="connsiteX307" fmla="*/ 4177419 w 5405070"/>
              <a:gd name="connsiteY307" fmla="*/ 4621584 h 5068607"/>
              <a:gd name="connsiteX308" fmla="*/ 4175463 w 5405070"/>
              <a:gd name="connsiteY308" fmla="*/ 4626277 h 5068607"/>
              <a:gd name="connsiteX309" fmla="*/ 4173899 w 5405070"/>
              <a:gd name="connsiteY309" fmla="*/ 4628624 h 5068607"/>
              <a:gd name="connsiteX310" fmla="*/ 4172334 w 5405070"/>
              <a:gd name="connsiteY310" fmla="*/ 4630188 h 5068607"/>
              <a:gd name="connsiteX311" fmla="*/ 4170379 w 5405070"/>
              <a:gd name="connsiteY311" fmla="*/ 4632144 h 5068607"/>
              <a:gd name="connsiteX312" fmla="*/ 4168032 w 5405070"/>
              <a:gd name="connsiteY312" fmla="*/ 4633317 h 5068607"/>
              <a:gd name="connsiteX313" fmla="*/ 4166077 w 5405070"/>
              <a:gd name="connsiteY313" fmla="*/ 4634881 h 5068607"/>
              <a:gd name="connsiteX314" fmla="*/ 4163339 w 5405070"/>
              <a:gd name="connsiteY314" fmla="*/ 4635663 h 5068607"/>
              <a:gd name="connsiteX315" fmla="*/ 4160210 w 5405070"/>
              <a:gd name="connsiteY315" fmla="*/ 4636055 h 5068607"/>
              <a:gd name="connsiteX316" fmla="*/ 4157082 w 5405070"/>
              <a:gd name="connsiteY316" fmla="*/ 4636446 h 5068607"/>
              <a:gd name="connsiteX317" fmla="*/ 4153562 w 5405070"/>
              <a:gd name="connsiteY317" fmla="*/ 4636446 h 5068607"/>
              <a:gd name="connsiteX318" fmla="*/ 4149651 w 5405070"/>
              <a:gd name="connsiteY318" fmla="*/ 4636446 h 5068607"/>
              <a:gd name="connsiteX319" fmla="*/ 4144958 w 5405070"/>
              <a:gd name="connsiteY319" fmla="*/ 4636055 h 5068607"/>
              <a:gd name="connsiteX320" fmla="*/ 4140656 w 5405070"/>
              <a:gd name="connsiteY320" fmla="*/ 4634881 h 5068607"/>
              <a:gd name="connsiteX321" fmla="*/ 4137136 w 5405070"/>
              <a:gd name="connsiteY321" fmla="*/ 4636446 h 5068607"/>
              <a:gd name="connsiteX322" fmla="*/ 4133225 w 5405070"/>
              <a:gd name="connsiteY322" fmla="*/ 4638010 h 5068607"/>
              <a:gd name="connsiteX323" fmla="*/ 4129705 w 5405070"/>
              <a:gd name="connsiteY323" fmla="*/ 4638792 h 5068607"/>
              <a:gd name="connsiteX324" fmla="*/ 4125794 w 5405070"/>
              <a:gd name="connsiteY324" fmla="*/ 4639183 h 5068607"/>
              <a:gd name="connsiteX325" fmla="*/ 4116408 w 5405070"/>
              <a:gd name="connsiteY325" fmla="*/ 4643094 h 5068607"/>
              <a:gd name="connsiteX326" fmla="*/ 4106630 w 5405070"/>
              <a:gd name="connsiteY326" fmla="*/ 4647005 h 5068607"/>
              <a:gd name="connsiteX327" fmla="*/ 4096853 w 5405070"/>
              <a:gd name="connsiteY327" fmla="*/ 4650916 h 5068607"/>
              <a:gd name="connsiteX328" fmla="*/ 4087466 w 5405070"/>
              <a:gd name="connsiteY328" fmla="*/ 4654045 h 5068607"/>
              <a:gd name="connsiteX329" fmla="*/ 4077689 w 5405070"/>
              <a:gd name="connsiteY329" fmla="*/ 4657174 h 5068607"/>
              <a:gd name="connsiteX330" fmla="*/ 4068303 w 5405070"/>
              <a:gd name="connsiteY330" fmla="*/ 4659129 h 5068607"/>
              <a:gd name="connsiteX331" fmla="*/ 4058525 w 5405070"/>
              <a:gd name="connsiteY331" fmla="*/ 4661476 h 5068607"/>
              <a:gd name="connsiteX332" fmla="*/ 4048748 w 5405070"/>
              <a:gd name="connsiteY332" fmla="*/ 4663431 h 5068607"/>
              <a:gd name="connsiteX333" fmla="*/ 4039362 w 5405070"/>
              <a:gd name="connsiteY333" fmla="*/ 4664605 h 5068607"/>
              <a:gd name="connsiteX334" fmla="*/ 4029584 w 5405070"/>
              <a:gd name="connsiteY334" fmla="*/ 4665387 h 5068607"/>
              <a:gd name="connsiteX335" fmla="*/ 4010029 w 5405070"/>
              <a:gd name="connsiteY335" fmla="*/ 4667342 h 5068607"/>
              <a:gd name="connsiteX336" fmla="*/ 3990866 w 5405070"/>
              <a:gd name="connsiteY336" fmla="*/ 4667733 h 5068607"/>
              <a:gd name="connsiteX337" fmla="*/ 3970920 w 5405070"/>
              <a:gd name="connsiteY337" fmla="*/ 4667342 h 5068607"/>
              <a:gd name="connsiteX338" fmla="*/ 3951756 w 5405070"/>
              <a:gd name="connsiteY338" fmla="*/ 4666560 h 5068607"/>
              <a:gd name="connsiteX339" fmla="*/ 3932201 w 5405070"/>
              <a:gd name="connsiteY339" fmla="*/ 4664605 h 5068607"/>
              <a:gd name="connsiteX340" fmla="*/ 3912646 w 5405070"/>
              <a:gd name="connsiteY340" fmla="*/ 4662649 h 5068607"/>
              <a:gd name="connsiteX341" fmla="*/ 3893483 w 5405070"/>
              <a:gd name="connsiteY341" fmla="*/ 4661085 h 5068607"/>
              <a:gd name="connsiteX342" fmla="*/ 3854373 w 5405070"/>
              <a:gd name="connsiteY342" fmla="*/ 4656392 h 5068607"/>
              <a:gd name="connsiteX343" fmla="*/ 3835209 w 5405070"/>
              <a:gd name="connsiteY343" fmla="*/ 4654827 h 5068607"/>
              <a:gd name="connsiteX344" fmla="*/ 3815655 w 5405070"/>
              <a:gd name="connsiteY344" fmla="*/ 4653263 h 5068607"/>
              <a:gd name="connsiteX345" fmla="*/ 3811744 w 5405070"/>
              <a:gd name="connsiteY345" fmla="*/ 4652872 h 5068607"/>
              <a:gd name="connsiteX346" fmla="*/ 3808224 w 5405070"/>
              <a:gd name="connsiteY346" fmla="*/ 4652089 h 5068607"/>
              <a:gd name="connsiteX347" fmla="*/ 3804704 w 5405070"/>
              <a:gd name="connsiteY347" fmla="*/ 4650916 h 5068607"/>
              <a:gd name="connsiteX348" fmla="*/ 3801184 w 5405070"/>
              <a:gd name="connsiteY348" fmla="*/ 4649352 h 5068607"/>
              <a:gd name="connsiteX349" fmla="*/ 3798055 w 5405070"/>
              <a:gd name="connsiteY349" fmla="*/ 4647787 h 5068607"/>
              <a:gd name="connsiteX350" fmla="*/ 3795318 w 5405070"/>
              <a:gd name="connsiteY350" fmla="*/ 4645441 h 5068607"/>
              <a:gd name="connsiteX351" fmla="*/ 3792189 w 5405070"/>
              <a:gd name="connsiteY351" fmla="*/ 4643094 h 5068607"/>
              <a:gd name="connsiteX352" fmla="*/ 3789451 w 5405070"/>
              <a:gd name="connsiteY352" fmla="*/ 4640357 h 5068607"/>
              <a:gd name="connsiteX353" fmla="*/ 3784758 w 5405070"/>
              <a:gd name="connsiteY353" fmla="*/ 4634881 h 5068607"/>
              <a:gd name="connsiteX354" fmla="*/ 3780847 w 5405070"/>
              <a:gd name="connsiteY354" fmla="*/ 4627450 h 5068607"/>
              <a:gd name="connsiteX355" fmla="*/ 3776545 w 5405070"/>
              <a:gd name="connsiteY355" fmla="*/ 4620020 h 5068607"/>
              <a:gd name="connsiteX356" fmla="*/ 3773416 w 5405070"/>
              <a:gd name="connsiteY356" fmla="*/ 4611807 h 5068607"/>
              <a:gd name="connsiteX357" fmla="*/ 3770678 w 5405070"/>
              <a:gd name="connsiteY357" fmla="*/ 4603202 h 5068607"/>
              <a:gd name="connsiteX358" fmla="*/ 3768332 w 5405070"/>
              <a:gd name="connsiteY358" fmla="*/ 4593816 h 5068607"/>
              <a:gd name="connsiteX359" fmla="*/ 3765985 w 5405070"/>
              <a:gd name="connsiteY359" fmla="*/ 4584430 h 5068607"/>
              <a:gd name="connsiteX360" fmla="*/ 3764030 w 5405070"/>
              <a:gd name="connsiteY360" fmla="*/ 4575044 h 5068607"/>
              <a:gd name="connsiteX361" fmla="*/ 3761683 w 5405070"/>
              <a:gd name="connsiteY361" fmla="*/ 4555489 h 5068607"/>
              <a:gd name="connsiteX362" fmla="*/ 3759728 w 5405070"/>
              <a:gd name="connsiteY362" fmla="*/ 4537107 h 5068607"/>
              <a:gd name="connsiteX363" fmla="*/ 3757381 w 5405070"/>
              <a:gd name="connsiteY363" fmla="*/ 4506211 h 5068607"/>
              <a:gd name="connsiteX364" fmla="*/ 3755817 w 5405070"/>
              <a:gd name="connsiteY364" fmla="*/ 4475314 h 5068607"/>
              <a:gd name="connsiteX365" fmla="*/ 3754252 w 5405070"/>
              <a:gd name="connsiteY365" fmla="*/ 4444808 h 5068607"/>
              <a:gd name="connsiteX366" fmla="*/ 3753470 w 5405070"/>
              <a:gd name="connsiteY366" fmla="*/ 4413912 h 5068607"/>
              <a:gd name="connsiteX367" fmla="*/ 3752297 w 5405070"/>
              <a:gd name="connsiteY367" fmla="*/ 4352119 h 5068607"/>
              <a:gd name="connsiteX368" fmla="*/ 3750733 w 5405070"/>
              <a:gd name="connsiteY368" fmla="*/ 4290325 h 5068607"/>
              <a:gd name="connsiteX369" fmla="*/ 3745257 w 5405070"/>
              <a:gd name="connsiteY369" fmla="*/ 4261775 h 5068607"/>
              <a:gd name="connsiteX370" fmla="*/ 3740173 w 5405070"/>
              <a:gd name="connsiteY370" fmla="*/ 4233616 h 5068607"/>
              <a:gd name="connsiteX371" fmla="*/ 3734307 w 5405070"/>
              <a:gd name="connsiteY371" fmla="*/ 4205066 h 5068607"/>
              <a:gd name="connsiteX372" fmla="*/ 3731960 w 5405070"/>
              <a:gd name="connsiteY372" fmla="*/ 4190987 h 5068607"/>
              <a:gd name="connsiteX373" fmla="*/ 3730004 w 5405070"/>
              <a:gd name="connsiteY373" fmla="*/ 4176908 h 5068607"/>
              <a:gd name="connsiteX374" fmla="*/ 3727658 w 5405070"/>
              <a:gd name="connsiteY374" fmla="*/ 4162437 h 5068607"/>
              <a:gd name="connsiteX375" fmla="*/ 3726093 w 5405070"/>
              <a:gd name="connsiteY375" fmla="*/ 4148358 h 5068607"/>
              <a:gd name="connsiteX376" fmla="*/ 3725311 w 5405070"/>
              <a:gd name="connsiteY376" fmla="*/ 4133887 h 5068607"/>
              <a:gd name="connsiteX377" fmla="*/ 3725311 w 5405070"/>
              <a:gd name="connsiteY377" fmla="*/ 4119025 h 5068607"/>
              <a:gd name="connsiteX378" fmla="*/ 3725702 w 5405070"/>
              <a:gd name="connsiteY378" fmla="*/ 4104555 h 5068607"/>
              <a:gd name="connsiteX379" fmla="*/ 3726876 w 5405070"/>
              <a:gd name="connsiteY379" fmla="*/ 4089693 h 5068607"/>
              <a:gd name="connsiteX380" fmla="*/ 3728831 w 5405070"/>
              <a:gd name="connsiteY380" fmla="*/ 4075223 h 5068607"/>
              <a:gd name="connsiteX381" fmla="*/ 3731960 w 5405070"/>
              <a:gd name="connsiteY381" fmla="*/ 4059970 h 5068607"/>
              <a:gd name="connsiteX382" fmla="*/ 3724920 w 5405070"/>
              <a:gd name="connsiteY382" fmla="*/ 3898447 h 5068607"/>
              <a:gd name="connsiteX383" fmla="*/ 3717880 w 5405070"/>
              <a:gd name="connsiteY383" fmla="*/ 3736924 h 5068607"/>
              <a:gd name="connsiteX384" fmla="*/ 3714361 w 5405070"/>
              <a:gd name="connsiteY384" fmla="*/ 3732231 h 5068607"/>
              <a:gd name="connsiteX385" fmla="*/ 3711232 w 5405070"/>
              <a:gd name="connsiteY385" fmla="*/ 3727929 h 5068607"/>
              <a:gd name="connsiteX386" fmla="*/ 3708103 w 5405070"/>
              <a:gd name="connsiteY386" fmla="*/ 3724800 h 5068607"/>
              <a:gd name="connsiteX387" fmla="*/ 3705365 w 5405070"/>
              <a:gd name="connsiteY387" fmla="*/ 3722454 h 5068607"/>
              <a:gd name="connsiteX388" fmla="*/ 3702628 w 5405070"/>
              <a:gd name="connsiteY388" fmla="*/ 3720498 h 5068607"/>
              <a:gd name="connsiteX389" fmla="*/ 3699890 w 5405070"/>
              <a:gd name="connsiteY389" fmla="*/ 3719325 h 5068607"/>
              <a:gd name="connsiteX390" fmla="*/ 3697152 w 5405070"/>
              <a:gd name="connsiteY390" fmla="*/ 3718152 h 5068607"/>
              <a:gd name="connsiteX391" fmla="*/ 3694806 w 5405070"/>
              <a:gd name="connsiteY391" fmla="*/ 3718152 h 5068607"/>
              <a:gd name="connsiteX392" fmla="*/ 3692459 w 5405070"/>
              <a:gd name="connsiteY392" fmla="*/ 3718543 h 5068607"/>
              <a:gd name="connsiteX393" fmla="*/ 3689722 w 5405070"/>
              <a:gd name="connsiteY393" fmla="*/ 3719325 h 5068607"/>
              <a:gd name="connsiteX394" fmla="*/ 3687375 w 5405070"/>
              <a:gd name="connsiteY394" fmla="*/ 3720498 h 5068607"/>
              <a:gd name="connsiteX395" fmla="*/ 3685419 w 5405070"/>
              <a:gd name="connsiteY395" fmla="*/ 3721671 h 5068607"/>
              <a:gd name="connsiteX396" fmla="*/ 3680726 w 5405070"/>
              <a:gd name="connsiteY396" fmla="*/ 3725974 h 5068607"/>
              <a:gd name="connsiteX397" fmla="*/ 3676815 w 5405070"/>
              <a:gd name="connsiteY397" fmla="*/ 3730667 h 5068607"/>
              <a:gd name="connsiteX398" fmla="*/ 3668602 w 5405070"/>
              <a:gd name="connsiteY398" fmla="*/ 3741617 h 5068607"/>
              <a:gd name="connsiteX399" fmla="*/ 3664691 w 5405070"/>
              <a:gd name="connsiteY399" fmla="*/ 3746702 h 5068607"/>
              <a:gd name="connsiteX400" fmla="*/ 3660389 w 5405070"/>
              <a:gd name="connsiteY400" fmla="*/ 3751786 h 5068607"/>
              <a:gd name="connsiteX401" fmla="*/ 3656087 w 5405070"/>
              <a:gd name="connsiteY401" fmla="*/ 3755697 h 5068607"/>
              <a:gd name="connsiteX402" fmla="*/ 3654132 w 5405070"/>
              <a:gd name="connsiteY402" fmla="*/ 3757652 h 5068607"/>
              <a:gd name="connsiteX403" fmla="*/ 3651785 w 5405070"/>
              <a:gd name="connsiteY403" fmla="*/ 3758826 h 5068607"/>
              <a:gd name="connsiteX404" fmla="*/ 3649048 w 5405070"/>
              <a:gd name="connsiteY404" fmla="*/ 3759608 h 5068607"/>
              <a:gd name="connsiteX405" fmla="*/ 3647092 w 5405070"/>
              <a:gd name="connsiteY405" fmla="*/ 3760390 h 5068607"/>
              <a:gd name="connsiteX406" fmla="*/ 3644354 w 5405070"/>
              <a:gd name="connsiteY406" fmla="*/ 3760390 h 5068607"/>
              <a:gd name="connsiteX407" fmla="*/ 3641617 w 5405070"/>
              <a:gd name="connsiteY407" fmla="*/ 3759608 h 5068607"/>
              <a:gd name="connsiteX408" fmla="*/ 3629102 w 5405070"/>
              <a:gd name="connsiteY408" fmla="*/ 3768212 h 5068607"/>
              <a:gd name="connsiteX409" fmla="*/ 3622453 w 5405070"/>
              <a:gd name="connsiteY409" fmla="*/ 3771732 h 5068607"/>
              <a:gd name="connsiteX410" fmla="*/ 3616195 w 5405070"/>
              <a:gd name="connsiteY410" fmla="*/ 3775252 h 5068607"/>
              <a:gd name="connsiteX411" fmla="*/ 3609938 w 5405070"/>
              <a:gd name="connsiteY411" fmla="*/ 3778380 h 5068607"/>
              <a:gd name="connsiteX412" fmla="*/ 3603680 w 5405070"/>
              <a:gd name="connsiteY412" fmla="*/ 3781118 h 5068607"/>
              <a:gd name="connsiteX413" fmla="*/ 3597423 w 5405070"/>
              <a:gd name="connsiteY413" fmla="*/ 3783074 h 5068607"/>
              <a:gd name="connsiteX414" fmla="*/ 3591556 w 5405070"/>
              <a:gd name="connsiteY414" fmla="*/ 3783465 h 5068607"/>
              <a:gd name="connsiteX415" fmla="*/ 3588428 w 5405070"/>
              <a:gd name="connsiteY415" fmla="*/ 3783465 h 5068607"/>
              <a:gd name="connsiteX416" fmla="*/ 3585690 w 5405070"/>
              <a:gd name="connsiteY416" fmla="*/ 3783465 h 5068607"/>
              <a:gd name="connsiteX417" fmla="*/ 3582561 w 5405070"/>
              <a:gd name="connsiteY417" fmla="*/ 3782683 h 5068607"/>
              <a:gd name="connsiteX418" fmla="*/ 3579823 w 5405070"/>
              <a:gd name="connsiteY418" fmla="*/ 3781509 h 5068607"/>
              <a:gd name="connsiteX419" fmla="*/ 3577477 w 5405070"/>
              <a:gd name="connsiteY419" fmla="*/ 3780336 h 5068607"/>
              <a:gd name="connsiteX420" fmla="*/ 3574348 w 5405070"/>
              <a:gd name="connsiteY420" fmla="*/ 3778772 h 5068607"/>
              <a:gd name="connsiteX421" fmla="*/ 3571611 w 5405070"/>
              <a:gd name="connsiteY421" fmla="*/ 3776816 h 5068607"/>
              <a:gd name="connsiteX422" fmla="*/ 3569264 w 5405070"/>
              <a:gd name="connsiteY422" fmla="*/ 3774469 h 5068607"/>
              <a:gd name="connsiteX423" fmla="*/ 3566526 w 5405070"/>
              <a:gd name="connsiteY423" fmla="*/ 3771341 h 5068607"/>
              <a:gd name="connsiteX424" fmla="*/ 3563789 w 5405070"/>
              <a:gd name="connsiteY424" fmla="*/ 3768212 h 5068607"/>
              <a:gd name="connsiteX425" fmla="*/ 3561833 w 5405070"/>
              <a:gd name="connsiteY425" fmla="*/ 3764692 h 5068607"/>
              <a:gd name="connsiteX426" fmla="*/ 3559096 w 5405070"/>
              <a:gd name="connsiteY426" fmla="*/ 3760390 h 5068607"/>
              <a:gd name="connsiteX427" fmla="*/ 3556749 w 5405070"/>
              <a:gd name="connsiteY427" fmla="*/ 3755697 h 5068607"/>
              <a:gd name="connsiteX428" fmla="*/ 3554402 w 5405070"/>
              <a:gd name="connsiteY428" fmla="*/ 3750222 h 5068607"/>
              <a:gd name="connsiteX429" fmla="*/ 3550100 w 5405070"/>
              <a:gd name="connsiteY429" fmla="*/ 3738489 h 5068607"/>
              <a:gd name="connsiteX430" fmla="*/ 3543843 w 5405070"/>
              <a:gd name="connsiteY430" fmla="*/ 3749439 h 5068607"/>
              <a:gd name="connsiteX431" fmla="*/ 3537194 w 5405070"/>
              <a:gd name="connsiteY431" fmla="*/ 3759608 h 5068607"/>
              <a:gd name="connsiteX432" fmla="*/ 3530545 w 5405070"/>
              <a:gd name="connsiteY432" fmla="*/ 3768603 h 5068607"/>
              <a:gd name="connsiteX433" fmla="*/ 3523897 w 5405070"/>
              <a:gd name="connsiteY433" fmla="*/ 3776816 h 5068607"/>
              <a:gd name="connsiteX434" fmla="*/ 3516857 w 5405070"/>
              <a:gd name="connsiteY434" fmla="*/ 3783856 h 5068607"/>
              <a:gd name="connsiteX435" fmla="*/ 3509817 w 5405070"/>
              <a:gd name="connsiteY435" fmla="*/ 3790113 h 5068607"/>
              <a:gd name="connsiteX436" fmla="*/ 3502778 w 5405070"/>
              <a:gd name="connsiteY436" fmla="*/ 3795980 h 5068607"/>
              <a:gd name="connsiteX437" fmla="*/ 3495738 w 5405070"/>
              <a:gd name="connsiteY437" fmla="*/ 3800282 h 5068607"/>
              <a:gd name="connsiteX438" fmla="*/ 3488307 w 5405070"/>
              <a:gd name="connsiteY438" fmla="*/ 3804193 h 5068607"/>
              <a:gd name="connsiteX439" fmla="*/ 3480876 w 5405070"/>
              <a:gd name="connsiteY439" fmla="*/ 3807322 h 5068607"/>
              <a:gd name="connsiteX440" fmla="*/ 3473445 w 5405070"/>
              <a:gd name="connsiteY440" fmla="*/ 3810059 h 5068607"/>
              <a:gd name="connsiteX441" fmla="*/ 3466015 w 5405070"/>
              <a:gd name="connsiteY441" fmla="*/ 3812406 h 5068607"/>
              <a:gd name="connsiteX442" fmla="*/ 3458193 w 5405070"/>
              <a:gd name="connsiteY442" fmla="*/ 3813579 h 5068607"/>
              <a:gd name="connsiteX443" fmla="*/ 3450762 w 5405070"/>
              <a:gd name="connsiteY443" fmla="*/ 3814752 h 5068607"/>
              <a:gd name="connsiteX444" fmla="*/ 3442940 w 5405070"/>
              <a:gd name="connsiteY444" fmla="*/ 3815143 h 5068607"/>
              <a:gd name="connsiteX445" fmla="*/ 3435118 w 5405070"/>
              <a:gd name="connsiteY445" fmla="*/ 3815143 h 5068607"/>
              <a:gd name="connsiteX446" fmla="*/ 3427687 w 5405070"/>
              <a:gd name="connsiteY446" fmla="*/ 3814752 h 5068607"/>
              <a:gd name="connsiteX447" fmla="*/ 3419474 w 5405070"/>
              <a:gd name="connsiteY447" fmla="*/ 3813970 h 5068607"/>
              <a:gd name="connsiteX448" fmla="*/ 3412043 w 5405070"/>
              <a:gd name="connsiteY448" fmla="*/ 3812797 h 5068607"/>
              <a:gd name="connsiteX449" fmla="*/ 3403830 w 5405070"/>
              <a:gd name="connsiteY449" fmla="*/ 3811624 h 5068607"/>
              <a:gd name="connsiteX450" fmla="*/ 3387795 w 5405070"/>
              <a:gd name="connsiteY450" fmla="*/ 3808495 h 5068607"/>
              <a:gd name="connsiteX451" fmla="*/ 3371760 w 5405070"/>
              <a:gd name="connsiteY451" fmla="*/ 3804193 h 5068607"/>
              <a:gd name="connsiteX452" fmla="*/ 3340082 w 5405070"/>
              <a:gd name="connsiteY452" fmla="*/ 3796762 h 5068607"/>
              <a:gd name="connsiteX453" fmla="*/ 3324047 w 5405070"/>
              <a:gd name="connsiteY453" fmla="*/ 3793633 h 5068607"/>
              <a:gd name="connsiteX454" fmla="*/ 3308403 w 5405070"/>
              <a:gd name="connsiteY454" fmla="*/ 3790896 h 5068607"/>
              <a:gd name="connsiteX455" fmla="*/ 3299799 w 5405070"/>
              <a:gd name="connsiteY455" fmla="*/ 3765083 h 5068607"/>
              <a:gd name="connsiteX456" fmla="*/ 3291195 w 5405070"/>
              <a:gd name="connsiteY456" fmla="*/ 3739271 h 5068607"/>
              <a:gd name="connsiteX457" fmla="*/ 3273204 w 5405070"/>
              <a:gd name="connsiteY457" fmla="*/ 3688428 h 5068607"/>
              <a:gd name="connsiteX458" fmla="*/ 3264209 w 5405070"/>
              <a:gd name="connsiteY458" fmla="*/ 3662616 h 5068607"/>
              <a:gd name="connsiteX459" fmla="*/ 3255214 w 5405070"/>
              <a:gd name="connsiteY459" fmla="*/ 3637195 h 5068607"/>
              <a:gd name="connsiteX460" fmla="*/ 3247392 w 5405070"/>
              <a:gd name="connsiteY460" fmla="*/ 3611382 h 5068607"/>
              <a:gd name="connsiteX461" fmla="*/ 3239179 w 5405070"/>
              <a:gd name="connsiteY461" fmla="*/ 3584788 h 5068607"/>
              <a:gd name="connsiteX462" fmla="*/ 3232530 w 5405070"/>
              <a:gd name="connsiteY462" fmla="*/ 3558584 h 5068607"/>
              <a:gd name="connsiteX463" fmla="*/ 3226272 w 5405070"/>
              <a:gd name="connsiteY463" fmla="*/ 3532381 h 5068607"/>
              <a:gd name="connsiteX464" fmla="*/ 3223535 w 5405070"/>
              <a:gd name="connsiteY464" fmla="*/ 3518693 h 5068607"/>
              <a:gd name="connsiteX465" fmla="*/ 3221579 w 5405070"/>
              <a:gd name="connsiteY465" fmla="*/ 3505004 h 5068607"/>
              <a:gd name="connsiteX466" fmla="*/ 3219233 w 5405070"/>
              <a:gd name="connsiteY466" fmla="*/ 3491316 h 5068607"/>
              <a:gd name="connsiteX467" fmla="*/ 3217277 w 5405070"/>
              <a:gd name="connsiteY467" fmla="*/ 3477627 h 5068607"/>
              <a:gd name="connsiteX468" fmla="*/ 3215713 w 5405070"/>
              <a:gd name="connsiteY468" fmla="*/ 3463548 h 5068607"/>
              <a:gd name="connsiteX469" fmla="*/ 3214931 w 5405070"/>
              <a:gd name="connsiteY469" fmla="*/ 3449468 h 5068607"/>
              <a:gd name="connsiteX470" fmla="*/ 3213757 w 5405070"/>
              <a:gd name="connsiteY470" fmla="*/ 3434998 h 5068607"/>
              <a:gd name="connsiteX471" fmla="*/ 3213757 w 5405070"/>
              <a:gd name="connsiteY471" fmla="*/ 3420918 h 5068607"/>
              <a:gd name="connsiteX472" fmla="*/ 3213757 w 5405070"/>
              <a:gd name="connsiteY472" fmla="*/ 3406057 h 5068607"/>
              <a:gd name="connsiteX473" fmla="*/ 3214149 w 5405070"/>
              <a:gd name="connsiteY473" fmla="*/ 3391586 h 5068607"/>
              <a:gd name="connsiteX474" fmla="*/ 3215322 w 5405070"/>
              <a:gd name="connsiteY474" fmla="*/ 3376725 h 5068607"/>
              <a:gd name="connsiteX475" fmla="*/ 3216886 w 5405070"/>
              <a:gd name="connsiteY475" fmla="*/ 3361472 h 5068607"/>
              <a:gd name="connsiteX476" fmla="*/ 3213757 w 5405070"/>
              <a:gd name="connsiteY476" fmla="*/ 3355605 h 5068607"/>
              <a:gd name="connsiteX477" fmla="*/ 3211411 w 5405070"/>
              <a:gd name="connsiteY477" fmla="*/ 3350521 h 5068607"/>
              <a:gd name="connsiteX478" fmla="*/ 3209455 w 5405070"/>
              <a:gd name="connsiteY478" fmla="*/ 3344655 h 5068607"/>
              <a:gd name="connsiteX479" fmla="*/ 3207500 w 5405070"/>
              <a:gd name="connsiteY479" fmla="*/ 3338397 h 5068607"/>
              <a:gd name="connsiteX480" fmla="*/ 3205936 w 5405070"/>
              <a:gd name="connsiteY480" fmla="*/ 3332140 h 5068607"/>
              <a:gd name="connsiteX481" fmla="*/ 3204371 w 5405070"/>
              <a:gd name="connsiteY481" fmla="*/ 3325882 h 5068607"/>
              <a:gd name="connsiteX482" fmla="*/ 3202807 w 5405070"/>
              <a:gd name="connsiteY482" fmla="*/ 3312976 h 5068607"/>
              <a:gd name="connsiteX483" fmla="*/ 3202025 w 5405070"/>
              <a:gd name="connsiteY483" fmla="*/ 3299679 h 5068607"/>
              <a:gd name="connsiteX484" fmla="*/ 3200851 w 5405070"/>
              <a:gd name="connsiteY484" fmla="*/ 3285991 h 5068607"/>
              <a:gd name="connsiteX485" fmla="*/ 3200069 w 5405070"/>
              <a:gd name="connsiteY485" fmla="*/ 3259005 h 5068607"/>
              <a:gd name="connsiteX486" fmla="*/ 3199287 w 5405070"/>
              <a:gd name="connsiteY486" fmla="*/ 3245708 h 5068607"/>
              <a:gd name="connsiteX487" fmla="*/ 3197723 w 5405070"/>
              <a:gd name="connsiteY487" fmla="*/ 3232019 h 5068607"/>
              <a:gd name="connsiteX488" fmla="*/ 3195767 w 5405070"/>
              <a:gd name="connsiteY488" fmla="*/ 3219113 h 5068607"/>
              <a:gd name="connsiteX489" fmla="*/ 3194203 w 5405070"/>
              <a:gd name="connsiteY489" fmla="*/ 3212856 h 5068607"/>
              <a:gd name="connsiteX490" fmla="*/ 3192638 w 5405070"/>
              <a:gd name="connsiteY490" fmla="*/ 3207380 h 5068607"/>
              <a:gd name="connsiteX491" fmla="*/ 3190292 w 5405070"/>
              <a:gd name="connsiteY491" fmla="*/ 3201123 h 5068607"/>
              <a:gd name="connsiteX492" fmla="*/ 3187945 w 5405070"/>
              <a:gd name="connsiteY492" fmla="*/ 3195256 h 5068607"/>
              <a:gd name="connsiteX493" fmla="*/ 3185207 w 5405070"/>
              <a:gd name="connsiteY493" fmla="*/ 3189781 h 5068607"/>
              <a:gd name="connsiteX494" fmla="*/ 3181688 w 5405070"/>
              <a:gd name="connsiteY494" fmla="*/ 3184305 h 5068607"/>
              <a:gd name="connsiteX495" fmla="*/ 3178168 w 5405070"/>
              <a:gd name="connsiteY495" fmla="*/ 3179221 h 5068607"/>
              <a:gd name="connsiteX496" fmla="*/ 3174257 w 5405070"/>
              <a:gd name="connsiteY496" fmla="*/ 3174137 h 5068607"/>
              <a:gd name="connsiteX497" fmla="*/ 3169564 w 5405070"/>
              <a:gd name="connsiteY497" fmla="*/ 3169444 h 5068607"/>
              <a:gd name="connsiteX498" fmla="*/ 3164479 w 5405070"/>
              <a:gd name="connsiteY498" fmla="*/ 3164751 h 5068607"/>
              <a:gd name="connsiteX499" fmla="*/ 3162915 w 5405070"/>
              <a:gd name="connsiteY499" fmla="*/ 3259396 h 5068607"/>
              <a:gd name="connsiteX500" fmla="*/ 3161741 w 5405070"/>
              <a:gd name="connsiteY500" fmla="*/ 3306328 h 5068607"/>
              <a:gd name="connsiteX501" fmla="*/ 3160568 w 5405070"/>
              <a:gd name="connsiteY501" fmla="*/ 3353650 h 5068607"/>
              <a:gd name="connsiteX502" fmla="*/ 3158613 w 5405070"/>
              <a:gd name="connsiteY502" fmla="*/ 3400190 h 5068607"/>
              <a:gd name="connsiteX503" fmla="*/ 3156266 w 5405070"/>
              <a:gd name="connsiteY503" fmla="*/ 3447122 h 5068607"/>
              <a:gd name="connsiteX504" fmla="*/ 3154311 w 5405070"/>
              <a:gd name="connsiteY504" fmla="*/ 3494053 h 5068607"/>
              <a:gd name="connsiteX505" fmla="*/ 3151182 w 5405070"/>
              <a:gd name="connsiteY505" fmla="*/ 3540985 h 5068607"/>
              <a:gd name="connsiteX506" fmla="*/ 3147271 w 5405070"/>
              <a:gd name="connsiteY506" fmla="*/ 3587525 h 5068607"/>
              <a:gd name="connsiteX507" fmla="*/ 3143360 w 5405070"/>
              <a:gd name="connsiteY507" fmla="*/ 3634066 h 5068607"/>
              <a:gd name="connsiteX508" fmla="*/ 3139058 w 5405070"/>
              <a:gd name="connsiteY508" fmla="*/ 3680997 h 5068607"/>
              <a:gd name="connsiteX509" fmla="*/ 3133974 w 5405070"/>
              <a:gd name="connsiteY509" fmla="*/ 3727147 h 5068607"/>
              <a:gd name="connsiteX510" fmla="*/ 3128107 w 5405070"/>
              <a:gd name="connsiteY510" fmla="*/ 3773687 h 5068607"/>
              <a:gd name="connsiteX511" fmla="*/ 3121459 w 5405070"/>
              <a:gd name="connsiteY511" fmla="*/ 3819837 h 5068607"/>
              <a:gd name="connsiteX512" fmla="*/ 3114419 w 5405070"/>
              <a:gd name="connsiteY512" fmla="*/ 3865986 h 5068607"/>
              <a:gd name="connsiteX513" fmla="*/ 3106597 w 5405070"/>
              <a:gd name="connsiteY513" fmla="*/ 3912135 h 5068607"/>
              <a:gd name="connsiteX514" fmla="*/ 3105033 w 5405070"/>
              <a:gd name="connsiteY514" fmla="*/ 3936774 h 5068607"/>
              <a:gd name="connsiteX515" fmla="*/ 3103468 w 5405070"/>
              <a:gd name="connsiteY515" fmla="*/ 3961413 h 5068607"/>
              <a:gd name="connsiteX516" fmla="*/ 3100731 w 5405070"/>
              <a:gd name="connsiteY516" fmla="*/ 3985270 h 5068607"/>
              <a:gd name="connsiteX517" fmla="*/ 3097211 w 5405070"/>
              <a:gd name="connsiteY517" fmla="*/ 4009518 h 5068607"/>
              <a:gd name="connsiteX518" fmla="*/ 3092909 w 5405070"/>
              <a:gd name="connsiteY518" fmla="*/ 4032984 h 5068607"/>
              <a:gd name="connsiteX519" fmla="*/ 3088607 w 5405070"/>
              <a:gd name="connsiteY519" fmla="*/ 4056841 h 5068607"/>
              <a:gd name="connsiteX520" fmla="*/ 3083522 w 5405070"/>
              <a:gd name="connsiteY520" fmla="*/ 4079916 h 5068607"/>
              <a:gd name="connsiteX521" fmla="*/ 3078829 w 5405070"/>
              <a:gd name="connsiteY521" fmla="*/ 4102990 h 5068607"/>
              <a:gd name="connsiteX522" fmla="*/ 3072963 w 5405070"/>
              <a:gd name="connsiteY522" fmla="*/ 4126456 h 5068607"/>
              <a:gd name="connsiteX523" fmla="*/ 3067096 w 5405070"/>
              <a:gd name="connsiteY523" fmla="*/ 4149531 h 5068607"/>
              <a:gd name="connsiteX524" fmla="*/ 3055755 w 5405070"/>
              <a:gd name="connsiteY524" fmla="*/ 4195289 h 5068607"/>
              <a:gd name="connsiteX525" fmla="*/ 3043631 w 5405070"/>
              <a:gd name="connsiteY525" fmla="*/ 4241438 h 5068607"/>
              <a:gd name="connsiteX526" fmla="*/ 3031898 w 5405070"/>
              <a:gd name="connsiteY526" fmla="*/ 4287197 h 5068607"/>
              <a:gd name="connsiteX527" fmla="*/ 3031507 w 5405070"/>
              <a:gd name="connsiteY527" fmla="*/ 4298147 h 5068607"/>
              <a:gd name="connsiteX528" fmla="*/ 3030724 w 5405070"/>
              <a:gd name="connsiteY528" fmla="*/ 4308316 h 5068607"/>
              <a:gd name="connsiteX529" fmla="*/ 3028378 w 5405070"/>
              <a:gd name="connsiteY529" fmla="*/ 4318093 h 5068607"/>
              <a:gd name="connsiteX530" fmla="*/ 3026031 w 5405070"/>
              <a:gd name="connsiteY530" fmla="*/ 4327480 h 5068607"/>
              <a:gd name="connsiteX531" fmla="*/ 3022511 w 5405070"/>
              <a:gd name="connsiteY531" fmla="*/ 4336475 h 5068607"/>
              <a:gd name="connsiteX532" fmla="*/ 3018992 w 5405070"/>
              <a:gd name="connsiteY532" fmla="*/ 4344688 h 5068607"/>
              <a:gd name="connsiteX533" fmla="*/ 3014689 w 5405070"/>
              <a:gd name="connsiteY533" fmla="*/ 4353292 h 5068607"/>
              <a:gd name="connsiteX534" fmla="*/ 3009605 w 5405070"/>
              <a:gd name="connsiteY534" fmla="*/ 4361896 h 5068607"/>
              <a:gd name="connsiteX535" fmla="*/ 3006476 w 5405070"/>
              <a:gd name="connsiteY535" fmla="*/ 4365025 h 5068607"/>
              <a:gd name="connsiteX536" fmla="*/ 3002957 w 5405070"/>
              <a:gd name="connsiteY536" fmla="*/ 4368545 h 5068607"/>
              <a:gd name="connsiteX537" fmla="*/ 2997090 w 5405070"/>
              <a:gd name="connsiteY537" fmla="*/ 4375584 h 5068607"/>
              <a:gd name="connsiteX538" fmla="*/ 2991224 w 5405070"/>
              <a:gd name="connsiteY538" fmla="*/ 4384189 h 5068607"/>
              <a:gd name="connsiteX539" fmla="*/ 2986139 w 5405070"/>
              <a:gd name="connsiteY539" fmla="*/ 4392402 h 5068607"/>
              <a:gd name="connsiteX540" fmla="*/ 2981055 w 5405070"/>
              <a:gd name="connsiteY540" fmla="*/ 4401397 h 5068607"/>
              <a:gd name="connsiteX541" fmla="*/ 2976753 w 5405070"/>
              <a:gd name="connsiteY541" fmla="*/ 4410783 h 5068607"/>
              <a:gd name="connsiteX542" fmla="*/ 2967367 w 5405070"/>
              <a:gd name="connsiteY542" fmla="*/ 4429556 h 5068607"/>
              <a:gd name="connsiteX543" fmla="*/ 2962282 w 5405070"/>
              <a:gd name="connsiteY543" fmla="*/ 4438942 h 5068607"/>
              <a:gd name="connsiteX544" fmla="*/ 2957589 w 5405070"/>
              <a:gd name="connsiteY544" fmla="*/ 4447546 h 5068607"/>
              <a:gd name="connsiteX545" fmla="*/ 2951723 w 5405070"/>
              <a:gd name="connsiteY545" fmla="*/ 4455759 h 5068607"/>
              <a:gd name="connsiteX546" fmla="*/ 2945857 w 5405070"/>
              <a:gd name="connsiteY546" fmla="*/ 4463972 h 5068607"/>
              <a:gd name="connsiteX547" fmla="*/ 2939599 w 5405070"/>
              <a:gd name="connsiteY547" fmla="*/ 4470621 h 5068607"/>
              <a:gd name="connsiteX548" fmla="*/ 2936470 w 5405070"/>
              <a:gd name="connsiteY548" fmla="*/ 4474141 h 5068607"/>
              <a:gd name="connsiteX549" fmla="*/ 2932950 w 5405070"/>
              <a:gd name="connsiteY549" fmla="*/ 4476878 h 5068607"/>
              <a:gd name="connsiteX550" fmla="*/ 2929039 w 5405070"/>
              <a:gd name="connsiteY550" fmla="*/ 4479616 h 5068607"/>
              <a:gd name="connsiteX551" fmla="*/ 2924737 w 5405070"/>
              <a:gd name="connsiteY551" fmla="*/ 4482354 h 5068607"/>
              <a:gd name="connsiteX552" fmla="*/ 2920826 w 5405070"/>
              <a:gd name="connsiteY552" fmla="*/ 4483918 h 5068607"/>
              <a:gd name="connsiteX553" fmla="*/ 2916524 w 5405070"/>
              <a:gd name="connsiteY553" fmla="*/ 4486265 h 5068607"/>
              <a:gd name="connsiteX554" fmla="*/ 2913004 w 5405070"/>
              <a:gd name="connsiteY554" fmla="*/ 4498389 h 5068607"/>
              <a:gd name="connsiteX555" fmla="*/ 2908702 w 5405070"/>
              <a:gd name="connsiteY555" fmla="*/ 4509730 h 5068607"/>
              <a:gd name="connsiteX556" fmla="*/ 2904400 w 5405070"/>
              <a:gd name="connsiteY556" fmla="*/ 4519508 h 5068607"/>
              <a:gd name="connsiteX557" fmla="*/ 2898925 w 5405070"/>
              <a:gd name="connsiteY557" fmla="*/ 4528894 h 5068607"/>
              <a:gd name="connsiteX558" fmla="*/ 2893841 w 5405070"/>
              <a:gd name="connsiteY558" fmla="*/ 4537107 h 5068607"/>
              <a:gd name="connsiteX559" fmla="*/ 2887974 w 5405070"/>
              <a:gd name="connsiteY559" fmla="*/ 4544538 h 5068607"/>
              <a:gd name="connsiteX560" fmla="*/ 2881717 w 5405070"/>
              <a:gd name="connsiteY560" fmla="*/ 4551187 h 5068607"/>
              <a:gd name="connsiteX561" fmla="*/ 2875068 w 5405070"/>
              <a:gd name="connsiteY561" fmla="*/ 4557053 h 5068607"/>
              <a:gd name="connsiteX562" fmla="*/ 2868028 w 5405070"/>
              <a:gd name="connsiteY562" fmla="*/ 4562137 h 5068607"/>
              <a:gd name="connsiteX563" fmla="*/ 2860598 w 5405070"/>
              <a:gd name="connsiteY563" fmla="*/ 4566439 h 5068607"/>
              <a:gd name="connsiteX564" fmla="*/ 2852776 w 5405070"/>
              <a:gd name="connsiteY564" fmla="*/ 4569959 h 5068607"/>
              <a:gd name="connsiteX565" fmla="*/ 2844563 w 5405070"/>
              <a:gd name="connsiteY565" fmla="*/ 4573479 h 5068607"/>
              <a:gd name="connsiteX566" fmla="*/ 2836350 w 5405070"/>
              <a:gd name="connsiteY566" fmla="*/ 4576217 h 5068607"/>
              <a:gd name="connsiteX567" fmla="*/ 2827745 w 5405070"/>
              <a:gd name="connsiteY567" fmla="*/ 4578954 h 5068607"/>
              <a:gd name="connsiteX568" fmla="*/ 2818750 w 5405070"/>
              <a:gd name="connsiteY568" fmla="*/ 4581301 h 5068607"/>
              <a:gd name="connsiteX569" fmla="*/ 2809755 w 5405070"/>
              <a:gd name="connsiteY569" fmla="*/ 4582865 h 5068607"/>
              <a:gd name="connsiteX570" fmla="*/ 2794111 w 5405070"/>
              <a:gd name="connsiteY570" fmla="*/ 4585212 h 5068607"/>
              <a:gd name="connsiteX571" fmla="*/ 2778467 w 5405070"/>
              <a:gd name="connsiteY571" fmla="*/ 4586385 h 5068607"/>
              <a:gd name="connsiteX572" fmla="*/ 2763215 w 5405070"/>
              <a:gd name="connsiteY572" fmla="*/ 4587559 h 5068607"/>
              <a:gd name="connsiteX573" fmla="*/ 2747571 w 5405070"/>
              <a:gd name="connsiteY573" fmla="*/ 4587559 h 5068607"/>
              <a:gd name="connsiteX574" fmla="*/ 2732318 w 5405070"/>
              <a:gd name="connsiteY574" fmla="*/ 4587168 h 5068607"/>
              <a:gd name="connsiteX575" fmla="*/ 2716674 w 5405070"/>
              <a:gd name="connsiteY575" fmla="*/ 4585994 h 5068607"/>
              <a:gd name="connsiteX576" fmla="*/ 2701421 w 5405070"/>
              <a:gd name="connsiteY576" fmla="*/ 4584430 h 5068607"/>
              <a:gd name="connsiteX577" fmla="*/ 2685778 w 5405070"/>
              <a:gd name="connsiteY577" fmla="*/ 4582474 h 5068607"/>
              <a:gd name="connsiteX578" fmla="*/ 2655272 w 5405070"/>
              <a:gd name="connsiteY578" fmla="*/ 4578172 h 5068607"/>
              <a:gd name="connsiteX579" fmla="*/ 2624767 w 5405070"/>
              <a:gd name="connsiteY579" fmla="*/ 4573088 h 5068607"/>
              <a:gd name="connsiteX580" fmla="*/ 2593870 w 5405070"/>
              <a:gd name="connsiteY580" fmla="*/ 4568004 h 5068607"/>
              <a:gd name="connsiteX581" fmla="*/ 2579008 w 5405070"/>
              <a:gd name="connsiteY581" fmla="*/ 4565657 h 5068607"/>
              <a:gd name="connsiteX582" fmla="*/ 2563364 w 5405070"/>
              <a:gd name="connsiteY582" fmla="*/ 4563702 h 5068607"/>
              <a:gd name="connsiteX583" fmla="*/ 2554760 w 5405070"/>
              <a:gd name="connsiteY583" fmla="*/ 4562137 h 5068607"/>
              <a:gd name="connsiteX584" fmla="*/ 2546938 w 5405070"/>
              <a:gd name="connsiteY584" fmla="*/ 4559791 h 5068607"/>
              <a:gd name="connsiteX585" fmla="*/ 2539508 w 5405070"/>
              <a:gd name="connsiteY585" fmla="*/ 4556662 h 5068607"/>
              <a:gd name="connsiteX586" fmla="*/ 2532468 w 5405070"/>
              <a:gd name="connsiteY586" fmla="*/ 4553142 h 5068607"/>
              <a:gd name="connsiteX587" fmla="*/ 2526210 w 5405070"/>
              <a:gd name="connsiteY587" fmla="*/ 4548449 h 5068607"/>
              <a:gd name="connsiteX588" fmla="*/ 2519953 w 5405070"/>
              <a:gd name="connsiteY588" fmla="*/ 4543365 h 5068607"/>
              <a:gd name="connsiteX589" fmla="*/ 2514477 w 5405070"/>
              <a:gd name="connsiteY589" fmla="*/ 4537107 h 5068607"/>
              <a:gd name="connsiteX590" fmla="*/ 2509784 w 5405070"/>
              <a:gd name="connsiteY590" fmla="*/ 4530850 h 5068607"/>
              <a:gd name="connsiteX591" fmla="*/ 2504700 w 5405070"/>
              <a:gd name="connsiteY591" fmla="*/ 4523810 h 5068607"/>
              <a:gd name="connsiteX592" fmla="*/ 2500789 w 5405070"/>
              <a:gd name="connsiteY592" fmla="*/ 4515597 h 5068607"/>
              <a:gd name="connsiteX593" fmla="*/ 2496878 w 5405070"/>
              <a:gd name="connsiteY593" fmla="*/ 4507775 h 5068607"/>
              <a:gd name="connsiteX594" fmla="*/ 2493749 w 5405070"/>
              <a:gd name="connsiteY594" fmla="*/ 4498780 h 5068607"/>
              <a:gd name="connsiteX595" fmla="*/ 2490620 w 5405070"/>
              <a:gd name="connsiteY595" fmla="*/ 4489785 h 5068607"/>
              <a:gd name="connsiteX596" fmla="*/ 2488274 w 5405070"/>
              <a:gd name="connsiteY596" fmla="*/ 4480007 h 5068607"/>
              <a:gd name="connsiteX597" fmla="*/ 2485927 w 5405070"/>
              <a:gd name="connsiteY597" fmla="*/ 4470230 h 5068607"/>
              <a:gd name="connsiteX598" fmla="*/ 2484363 w 5405070"/>
              <a:gd name="connsiteY598" fmla="*/ 4460061 h 5068607"/>
              <a:gd name="connsiteX599" fmla="*/ 2478497 w 5405070"/>
              <a:gd name="connsiteY599" fmla="*/ 4424080 h 5068607"/>
              <a:gd name="connsiteX600" fmla="*/ 2472630 w 5405070"/>
              <a:gd name="connsiteY600" fmla="*/ 4388882 h 5068607"/>
              <a:gd name="connsiteX601" fmla="*/ 2460506 w 5405070"/>
              <a:gd name="connsiteY601" fmla="*/ 4318093 h 5068607"/>
              <a:gd name="connsiteX602" fmla="*/ 2448773 w 5405070"/>
              <a:gd name="connsiteY602" fmla="*/ 4247696 h 5068607"/>
              <a:gd name="connsiteX603" fmla="*/ 2442907 w 5405070"/>
              <a:gd name="connsiteY603" fmla="*/ 4212106 h 5068607"/>
              <a:gd name="connsiteX604" fmla="*/ 2437431 w 5405070"/>
              <a:gd name="connsiteY604" fmla="*/ 4176908 h 5068607"/>
              <a:gd name="connsiteX605" fmla="*/ 2432738 w 5405070"/>
              <a:gd name="connsiteY605" fmla="*/ 4140927 h 5068607"/>
              <a:gd name="connsiteX606" fmla="*/ 2428045 w 5405070"/>
              <a:gd name="connsiteY606" fmla="*/ 4105337 h 5068607"/>
              <a:gd name="connsiteX607" fmla="*/ 2424525 w 5405070"/>
              <a:gd name="connsiteY607" fmla="*/ 4069356 h 5068607"/>
              <a:gd name="connsiteX608" fmla="*/ 2421396 w 5405070"/>
              <a:gd name="connsiteY608" fmla="*/ 4033375 h 5068607"/>
              <a:gd name="connsiteX609" fmla="*/ 2419832 w 5405070"/>
              <a:gd name="connsiteY609" fmla="*/ 3997394 h 5068607"/>
              <a:gd name="connsiteX610" fmla="*/ 2418659 w 5405070"/>
              <a:gd name="connsiteY610" fmla="*/ 3979013 h 5068607"/>
              <a:gd name="connsiteX611" fmla="*/ 2418659 w 5405070"/>
              <a:gd name="connsiteY611" fmla="*/ 3961022 h 5068607"/>
              <a:gd name="connsiteX612" fmla="*/ 2418267 w 5405070"/>
              <a:gd name="connsiteY612" fmla="*/ 3942641 h 5068607"/>
              <a:gd name="connsiteX613" fmla="*/ 2418659 w 5405070"/>
              <a:gd name="connsiteY613" fmla="*/ 3924259 h 5068607"/>
              <a:gd name="connsiteX614" fmla="*/ 2419050 w 5405070"/>
              <a:gd name="connsiteY614" fmla="*/ 3905487 h 5068607"/>
              <a:gd name="connsiteX615" fmla="*/ 2420223 w 5405070"/>
              <a:gd name="connsiteY615" fmla="*/ 3887105 h 5068607"/>
              <a:gd name="connsiteX616" fmla="*/ 2402624 w 5405070"/>
              <a:gd name="connsiteY616" fmla="*/ 3837045 h 5068607"/>
              <a:gd name="connsiteX617" fmla="*/ 2366252 w 5405070"/>
              <a:gd name="connsiteY617" fmla="*/ 3812406 h 5068607"/>
              <a:gd name="connsiteX618" fmla="*/ 2326751 w 5405070"/>
              <a:gd name="connsiteY618" fmla="*/ 4137407 h 5068607"/>
              <a:gd name="connsiteX619" fmla="*/ 2327924 w 5405070"/>
              <a:gd name="connsiteY619" fmla="*/ 4148749 h 5068607"/>
              <a:gd name="connsiteX620" fmla="*/ 2328316 w 5405070"/>
              <a:gd name="connsiteY620" fmla="*/ 4159699 h 5068607"/>
              <a:gd name="connsiteX621" fmla="*/ 2328316 w 5405070"/>
              <a:gd name="connsiteY621" fmla="*/ 4171041 h 5068607"/>
              <a:gd name="connsiteX622" fmla="*/ 2328316 w 5405070"/>
              <a:gd name="connsiteY622" fmla="*/ 4181992 h 5068607"/>
              <a:gd name="connsiteX623" fmla="*/ 2327533 w 5405070"/>
              <a:gd name="connsiteY623" fmla="*/ 4192942 h 5068607"/>
              <a:gd name="connsiteX624" fmla="*/ 2326360 w 5405070"/>
              <a:gd name="connsiteY624" fmla="*/ 4203893 h 5068607"/>
              <a:gd name="connsiteX625" fmla="*/ 2324404 w 5405070"/>
              <a:gd name="connsiteY625" fmla="*/ 4225403 h 5068607"/>
              <a:gd name="connsiteX626" fmla="*/ 2320494 w 5405070"/>
              <a:gd name="connsiteY626" fmla="*/ 4247305 h 5068607"/>
              <a:gd name="connsiteX627" fmla="*/ 2316583 w 5405070"/>
              <a:gd name="connsiteY627" fmla="*/ 4268424 h 5068607"/>
              <a:gd name="connsiteX628" fmla="*/ 2308370 w 5405070"/>
              <a:gd name="connsiteY628" fmla="*/ 4311445 h 5068607"/>
              <a:gd name="connsiteX629" fmla="*/ 2308370 w 5405070"/>
              <a:gd name="connsiteY629" fmla="*/ 4325915 h 5068607"/>
              <a:gd name="connsiteX630" fmla="*/ 2306805 w 5405070"/>
              <a:gd name="connsiteY630" fmla="*/ 4340386 h 5068607"/>
              <a:gd name="connsiteX631" fmla="*/ 2305241 w 5405070"/>
              <a:gd name="connsiteY631" fmla="*/ 4354074 h 5068607"/>
              <a:gd name="connsiteX632" fmla="*/ 2302894 w 5405070"/>
              <a:gd name="connsiteY632" fmla="*/ 4368154 h 5068607"/>
              <a:gd name="connsiteX633" fmla="*/ 2299766 w 5405070"/>
              <a:gd name="connsiteY633" fmla="*/ 4381451 h 5068607"/>
              <a:gd name="connsiteX634" fmla="*/ 2296246 w 5405070"/>
              <a:gd name="connsiteY634" fmla="*/ 4394748 h 5068607"/>
              <a:gd name="connsiteX635" fmla="*/ 2291944 w 5405070"/>
              <a:gd name="connsiteY635" fmla="*/ 4408045 h 5068607"/>
              <a:gd name="connsiteX636" fmla="*/ 2287641 w 5405070"/>
              <a:gd name="connsiteY636" fmla="*/ 4420952 h 5068607"/>
              <a:gd name="connsiteX637" fmla="*/ 2278646 w 5405070"/>
              <a:gd name="connsiteY637" fmla="*/ 4447937 h 5068607"/>
              <a:gd name="connsiteX638" fmla="*/ 2274735 w 5405070"/>
              <a:gd name="connsiteY638" fmla="*/ 4460843 h 5068607"/>
              <a:gd name="connsiteX639" fmla="*/ 2270824 w 5405070"/>
              <a:gd name="connsiteY639" fmla="*/ 4474532 h 5068607"/>
              <a:gd name="connsiteX640" fmla="*/ 2266522 w 5405070"/>
              <a:gd name="connsiteY640" fmla="*/ 4487829 h 5068607"/>
              <a:gd name="connsiteX641" fmla="*/ 2263785 w 5405070"/>
              <a:gd name="connsiteY641" fmla="*/ 4501909 h 5068607"/>
              <a:gd name="connsiteX642" fmla="*/ 2261047 w 5405070"/>
              <a:gd name="connsiteY642" fmla="*/ 4515988 h 5068607"/>
              <a:gd name="connsiteX643" fmla="*/ 2259092 w 5405070"/>
              <a:gd name="connsiteY643" fmla="*/ 4530850 h 5068607"/>
              <a:gd name="connsiteX644" fmla="*/ 2258309 w 5405070"/>
              <a:gd name="connsiteY644" fmla="*/ 4533978 h 5068607"/>
              <a:gd name="connsiteX645" fmla="*/ 2257527 w 5405070"/>
              <a:gd name="connsiteY645" fmla="*/ 4536716 h 5068607"/>
              <a:gd name="connsiteX646" fmla="*/ 2255963 w 5405070"/>
              <a:gd name="connsiteY646" fmla="*/ 4540236 h 5068607"/>
              <a:gd name="connsiteX647" fmla="*/ 2254398 w 5405070"/>
              <a:gd name="connsiteY647" fmla="*/ 4543365 h 5068607"/>
              <a:gd name="connsiteX648" fmla="*/ 2249705 w 5405070"/>
              <a:gd name="connsiteY648" fmla="*/ 4550404 h 5068607"/>
              <a:gd name="connsiteX649" fmla="*/ 2243839 w 5405070"/>
              <a:gd name="connsiteY649" fmla="*/ 4557835 h 5068607"/>
              <a:gd name="connsiteX650" fmla="*/ 2236799 w 5405070"/>
              <a:gd name="connsiteY650" fmla="*/ 4565657 h 5068607"/>
              <a:gd name="connsiteX651" fmla="*/ 2229368 w 5405070"/>
              <a:gd name="connsiteY651" fmla="*/ 4573088 h 5068607"/>
              <a:gd name="connsiteX652" fmla="*/ 2220373 w 5405070"/>
              <a:gd name="connsiteY652" fmla="*/ 4580910 h 5068607"/>
              <a:gd name="connsiteX653" fmla="*/ 2211378 w 5405070"/>
              <a:gd name="connsiteY653" fmla="*/ 4588341 h 5068607"/>
              <a:gd name="connsiteX654" fmla="*/ 2201600 w 5405070"/>
              <a:gd name="connsiteY654" fmla="*/ 4595772 h 5068607"/>
              <a:gd name="connsiteX655" fmla="*/ 2191823 w 5405070"/>
              <a:gd name="connsiteY655" fmla="*/ 4603202 h 5068607"/>
              <a:gd name="connsiteX656" fmla="*/ 2182045 w 5405070"/>
              <a:gd name="connsiteY656" fmla="*/ 4609460 h 5068607"/>
              <a:gd name="connsiteX657" fmla="*/ 2172268 w 5405070"/>
              <a:gd name="connsiteY657" fmla="*/ 4614935 h 5068607"/>
              <a:gd name="connsiteX658" fmla="*/ 2162882 w 5405070"/>
              <a:gd name="connsiteY658" fmla="*/ 4620411 h 5068607"/>
              <a:gd name="connsiteX659" fmla="*/ 2153887 w 5405070"/>
              <a:gd name="connsiteY659" fmla="*/ 4624713 h 5068607"/>
              <a:gd name="connsiteX660" fmla="*/ 2145674 w 5405070"/>
              <a:gd name="connsiteY660" fmla="*/ 4627842 h 5068607"/>
              <a:gd name="connsiteX661" fmla="*/ 2138243 w 5405070"/>
              <a:gd name="connsiteY661" fmla="*/ 4630579 h 5068607"/>
              <a:gd name="connsiteX662" fmla="*/ 2126510 w 5405070"/>
              <a:gd name="connsiteY662" fmla="*/ 4633708 h 5068607"/>
              <a:gd name="connsiteX663" fmla="*/ 2114777 w 5405070"/>
              <a:gd name="connsiteY663" fmla="*/ 4637228 h 5068607"/>
              <a:gd name="connsiteX664" fmla="*/ 2090138 w 5405070"/>
              <a:gd name="connsiteY664" fmla="*/ 4645832 h 5068607"/>
              <a:gd name="connsiteX665" fmla="*/ 2077623 w 5405070"/>
              <a:gd name="connsiteY665" fmla="*/ 4649743 h 5068607"/>
              <a:gd name="connsiteX666" fmla="*/ 2065108 w 5405070"/>
              <a:gd name="connsiteY666" fmla="*/ 4653263 h 5068607"/>
              <a:gd name="connsiteX667" fmla="*/ 2052593 w 5405070"/>
              <a:gd name="connsiteY667" fmla="*/ 4657174 h 5068607"/>
              <a:gd name="connsiteX668" fmla="*/ 2039687 w 5405070"/>
              <a:gd name="connsiteY668" fmla="*/ 4660303 h 5068607"/>
              <a:gd name="connsiteX669" fmla="*/ 2027171 w 5405070"/>
              <a:gd name="connsiteY669" fmla="*/ 4662258 h 5068607"/>
              <a:gd name="connsiteX670" fmla="*/ 2014265 w 5405070"/>
              <a:gd name="connsiteY670" fmla="*/ 4663822 h 5068607"/>
              <a:gd name="connsiteX671" fmla="*/ 2008007 w 5405070"/>
              <a:gd name="connsiteY671" fmla="*/ 4664213 h 5068607"/>
              <a:gd name="connsiteX672" fmla="*/ 2001359 w 5405070"/>
              <a:gd name="connsiteY672" fmla="*/ 4664213 h 5068607"/>
              <a:gd name="connsiteX673" fmla="*/ 1995102 w 5405070"/>
              <a:gd name="connsiteY673" fmla="*/ 4664213 h 5068607"/>
              <a:gd name="connsiteX674" fmla="*/ 1988844 w 5405070"/>
              <a:gd name="connsiteY674" fmla="*/ 4663431 h 5068607"/>
              <a:gd name="connsiteX675" fmla="*/ 1982195 w 5405070"/>
              <a:gd name="connsiteY675" fmla="*/ 4662258 h 5068607"/>
              <a:gd name="connsiteX676" fmla="*/ 1975938 w 5405070"/>
              <a:gd name="connsiteY676" fmla="*/ 4661085 h 5068607"/>
              <a:gd name="connsiteX677" fmla="*/ 1969289 w 5405070"/>
              <a:gd name="connsiteY677" fmla="*/ 4659520 h 5068607"/>
              <a:gd name="connsiteX678" fmla="*/ 1963032 w 5405070"/>
              <a:gd name="connsiteY678" fmla="*/ 4657565 h 5068607"/>
              <a:gd name="connsiteX679" fmla="*/ 1956774 w 5405070"/>
              <a:gd name="connsiteY679" fmla="*/ 4654827 h 5068607"/>
              <a:gd name="connsiteX680" fmla="*/ 1950125 w 5405070"/>
              <a:gd name="connsiteY680" fmla="*/ 4652089 h 5068607"/>
              <a:gd name="connsiteX681" fmla="*/ 1943868 w 5405070"/>
              <a:gd name="connsiteY681" fmla="*/ 4648570 h 5068607"/>
              <a:gd name="connsiteX682" fmla="*/ 1937610 w 5405070"/>
              <a:gd name="connsiteY682" fmla="*/ 4644659 h 5068607"/>
              <a:gd name="connsiteX683" fmla="*/ 1941130 w 5405070"/>
              <a:gd name="connsiteY683" fmla="*/ 4631752 h 5068607"/>
              <a:gd name="connsiteX684" fmla="*/ 1939566 w 5405070"/>
              <a:gd name="connsiteY684" fmla="*/ 4630579 h 5068607"/>
              <a:gd name="connsiteX685" fmla="*/ 1938001 w 5405070"/>
              <a:gd name="connsiteY685" fmla="*/ 4638010 h 5068607"/>
              <a:gd name="connsiteX686" fmla="*/ 1937610 w 5405070"/>
              <a:gd name="connsiteY686" fmla="*/ 4644659 h 5068607"/>
              <a:gd name="connsiteX687" fmla="*/ 1934091 w 5405070"/>
              <a:gd name="connsiteY687" fmla="*/ 4641139 h 5068607"/>
              <a:gd name="connsiteX688" fmla="*/ 1930179 w 5405070"/>
              <a:gd name="connsiteY688" fmla="*/ 4638010 h 5068607"/>
              <a:gd name="connsiteX689" fmla="*/ 1926269 w 5405070"/>
              <a:gd name="connsiteY689" fmla="*/ 4635272 h 5068607"/>
              <a:gd name="connsiteX690" fmla="*/ 1922357 w 5405070"/>
              <a:gd name="connsiteY690" fmla="*/ 4632926 h 5068607"/>
              <a:gd name="connsiteX691" fmla="*/ 1918446 w 5405070"/>
              <a:gd name="connsiteY691" fmla="*/ 4630970 h 5068607"/>
              <a:gd name="connsiteX692" fmla="*/ 1914536 w 5405070"/>
              <a:gd name="connsiteY692" fmla="*/ 4629797 h 5068607"/>
              <a:gd name="connsiteX693" fmla="*/ 1910234 w 5405070"/>
              <a:gd name="connsiteY693" fmla="*/ 4629015 h 5068607"/>
              <a:gd name="connsiteX694" fmla="*/ 1906322 w 5405070"/>
              <a:gd name="connsiteY694" fmla="*/ 4628624 h 5068607"/>
              <a:gd name="connsiteX695" fmla="*/ 1902411 w 5405070"/>
              <a:gd name="connsiteY695" fmla="*/ 4627842 h 5068607"/>
              <a:gd name="connsiteX696" fmla="*/ 1898501 w 5405070"/>
              <a:gd name="connsiteY696" fmla="*/ 4627842 h 5068607"/>
              <a:gd name="connsiteX697" fmla="*/ 1889897 w 5405070"/>
              <a:gd name="connsiteY697" fmla="*/ 4628624 h 5068607"/>
              <a:gd name="connsiteX698" fmla="*/ 1881293 w 5405070"/>
              <a:gd name="connsiteY698" fmla="*/ 4629797 h 5068607"/>
              <a:gd name="connsiteX699" fmla="*/ 1873079 w 5405070"/>
              <a:gd name="connsiteY699" fmla="*/ 4630970 h 5068607"/>
              <a:gd name="connsiteX700" fmla="*/ 1864475 w 5405070"/>
              <a:gd name="connsiteY700" fmla="*/ 4632535 h 5068607"/>
              <a:gd name="connsiteX701" fmla="*/ 1855871 w 5405070"/>
              <a:gd name="connsiteY701" fmla="*/ 4633317 h 5068607"/>
              <a:gd name="connsiteX702" fmla="*/ 1847658 w 5405070"/>
              <a:gd name="connsiteY702" fmla="*/ 4633708 h 5068607"/>
              <a:gd name="connsiteX703" fmla="*/ 1843356 w 5405070"/>
              <a:gd name="connsiteY703" fmla="*/ 4633317 h 5068607"/>
              <a:gd name="connsiteX704" fmla="*/ 1839445 w 5405070"/>
              <a:gd name="connsiteY704" fmla="*/ 4632926 h 5068607"/>
              <a:gd name="connsiteX705" fmla="*/ 1835534 w 5405070"/>
              <a:gd name="connsiteY705" fmla="*/ 4632535 h 5068607"/>
              <a:gd name="connsiteX706" fmla="*/ 1831623 w 5405070"/>
              <a:gd name="connsiteY706" fmla="*/ 4630970 h 5068607"/>
              <a:gd name="connsiteX707" fmla="*/ 1827321 w 5405070"/>
              <a:gd name="connsiteY707" fmla="*/ 4629406 h 5068607"/>
              <a:gd name="connsiteX708" fmla="*/ 1823410 w 5405070"/>
              <a:gd name="connsiteY708" fmla="*/ 4627450 h 5068607"/>
              <a:gd name="connsiteX709" fmla="*/ 1819890 w 5405070"/>
              <a:gd name="connsiteY709" fmla="*/ 4624713 h 5068607"/>
              <a:gd name="connsiteX710" fmla="*/ 1815979 w 5405070"/>
              <a:gd name="connsiteY710" fmla="*/ 4622366 h 5068607"/>
              <a:gd name="connsiteX711" fmla="*/ 1812459 w 5405070"/>
              <a:gd name="connsiteY711" fmla="*/ 4618455 h 5068607"/>
              <a:gd name="connsiteX712" fmla="*/ 1808548 w 5405070"/>
              <a:gd name="connsiteY712" fmla="*/ 4614153 h 5068607"/>
              <a:gd name="connsiteX713" fmla="*/ 1802682 w 5405070"/>
              <a:gd name="connsiteY713" fmla="*/ 4606331 h 5068607"/>
              <a:gd name="connsiteX714" fmla="*/ 1796424 w 5405070"/>
              <a:gd name="connsiteY714" fmla="*/ 4597727 h 5068607"/>
              <a:gd name="connsiteX715" fmla="*/ 1790949 w 5405070"/>
              <a:gd name="connsiteY715" fmla="*/ 4588732 h 5068607"/>
              <a:gd name="connsiteX716" fmla="*/ 1786256 w 5405070"/>
              <a:gd name="connsiteY716" fmla="*/ 4579737 h 5068607"/>
              <a:gd name="connsiteX717" fmla="*/ 1781954 w 5405070"/>
              <a:gd name="connsiteY717" fmla="*/ 4570350 h 5068607"/>
              <a:gd name="connsiteX718" fmla="*/ 1778043 w 5405070"/>
              <a:gd name="connsiteY718" fmla="*/ 4560964 h 5068607"/>
              <a:gd name="connsiteX719" fmla="*/ 1774523 w 5405070"/>
              <a:gd name="connsiteY719" fmla="*/ 4551578 h 5068607"/>
              <a:gd name="connsiteX720" fmla="*/ 1771394 w 5405070"/>
              <a:gd name="connsiteY720" fmla="*/ 4541800 h 5068607"/>
              <a:gd name="connsiteX721" fmla="*/ 1768657 w 5405070"/>
              <a:gd name="connsiteY721" fmla="*/ 4532023 h 5068607"/>
              <a:gd name="connsiteX722" fmla="*/ 1766310 w 5405070"/>
              <a:gd name="connsiteY722" fmla="*/ 4522246 h 5068607"/>
              <a:gd name="connsiteX723" fmla="*/ 1763963 w 5405070"/>
              <a:gd name="connsiteY723" fmla="*/ 4512077 h 5068607"/>
              <a:gd name="connsiteX724" fmla="*/ 1762399 w 5405070"/>
              <a:gd name="connsiteY724" fmla="*/ 4502300 h 5068607"/>
              <a:gd name="connsiteX725" fmla="*/ 1759270 w 5405070"/>
              <a:gd name="connsiteY725" fmla="*/ 4481180 h 5068607"/>
              <a:gd name="connsiteX726" fmla="*/ 1757315 w 5405070"/>
              <a:gd name="connsiteY726" fmla="*/ 4460452 h 5068607"/>
              <a:gd name="connsiteX727" fmla="*/ 1755750 w 5405070"/>
              <a:gd name="connsiteY727" fmla="*/ 4439333 h 5068607"/>
              <a:gd name="connsiteX728" fmla="*/ 1754186 w 5405070"/>
              <a:gd name="connsiteY728" fmla="*/ 4417823 h 5068607"/>
              <a:gd name="connsiteX729" fmla="*/ 1752230 w 5405070"/>
              <a:gd name="connsiteY729" fmla="*/ 4375193 h 5068607"/>
              <a:gd name="connsiteX730" fmla="*/ 1750275 w 5405070"/>
              <a:gd name="connsiteY730" fmla="*/ 4354074 h 5068607"/>
              <a:gd name="connsiteX731" fmla="*/ 1747928 w 5405070"/>
              <a:gd name="connsiteY731" fmla="*/ 4333346 h 5068607"/>
              <a:gd name="connsiteX732" fmla="*/ 1744800 w 5405070"/>
              <a:gd name="connsiteY732" fmla="*/ 4312618 h 5068607"/>
              <a:gd name="connsiteX733" fmla="*/ 1743236 w 5405070"/>
              <a:gd name="connsiteY733" fmla="*/ 4302449 h 5068607"/>
              <a:gd name="connsiteX734" fmla="*/ 1740889 w 5405070"/>
              <a:gd name="connsiteY734" fmla="*/ 4292672 h 5068607"/>
              <a:gd name="connsiteX735" fmla="*/ 1737369 w 5405070"/>
              <a:gd name="connsiteY735" fmla="*/ 4275855 h 5068607"/>
              <a:gd name="connsiteX736" fmla="*/ 1734240 w 5405070"/>
              <a:gd name="connsiteY736" fmla="*/ 4259038 h 5068607"/>
              <a:gd name="connsiteX737" fmla="*/ 1731503 w 5405070"/>
              <a:gd name="connsiteY737" fmla="*/ 4241830 h 5068607"/>
              <a:gd name="connsiteX738" fmla="*/ 1728765 w 5405070"/>
              <a:gd name="connsiteY738" fmla="*/ 4225012 h 5068607"/>
              <a:gd name="connsiteX739" fmla="*/ 1727201 w 5405070"/>
              <a:gd name="connsiteY739" fmla="*/ 4207413 h 5068607"/>
              <a:gd name="connsiteX740" fmla="*/ 1725636 w 5405070"/>
              <a:gd name="connsiteY740" fmla="*/ 4189814 h 5068607"/>
              <a:gd name="connsiteX741" fmla="*/ 1723289 w 5405070"/>
              <a:gd name="connsiteY741" fmla="*/ 4154615 h 5068607"/>
              <a:gd name="connsiteX742" fmla="*/ 1721334 w 5405070"/>
              <a:gd name="connsiteY742" fmla="*/ 4119025 h 5068607"/>
              <a:gd name="connsiteX743" fmla="*/ 1719379 w 5405070"/>
              <a:gd name="connsiteY743" fmla="*/ 4083436 h 5068607"/>
              <a:gd name="connsiteX744" fmla="*/ 1717814 w 5405070"/>
              <a:gd name="connsiteY744" fmla="*/ 4047846 h 5068607"/>
              <a:gd name="connsiteX745" fmla="*/ 1715468 w 5405070"/>
              <a:gd name="connsiteY745" fmla="*/ 4012647 h 5068607"/>
              <a:gd name="connsiteX746" fmla="*/ 1715077 w 5405070"/>
              <a:gd name="connsiteY746" fmla="*/ 3938730 h 5068607"/>
              <a:gd name="connsiteX747" fmla="*/ 1715077 w 5405070"/>
              <a:gd name="connsiteY747" fmla="*/ 3864422 h 5068607"/>
              <a:gd name="connsiteX748" fmla="*/ 1708819 w 5405070"/>
              <a:gd name="connsiteY748" fmla="*/ 3857773 h 5068607"/>
              <a:gd name="connsiteX749" fmla="*/ 1704126 w 5405070"/>
              <a:gd name="connsiteY749" fmla="*/ 3850733 h 5068607"/>
              <a:gd name="connsiteX750" fmla="*/ 1699824 w 5405070"/>
              <a:gd name="connsiteY750" fmla="*/ 3843694 h 5068607"/>
              <a:gd name="connsiteX751" fmla="*/ 1696695 w 5405070"/>
              <a:gd name="connsiteY751" fmla="*/ 3835872 h 5068607"/>
              <a:gd name="connsiteX752" fmla="*/ 1694740 w 5405070"/>
              <a:gd name="connsiteY752" fmla="*/ 3828441 h 5068607"/>
              <a:gd name="connsiteX753" fmla="*/ 1693175 w 5405070"/>
              <a:gd name="connsiteY753" fmla="*/ 3821010 h 5068607"/>
              <a:gd name="connsiteX754" fmla="*/ 1692393 w 5405070"/>
              <a:gd name="connsiteY754" fmla="*/ 3812797 h 5068607"/>
              <a:gd name="connsiteX755" fmla="*/ 1692002 w 5405070"/>
              <a:gd name="connsiteY755" fmla="*/ 3804193 h 5068607"/>
              <a:gd name="connsiteX756" fmla="*/ 1692002 w 5405070"/>
              <a:gd name="connsiteY756" fmla="*/ 3796371 h 5068607"/>
              <a:gd name="connsiteX757" fmla="*/ 1692393 w 5405070"/>
              <a:gd name="connsiteY757" fmla="*/ 3787767 h 5068607"/>
              <a:gd name="connsiteX758" fmla="*/ 1693566 w 5405070"/>
              <a:gd name="connsiteY758" fmla="*/ 3770950 h 5068607"/>
              <a:gd name="connsiteX759" fmla="*/ 1695130 w 5405070"/>
              <a:gd name="connsiteY759" fmla="*/ 3754132 h 5068607"/>
              <a:gd name="connsiteX760" fmla="*/ 1696304 w 5405070"/>
              <a:gd name="connsiteY760" fmla="*/ 3737315 h 5068607"/>
              <a:gd name="connsiteX761" fmla="*/ 1679878 w 5405070"/>
              <a:gd name="connsiteY761" fmla="*/ 3637195 h 5068607"/>
              <a:gd name="connsiteX762" fmla="*/ 1676358 w 5405070"/>
              <a:gd name="connsiteY762" fmla="*/ 3626244 h 5068607"/>
              <a:gd name="connsiteX763" fmla="*/ 1672838 w 5405070"/>
              <a:gd name="connsiteY763" fmla="*/ 3616075 h 5068607"/>
              <a:gd name="connsiteX764" fmla="*/ 1669709 w 5405070"/>
              <a:gd name="connsiteY764" fmla="*/ 3605516 h 5068607"/>
              <a:gd name="connsiteX765" fmla="*/ 1666972 w 5405070"/>
              <a:gd name="connsiteY765" fmla="*/ 3595347 h 5068607"/>
              <a:gd name="connsiteX766" fmla="*/ 1664625 w 5405070"/>
              <a:gd name="connsiteY766" fmla="*/ 3584397 h 5068607"/>
              <a:gd name="connsiteX767" fmla="*/ 1663061 w 5405070"/>
              <a:gd name="connsiteY767" fmla="*/ 3573837 h 5068607"/>
              <a:gd name="connsiteX768" fmla="*/ 1661105 w 5405070"/>
              <a:gd name="connsiteY768" fmla="*/ 3563669 h 5068607"/>
              <a:gd name="connsiteX769" fmla="*/ 1659932 w 5405070"/>
              <a:gd name="connsiteY769" fmla="*/ 3552718 h 5068607"/>
              <a:gd name="connsiteX770" fmla="*/ 1657977 w 5405070"/>
              <a:gd name="connsiteY770" fmla="*/ 3530817 h 5068607"/>
              <a:gd name="connsiteX771" fmla="*/ 1657194 w 5405070"/>
              <a:gd name="connsiteY771" fmla="*/ 3509697 h 5068607"/>
              <a:gd name="connsiteX772" fmla="*/ 1656803 w 5405070"/>
              <a:gd name="connsiteY772" fmla="*/ 3488187 h 5068607"/>
              <a:gd name="connsiteX773" fmla="*/ 1656803 w 5405070"/>
              <a:gd name="connsiteY773" fmla="*/ 3466286 h 5068607"/>
              <a:gd name="connsiteX774" fmla="*/ 1657977 w 5405070"/>
              <a:gd name="connsiteY774" fmla="*/ 3422483 h 5068607"/>
              <a:gd name="connsiteX775" fmla="*/ 1658758 w 5405070"/>
              <a:gd name="connsiteY775" fmla="*/ 3379071 h 5068607"/>
              <a:gd name="connsiteX776" fmla="*/ 1659150 w 5405070"/>
              <a:gd name="connsiteY776" fmla="*/ 3357561 h 5068607"/>
              <a:gd name="connsiteX777" fmla="*/ 1658758 w 5405070"/>
              <a:gd name="connsiteY777" fmla="*/ 3335659 h 5068607"/>
              <a:gd name="connsiteX778" fmla="*/ 1657585 w 5405070"/>
              <a:gd name="connsiteY778" fmla="*/ 3314149 h 5068607"/>
              <a:gd name="connsiteX779" fmla="*/ 1655630 w 5405070"/>
              <a:gd name="connsiteY779" fmla="*/ 3293030 h 5068607"/>
              <a:gd name="connsiteX780" fmla="*/ 1666189 w 5405070"/>
              <a:gd name="connsiteY780" fmla="*/ 3284426 h 5068607"/>
              <a:gd name="connsiteX781" fmla="*/ 1665407 w 5405070"/>
              <a:gd name="connsiteY781" fmla="*/ 3281688 h 5068607"/>
              <a:gd name="connsiteX782" fmla="*/ 1655630 w 5405070"/>
              <a:gd name="connsiteY782" fmla="*/ 3293030 h 5068607"/>
              <a:gd name="connsiteX783" fmla="*/ 1653674 w 5405070"/>
              <a:gd name="connsiteY783" fmla="*/ 3289119 h 5068607"/>
              <a:gd name="connsiteX784" fmla="*/ 1651719 w 5405070"/>
              <a:gd name="connsiteY784" fmla="*/ 3285208 h 5068607"/>
              <a:gd name="connsiteX785" fmla="*/ 1648981 w 5405070"/>
              <a:gd name="connsiteY785" fmla="*/ 3277777 h 5068607"/>
              <a:gd name="connsiteX786" fmla="*/ 1647026 w 5405070"/>
              <a:gd name="connsiteY786" fmla="*/ 3269564 h 5068607"/>
              <a:gd name="connsiteX787" fmla="*/ 1645461 w 5405070"/>
              <a:gd name="connsiteY787" fmla="*/ 3261743 h 5068607"/>
              <a:gd name="connsiteX788" fmla="*/ 1644679 w 5405070"/>
              <a:gd name="connsiteY788" fmla="*/ 3253138 h 5068607"/>
              <a:gd name="connsiteX789" fmla="*/ 1644288 w 5405070"/>
              <a:gd name="connsiteY789" fmla="*/ 3244534 h 5068607"/>
              <a:gd name="connsiteX790" fmla="*/ 1643115 w 5405070"/>
              <a:gd name="connsiteY790" fmla="*/ 3227326 h 5068607"/>
              <a:gd name="connsiteX791" fmla="*/ 1642332 w 5405070"/>
              <a:gd name="connsiteY791" fmla="*/ 3209727 h 5068607"/>
              <a:gd name="connsiteX792" fmla="*/ 1641550 w 5405070"/>
              <a:gd name="connsiteY792" fmla="*/ 3201514 h 5068607"/>
              <a:gd name="connsiteX793" fmla="*/ 1639986 w 5405070"/>
              <a:gd name="connsiteY793" fmla="*/ 3193301 h 5068607"/>
              <a:gd name="connsiteX794" fmla="*/ 1638421 w 5405070"/>
              <a:gd name="connsiteY794" fmla="*/ 3185479 h 5068607"/>
              <a:gd name="connsiteX795" fmla="*/ 1635293 w 5405070"/>
              <a:gd name="connsiteY795" fmla="*/ 3177657 h 5068607"/>
              <a:gd name="connsiteX796" fmla="*/ 1633337 w 5405070"/>
              <a:gd name="connsiteY796" fmla="*/ 3173746 h 5068607"/>
              <a:gd name="connsiteX797" fmla="*/ 1631773 w 5405070"/>
              <a:gd name="connsiteY797" fmla="*/ 3170226 h 5068607"/>
              <a:gd name="connsiteX798" fmla="*/ 1629426 w 5405070"/>
              <a:gd name="connsiteY798" fmla="*/ 3166706 h 5068607"/>
              <a:gd name="connsiteX799" fmla="*/ 1626689 w 5405070"/>
              <a:gd name="connsiteY799" fmla="*/ 3163577 h 5068607"/>
              <a:gd name="connsiteX800" fmla="*/ 1604005 w 5405070"/>
              <a:gd name="connsiteY800" fmla="*/ 3386893 h 5068607"/>
              <a:gd name="connsiteX801" fmla="*/ 1604787 w 5405070"/>
              <a:gd name="connsiteY801" fmla="*/ 3409186 h 5068607"/>
              <a:gd name="connsiteX802" fmla="*/ 1604787 w 5405070"/>
              <a:gd name="connsiteY802" fmla="*/ 3431478 h 5068607"/>
              <a:gd name="connsiteX803" fmla="*/ 1604005 w 5405070"/>
              <a:gd name="connsiteY803" fmla="*/ 3453379 h 5068607"/>
              <a:gd name="connsiteX804" fmla="*/ 1602441 w 5405070"/>
              <a:gd name="connsiteY804" fmla="*/ 3475672 h 5068607"/>
              <a:gd name="connsiteX805" fmla="*/ 1600094 w 5405070"/>
              <a:gd name="connsiteY805" fmla="*/ 3497573 h 5068607"/>
              <a:gd name="connsiteX806" fmla="*/ 1597356 w 5405070"/>
              <a:gd name="connsiteY806" fmla="*/ 3519084 h 5068607"/>
              <a:gd name="connsiteX807" fmla="*/ 1594228 w 5405070"/>
              <a:gd name="connsiteY807" fmla="*/ 3540985 h 5068607"/>
              <a:gd name="connsiteX808" fmla="*/ 1591099 w 5405070"/>
              <a:gd name="connsiteY808" fmla="*/ 3562104 h 5068607"/>
              <a:gd name="connsiteX809" fmla="*/ 1584059 w 5405070"/>
              <a:gd name="connsiteY809" fmla="*/ 3605516 h 5068607"/>
              <a:gd name="connsiteX810" fmla="*/ 1577020 w 5405070"/>
              <a:gd name="connsiteY810" fmla="*/ 3648536 h 5068607"/>
              <a:gd name="connsiteX811" fmla="*/ 1574282 w 5405070"/>
              <a:gd name="connsiteY811" fmla="*/ 3670438 h 5068607"/>
              <a:gd name="connsiteX812" fmla="*/ 1571544 w 5405070"/>
              <a:gd name="connsiteY812" fmla="*/ 3691948 h 5068607"/>
              <a:gd name="connsiteX813" fmla="*/ 1569197 w 5405070"/>
              <a:gd name="connsiteY813" fmla="*/ 3713850 h 5068607"/>
              <a:gd name="connsiteX814" fmla="*/ 1568024 w 5405070"/>
              <a:gd name="connsiteY814" fmla="*/ 3736142 h 5068607"/>
              <a:gd name="connsiteX815" fmla="*/ 1562549 w 5405070"/>
              <a:gd name="connsiteY815" fmla="*/ 3773296 h 5068607"/>
              <a:gd name="connsiteX816" fmla="*/ 1557074 w 5405070"/>
              <a:gd name="connsiteY816" fmla="*/ 3810059 h 5068607"/>
              <a:gd name="connsiteX817" fmla="*/ 1551598 w 5405070"/>
              <a:gd name="connsiteY817" fmla="*/ 3847213 h 5068607"/>
              <a:gd name="connsiteX818" fmla="*/ 1544558 w 5405070"/>
              <a:gd name="connsiteY818" fmla="*/ 3883194 h 5068607"/>
              <a:gd name="connsiteX819" fmla="*/ 1537519 w 5405070"/>
              <a:gd name="connsiteY819" fmla="*/ 3918784 h 5068607"/>
              <a:gd name="connsiteX820" fmla="*/ 1530088 w 5405070"/>
              <a:gd name="connsiteY820" fmla="*/ 3954765 h 5068607"/>
              <a:gd name="connsiteX821" fmla="*/ 1525395 w 5405070"/>
              <a:gd name="connsiteY821" fmla="*/ 3971973 h 5068607"/>
              <a:gd name="connsiteX822" fmla="*/ 1521093 w 5405070"/>
              <a:gd name="connsiteY822" fmla="*/ 3989572 h 5068607"/>
              <a:gd name="connsiteX823" fmla="*/ 1516009 w 5405070"/>
              <a:gd name="connsiteY823" fmla="*/ 4006390 h 5068607"/>
              <a:gd name="connsiteX824" fmla="*/ 1511315 w 5405070"/>
              <a:gd name="connsiteY824" fmla="*/ 4023207 h 5068607"/>
              <a:gd name="connsiteX825" fmla="*/ 1505840 w 5405070"/>
              <a:gd name="connsiteY825" fmla="*/ 4040415 h 5068607"/>
              <a:gd name="connsiteX826" fmla="*/ 1499973 w 5405070"/>
              <a:gd name="connsiteY826" fmla="*/ 4056841 h 5068607"/>
              <a:gd name="connsiteX827" fmla="*/ 1494498 w 5405070"/>
              <a:gd name="connsiteY827" fmla="*/ 4073267 h 5068607"/>
              <a:gd name="connsiteX828" fmla="*/ 1488241 w 5405070"/>
              <a:gd name="connsiteY828" fmla="*/ 4089693 h 5068607"/>
              <a:gd name="connsiteX829" fmla="*/ 1481592 w 5405070"/>
              <a:gd name="connsiteY829" fmla="*/ 4105728 h 5068607"/>
              <a:gd name="connsiteX830" fmla="*/ 1474161 w 5405070"/>
              <a:gd name="connsiteY830" fmla="*/ 4121372 h 5068607"/>
              <a:gd name="connsiteX831" fmla="*/ 1467122 w 5405070"/>
              <a:gd name="connsiteY831" fmla="*/ 4137016 h 5068607"/>
              <a:gd name="connsiteX832" fmla="*/ 1459299 w 5405070"/>
              <a:gd name="connsiteY832" fmla="*/ 4152660 h 5068607"/>
              <a:gd name="connsiteX833" fmla="*/ 1451087 w 5405070"/>
              <a:gd name="connsiteY833" fmla="*/ 4167912 h 5068607"/>
              <a:gd name="connsiteX834" fmla="*/ 1442482 w 5405070"/>
              <a:gd name="connsiteY834" fmla="*/ 4182383 h 5068607"/>
              <a:gd name="connsiteX835" fmla="*/ 1433878 w 5405070"/>
              <a:gd name="connsiteY835" fmla="*/ 4197245 h 5068607"/>
              <a:gd name="connsiteX836" fmla="*/ 1424492 w 5405070"/>
              <a:gd name="connsiteY836" fmla="*/ 4212106 h 5068607"/>
              <a:gd name="connsiteX837" fmla="*/ 1414715 w 5405070"/>
              <a:gd name="connsiteY837" fmla="*/ 4225795 h 5068607"/>
              <a:gd name="connsiteX838" fmla="*/ 1404155 w 5405070"/>
              <a:gd name="connsiteY838" fmla="*/ 4239483 h 5068607"/>
              <a:gd name="connsiteX839" fmla="*/ 1393595 w 5405070"/>
              <a:gd name="connsiteY839" fmla="*/ 4253562 h 5068607"/>
              <a:gd name="connsiteX840" fmla="*/ 1381863 w 5405070"/>
              <a:gd name="connsiteY840" fmla="*/ 4266860 h 5068607"/>
              <a:gd name="connsiteX841" fmla="*/ 1371303 w 5405070"/>
              <a:gd name="connsiteY841" fmla="*/ 4278201 h 5068607"/>
              <a:gd name="connsiteX842" fmla="*/ 1360743 w 5405070"/>
              <a:gd name="connsiteY842" fmla="*/ 4289152 h 5068607"/>
              <a:gd name="connsiteX843" fmla="*/ 1349793 w 5405070"/>
              <a:gd name="connsiteY843" fmla="*/ 4298930 h 5068607"/>
              <a:gd name="connsiteX844" fmla="*/ 1338842 w 5405070"/>
              <a:gd name="connsiteY844" fmla="*/ 4307925 h 5068607"/>
              <a:gd name="connsiteX845" fmla="*/ 1327500 w 5405070"/>
              <a:gd name="connsiteY845" fmla="*/ 4315356 h 5068607"/>
              <a:gd name="connsiteX846" fmla="*/ 1316549 w 5405070"/>
              <a:gd name="connsiteY846" fmla="*/ 4322004 h 5068607"/>
              <a:gd name="connsiteX847" fmla="*/ 1305208 w 5405070"/>
              <a:gd name="connsiteY847" fmla="*/ 4327871 h 5068607"/>
              <a:gd name="connsiteX848" fmla="*/ 1293866 w 5405070"/>
              <a:gd name="connsiteY848" fmla="*/ 4332955 h 5068607"/>
              <a:gd name="connsiteX849" fmla="*/ 1282133 w 5405070"/>
              <a:gd name="connsiteY849" fmla="*/ 4336475 h 5068607"/>
              <a:gd name="connsiteX850" fmla="*/ 1270400 w 5405070"/>
              <a:gd name="connsiteY850" fmla="*/ 4339604 h 5068607"/>
              <a:gd name="connsiteX851" fmla="*/ 1258276 w 5405070"/>
              <a:gd name="connsiteY851" fmla="*/ 4340777 h 5068607"/>
              <a:gd name="connsiteX852" fmla="*/ 1246543 w 5405070"/>
              <a:gd name="connsiteY852" fmla="*/ 4341559 h 5068607"/>
              <a:gd name="connsiteX853" fmla="*/ 1234028 w 5405070"/>
              <a:gd name="connsiteY853" fmla="*/ 4341168 h 5068607"/>
              <a:gd name="connsiteX854" fmla="*/ 1221513 w 5405070"/>
              <a:gd name="connsiteY854" fmla="*/ 4339995 h 5068607"/>
              <a:gd name="connsiteX855" fmla="*/ 1208607 w 5405070"/>
              <a:gd name="connsiteY855" fmla="*/ 4337648 h 5068607"/>
              <a:gd name="connsiteX856" fmla="*/ 1195309 w 5405070"/>
              <a:gd name="connsiteY856" fmla="*/ 4334128 h 5068607"/>
              <a:gd name="connsiteX857" fmla="*/ 1182012 w 5405070"/>
              <a:gd name="connsiteY857" fmla="*/ 4333346 h 5068607"/>
              <a:gd name="connsiteX858" fmla="*/ 1169888 w 5405070"/>
              <a:gd name="connsiteY858" fmla="*/ 4332955 h 5068607"/>
              <a:gd name="connsiteX859" fmla="*/ 1156591 w 5405070"/>
              <a:gd name="connsiteY859" fmla="*/ 4332955 h 5068607"/>
              <a:gd name="connsiteX860" fmla="*/ 1143685 w 5405070"/>
              <a:gd name="connsiteY860" fmla="*/ 4332955 h 5068607"/>
              <a:gd name="connsiteX861" fmla="*/ 1117873 w 5405070"/>
              <a:gd name="connsiteY861" fmla="*/ 4333737 h 5068607"/>
              <a:gd name="connsiteX862" fmla="*/ 1092451 w 5405070"/>
              <a:gd name="connsiteY862" fmla="*/ 4334519 h 5068607"/>
              <a:gd name="connsiteX863" fmla="*/ 1079545 w 5405070"/>
              <a:gd name="connsiteY863" fmla="*/ 4334519 h 5068607"/>
              <a:gd name="connsiteX864" fmla="*/ 1066639 w 5405070"/>
              <a:gd name="connsiteY864" fmla="*/ 4334128 h 5068607"/>
              <a:gd name="connsiteX865" fmla="*/ 1053733 w 5405070"/>
              <a:gd name="connsiteY865" fmla="*/ 4333346 h 5068607"/>
              <a:gd name="connsiteX866" fmla="*/ 1041218 w 5405070"/>
              <a:gd name="connsiteY866" fmla="*/ 4331782 h 5068607"/>
              <a:gd name="connsiteX867" fmla="*/ 1028311 w 5405070"/>
              <a:gd name="connsiteY867" fmla="*/ 4329826 h 5068607"/>
              <a:gd name="connsiteX868" fmla="*/ 1015405 w 5405070"/>
              <a:gd name="connsiteY868" fmla="*/ 4326697 h 5068607"/>
              <a:gd name="connsiteX869" fmla="*/ 1002890 w 5405070"/>
              <a:gd name="connsiteY869" fmla="*/ 4323178 h 5068607"/>
              <a:gd name="connsiteX870" fmla="*/ 990375 w 5405070"/>
              <a:gd name="connsiteY870" fmla="*/ 4318093 h 5068607"/>
              <a:gd name="connsiteX871" fmla="*/ 957523 w 5405070"/>
              <a:gd name="connsiteY871" fmla="*/ 4311836 h 5068607"/>
              <a:gd name="connsiteX872" fmla="*/ 950483 w 5405070"/>
              <a:gd name="connsiteY872" fmla="*/ 4312618 h 5068607"/>
              <a:gd name="connsiteX873" fmla="*/ 943443 w 5405070"/>
              <a:gd name="connsiteY873" fmla="*/ 4313009 h 5068607"/>
              <a:gd name="connsiteX874" fmla="*/ 936795 w 5405070"/>
              <a:gd name="connsiteY874" fmla="*/ 4312618 h 5068607"/>
              <a:gd name="connsiteX875" fmla="*/ 930537 w 5405070"/>
              <a:gd name="connsiteY875" fmla="*/ 4311836 h 5068607"/>
              <a:gd name="connsiteX876" fmla="*/ 924280 w 5405070"/>
              <a:gd name="connsiteY876" fmla="*/ 4309880 h 5068607"/>
              <a:gd name="connsiteX877" fmla="*/ 918805 w 5405070"/>
              <a:gd name="connsiteY877" fmla="*/ 4307925 h 5068607"/>
              <a:gd name="connsiteX878" fmla="*/ 912938 w 5405070"/>
              <a:gd name="connsiteY878" fmla="*/ 4304796 h 5068607"/>
              <a:gd name="connsiteX879" fmla="*/ 907854 w 5405070"/>
              <a:gd name="connsiteY879" fmla="*/ 4301276 h 5068607"/>
              <a:gd name="connsiteX880" fmla="*/ 903161 w 5405070"/>
              <a:gd name="connsiteY880" fmla="*/ 4296583 h 5068607"/>
              <a:gd name="connsiteX881" fmla="*/ 898468 w 5405070"/>
              <a:gd name="connsiteY881" fmla="*/ 4291890 h 5068607"/>
              <a:gd name="connsiteX882" fmla="*/ 894165 w 5405070"/>
              <a:gd name="connsiteY882" fmla="*/ 4286023 h 5068607"/>
              <a:gd name="connsiteX883" fmla="*/ 890645 w 5405070"/>
              <a:gd name="connsiteY883" fmla="*/ 4279766 h 5068607"/>
              <a:gd name="connsiteX884" fmla="*/ 887126 w 5405070"/>
              <a:gd name="connsiteY884" fmla="*/ 4273117 h 5068607"/>
              <a:gd name="connsiteX885" fmla="*/ 884388 w 5405070"/>
              <a:gd name="connsiteY885" fmla="*/ 4266077 h 5068607"/>
              <a:gd name="connsiteX886" fmla="*/ 881650 w 5405070"/>
              <a:gd name="connsiteY886" fmla="*/ 4257864 h 5068607"/>
              <a:gd name="connsiteX887" fmla="*/ 879695 w 5405070"/>
              <a:gd name="connsiteY887" fmla="*/ 4249260 h 5068607"/>
              <a:gd name="connsiteX888" fmla="*/ 876175 w 5405070"/>
              <a:gd name="connsiteY888" fmla="*/ 4234399 h 5068607"/>
              <a:gd name="connsiteX889" fmla="*/ 872655 w 5405070"/>
              <a:gd name="connsiteY889" fmla="*/ 4219537 h 5068607"/>
              <a:gd name="connsiteX890" fmla="*/ 864833 w 5405070"/>
              <a:gd name="connsiteY890" fmla="*/ 4190205 h 5068607"/>
              <a:gd name="connsiteX891" fmla="*/ 856229 w 5405070"/>
              <a:gd name="connsiteY891" fmla="*/ 4160481 h 5068607"/>
              <a:gd name="connsiteX892" fmla="*/ 847625 w 5405070"/>
              <a:gd name="connsiteY892" fmla="*/ 4131540 h 5068607"/>
              <a:gd name="connsiteX893" fmla="*/ 843714 w 5405070"/>
              <a:gd name="connsiteY893" fmla="*/ 4116679 h 5068607"/>
              <a:gd name="connsiteX894" fmla="*/ 840194 w 5405070"/>
              <a:gd name="connsiteY894" fmla="*/ 4101817 h 5068607"/>
              <a:gd name="connsiteX895" fmla="*/ 837065 w 5405070"/>
              <a:gd name="connsiteY895" fmla="*/ 4086564 h 5068607"/>
              <a:gd name="connsiteX896" fmla="*/ 833937 w 5405070"/>
              <a:gd name="connsiteY896" fmla="*/ 4071312 h 5068607"/>
              <a:gd name="connsiteX897" fmla="*/ 831590 w 5405070"/>
              <a:gd name="connsiteY897" fmla="*/ 4056450 h 5068607"/>
              <a:gd name="connsiteX898" fmla="*/ 830417 w 5405070"/>
              <a:gd name="connsiteY898" fmla="*/ 4040806 h 5068607"/>
              <a:gd name="connsiteX899" fmla="*/ 828852 w 5405070"/>
              <a:gd name="connsiteY899" fmla="*/ 4024771 h 5068607"/>
              <a:gd name="connsiteX900" fmla="*/ 828852 w 5405070"/>
              <a:gd name="connsiteY900" fmla="*/ 4008736 h 5068607"/>
              <a:gd name="connsiteX901" fmla="*/ 822204 w 5405070"/>
              <a:gd name="connsiteY901" fmla="*/ 3993092 h 5068607"/>
              <a:gd name="connsiteX902" fmla="*/ 816337 w 5405070"/>
              <a:gd name="connsiteY902" fmla="*/ 3977057 h 5068607"/>
              <a:gd name="connsiteX903" fmla="*/ 810862 w 5405070"/>
              <a:gd name="connsiteY903" fmla="*/ 3960240 h 5068607"/>
              <a:gd name="connsiteX904" fmla="*/ 805386 w 5405070"/>
              <a:gd name="connsiteY904" fmla="*/ 3944205 h 5068607"/>
              <a:gd name="connsiteX905" fmla="*/ 800302 w 5405070"/>
              <a:gd name="connsiteY905" fmla="*/ 3927779 h 5068607"/>
              <a:gd name="connsiteX906" fmla="*/ 796391 w 5405070"/>
              <a:gd name="connsiteY906" fmla="*/ 3910962 h 5068607"/>
              <a:gd name="connsiteX907" fmla="*/ 792480 w 5405070"/>
              <a:gd name="connsiteY907" fmla="*/ 3894536 h 5068607"/>
              <a:gd name="connsiteX908" fmla="*/ 788960 w 5405070"/>
              <a:gd name="connsiteY908" fmla="*/ 3876937 h 5068607"/>
              <a:gd name="connsiteX909" fmla="*/ 785441 w 5405070"/>
              <a:gd name="connsiteY909" fmla="*/ 3860120 h 5068607"/>
              <a:gd name="connsiteX910" fmla="*/ 782703 w 5405070"/>
              <a:gd name="connsiteY910" fmla="*/ 3842520 h 5068607"/>
              <a:gd name="connsiteX911" fmla="*/ 779965 w 5405070"/>
              <a:gd name="connsiteY911" fmla="*/ 3825703 h 5068607"/>
              <a:gd name="connsiteX912" fmla="*/ 777619 w 5405070"/>
              <a:gd name="connsiteY912" fmla="*/ 3808104 h 5068607"/>
              <a:gd name="connsiteX913" fmla="*/ 776054 w 5405070"/>
              <a:gd name="connsiteY913" fmla="*/ 3790504 h 5068607"/>
              <a:gd name="connsiteX914" fmla="*/ 774099 w 5405070"/>
              <a:gd name="connsiteY914" fmla="*/ 3772514 h 5068607"/>
              <a:gd name="connsiteX915" fmla="*/ 771361 w 5405070"/>
              <a:gd name="connsiteY915" fmla="*/ 3736924 h 5068607"/>
              <a:gd name="connsiteX916" fmla="*/ 769797 w 5405070"/>
              <a:gd name="connsiteY916" fmla="*/ 3732231 h 5068607"/>
              <a:gd name="connsiteX917" fmla="*/ 768232 w 5405070"/>
              <a:gd name="connsiteY917" fmla="*/ 3726756 h 5068607"/>
              <a:gd name="connsiteX918" fmla="*/ 767450 w 5405070"/>
              <a:gd name="connsiteY918" fmla="*/ 3720498 h 5068607"/>
              <a:gd name="connsiteX919" fmla="*/ 767059 w 5405070"/>
              <a:gd name="connsiteY919" fmla="*/ 3714241 h 5068607"/>
              <a:gd name="connsiteX920" fmla="*/ 767059 w 5405070"/>
              <a:gd name="connsiteY920" fmla="*/ 3701334 h 5068607"/>
              <a:gd name="connsiteX921" fmla="*/ 766668 w 5405070"/>
              <a:gd name="connsiteY921" fmla="*/ 3694686 h 5068607"/>
              <a:gd name="connsiteX922" fmla="*/ 766668 w 5405070"/>
              <a:gd name="connsiteY922" fmla="*/ 3688428 h 5068607"/>
              <a:gd name="connsiteX923" fmla="*/ 765495 w 5405070"/>
              <a:gd name="connsiteY923" fmla="*/ 3682171 h 5068607"/>
              <a:gd name="connsiteX924" fmla="*/ 764321 w 5405070"/>
              <a:gd name="connsiteY924" fmla="*/ 3676695 h 5068607"/>
              <a:gd name="connsiteX925" fmla="*/ 761975 w 5405070"/>
              <a:gd name="connsiteY925" fmla="*/ 3672002 h 5068607"/>
              <a:gd name="connsiteX926" fmla="*/ 760802 w 5405070"/>
              <a:gd name="connsiteY926" fmla="*/ 3670047 h 5068607"/>
              <a:gd name="connsiteX927" fmla="*/ 758846 w 5405070"/>
              <a:gd name="connsiteY927" fmla="*/ 3668482 h 5068607"/>
              <a:gd name="connsiteX928" fmla="*/ 757282 w 5405070"/>
              <a:gd name="connsiteY928" fmla="*/ 3666527 h 5068607"/>
              <a:gd name="connsiteX929" fmla="*/ 754935 w 5405070"/>
              <a:gd name="connsiteY929" fmla="*/ 3665354 h 5068607"/>
              <a:gd name="connsiteX930" fmla="*/ 752588 w 5405070"/>
              <a:gd name="connsiteY930" fmla="*/ 3663789 h 5068607"/>
              <a:gd name="connsiteX931" fmla="*/ 750242 w 5405070"/>
              <a:gd name="connsiteY931" fmla="*/ 3663007 h 5068607"/>
              <a:gd name="connsiteX932" fmla="*/ 747113 w 5405070"/>
              <a:gd name="connsiteY932" fmla="*/ 3662616 h 5068607"/>
              <a:gd name="connsiteX933" fmla="*/ 743202 w 5405070"/>
              <a:gd name="connsiteY933" fmla="*/ 3662225 h 5068607"/>
              <a:gd name="connsiteX934" fmla="*/ 739291 w 5405070"/>
              <a:gd name="connsiteY934" fmla="*/ 3662616 h 5068607"/>
              <a:gd name="connsiteX935" fmla="*/ 735380 w 5405070"/>
              <a:gd name="connsiteY935" fmla="*/ 3663007 h 5068607"/>
              <a:gd name="connsiteX936" fmla="*/ 731469 w 5405070"/>
              <a:gd name="connsiteY936" fmla="*/ 3681389 h 5068607"/>
              <a:gd name="connsiteX937" fmla="*/ 727167 w 5405070"/>
              <a:gd name="connsiteY937" fmla="*/ 3699379 h 5068607"/>
              <a:gd name="connsiteX938" fmla="*/ 722865 w 5405070"/>
              <a:gd name="connsiteY938" fmla="*/ 3717369 h 5068607"/>
              <a:gd name="connsiteX939" fmla="*/ 720128 w 5405070"/>
              <a:gd name="connsiteY939" fmla="*/ 3725974 h 5068607"/>
              <a:gd name="connsiteX940" fmla="*/ 716999 w 5405070"/>
              <a:gd name="connsiteY940" fmla="*/ 3733795 h 5068607"/>
              <a:gd name="connsiteX941" fmla="*/ 713870 w 5405070"/>
              <a:gd name="connsiteY941" fmla="*/ 3742008 h 5068607"/>
              <a:gd name="connsiteX942" fmla="*/ 709959 w 5405070"/>
              <a:gd name="connsiteY942" fmla="*/ 3749830 h 5068607"/>
              <a:gd name="connsiteX943" fmla="*/ 706048 w 5405070"/>
              <a:gd name="connsiteY943" fmla="*/ 3757261 h 5068607"/>
              <a:gd name="connsiteX944" fmla="*/ 700964 w 5405070"/>
              <a:gd name="connsiteY944" fmla="*/ 3763910 h 5068607"/>
              <a:gd name="connsiteX945" fmla="*/ 696271 w 5405070"/>
              <a:gd name="connsiteY945" fmla="*/ 3770167 h 5068607"/>
              <a:gd name="connsiteX946" fmla="*/ 690404 w 5405070"/>
              <a:gd name="connsiteY946" fmla="*/ 3775643 h 5068607"/>
              <a:gd name="connsiteX947" fmla="*/ 683756 w 5405070"/>
              <a:gd name="connsiteY947" fmla="*/ 3781118 h 5068607"/>
              <a:gd name="connsiteX948" fmla="*/ 676325 w 5405070"/>
              <a:gd name="connsiteY948" fmla="*/ 3786202 h 5068607"/>
              <a:gd name="connsiteX949" fmla="*/ 678280 w 5405070"/>
              <a:gd name="connsiteY949" fmla="*/ 3796762 h 5068607"/>
              <a:gd name="connsiteX950" fmla="*/ 680627 w 5405070"/>
              <a:gd name="connsiteY950" fmla="*/ 3808104 h 5068607"/>
              <a:gd name="connsiteX951" fmla="*/ 681800 w 5405070"/>
              <a:gd name="connsiteY951" fmla="*/ 3819446 h 5068607"/>
              <a:gd name="connsiteX952" fmla="*/ 682191 w 5405070"/>
              <a:gd name="connsiteY952" fmla="*/ 3825312 h 5068607"/>
              <a:gd name="connsiteX953" fmla="*/ 682191 w 5405070"/>
              <a:gd name="connsiteY953" fmla="*/ 3830787 h 5068607"/>
              <a:gd name="connsiteX954" fmla="*/ 682191 w 5405070"/>
              <a:gd name="connsiteY954" fmla="*/ 3835872 h 5068607"/>
              <a:gd name="connsiteX955" fmla="*/ 681409 w 5405070"/>
              <a:gd name="connsiteY955" fmla="*/ 3841347 h 5068607"/>
              <a:gd name="connsiteX956" fmla="*/ 680627 w 5405070"/>
              <a:gd name="connsiteY956" fmla="*/ 3845649 h 5068607"/>
              <a:gd name="connsiteX957" fmla="*/ 679062 w 5405070"/>
              <a:gd name="connsiteY957" fmla="*/ 3850342 h 5068607"/>
              <a:gd name="connsiteX958" fmla="*/ 677498 w 5405070"/>
              <a:gd name="connsiteY958" fmla="*/ 3853862 h 5068607"/>
              <a:gd name="connsiteX959" fmla="*/ 674760 w 5405070"/>
              <a:gd name="connsiteY959" fmla="*/ 3857382 h 5068607"/>
              <a:gd name="connsiteX960" fmla="*/ 671632 w 5405070"/>
              <a:gd name="connsiteY960" fmla="*/ 3860120 h 5068607"/>
              <a:gd name="connsiteX961" fmla="*/ 667721 w 5405070"/>
              <a:gd name="connsiteY961" fmla="*/ 3862466 h 5068607"/>
              <a:gd name="connsiteX962" fmla="*/ 659117 w 5405070"/>
              <a:gd name="connsiteY962" fmla="*/ 3866377 h 5068607"/>
              <a:gd name="connsiteX963" fmla="*/ 650903 w 5405070"/>
              <a:gd name="connsiteY963" fmla="*/ 3871070 h 5068607"/>
              <a:gd name="connsiteX964" fmla="*/ 643082 w 5405070"/>
              <a:gd name="connsiteY964" fmla="*/ 3876155 h 5068607"/>
              <a:gd name="connsiteX965" fmla="*/ 635651 w 5405070"/>
              <a:gd name="connsiteY965" fmla="*/ 3882021 h 5068607"/>
              <a:gd name="connsiteX966" fmla="*/ 628220 w 5405070"/>
              <a:gd name="connsiteY966" fmla="*/ 3888278 h 5068607"/>
              <a:gd name="connsiteX967" fmla="*/ 621180 w 5405070"/>
              <a:gd name="connsiteY967" fmla="*/ 3894536 h 5068607"/>
              <a:gd name="connsiteX968" fmla="*/ 614140 w 5405070"/>
              <a:gd name="connsiteY968" fmla="*/ 3901185 h 5068607"/>
              <a:gd name="connsiteX969" fmla="*/ 607492 w 5405070"/>
              <a:gd name="connsiteY969" fmla="*/ 3908224 h 5068607"/>
              <a:gd name="connsiteX970" fmla="*/ 593803 w 5405070"/>
              <a:gd name="connsiteY970" fmla="*/ 3922695 h 5068607"/>
              <a:gd name="connsiteX971" fmla="*/ 580897 w 5405070"/>
              <a:gd name="connsiteY971" fmla="*/ 3937166 h 5068607"/>
              <a:gd name="connsiteX972" fmla="*/ 567600 w 5405070"/>
              <a:gd name="connsiteY972" fmla="*/ 3951636 h 5068607"/>
              <a:gd name="connsiteX973" fmla="*/ 560951 w 5405070"/>
              <a:gd name="connsiteY973" fmla="*/ 3958676 h 5068607"/>
              <a:gd name="connsiteX974" fmla="*/ 553912 w 5405070"/>
              <a:gd name="connsiteY974" fmla="*/ 3965324 h 5068607"/>
              <a:gd name="connsiteX975" fmla="*/ 515584 w 5405070"/>
              <a:gd name="connsiteY975" fmla="*/ 3969627 h 5068607"/>
              <a:gd name="connsiteX976" fmla="*/ 476866 w 5405070"/>
              <a:gd name="connsiteY976" fmla="*/ 3974320 h 5068607"/>
              <a:gd name="connsiteX977" fmla="*/ 457702 w 5405070"/>
              <a:gd name="connsiteY977" fmla="*/ 3976666 h 5068607"/>
              <a:gd name="connsiteX978" fmla="*/ 437756 w 5405070"/>
              <a:gd name="connsiteY978" fmla="*/ 3977840 h 5068607"/>
              <a:gd name="connsiteX979" fmla="*/ 418592 w 5405070"/>
              <a:gd name="connsiteY979" fmla="*/ 3979013 h 5068607"/>
              <a:gd name="connsiteX980" fmla="*/ 399428 w 5405070"/>
              <a:gd name="connsiteY980" fmla="*/ 3980186 h 5068607"/>
              <a:gd name="connsiteX981" fmla="*/ 379874 w 5405070"/>
              <a:gd name="connsiteY981" fmla="*/ 3980968 h 5068607"/>
              <a:gd name="connsiteX982" fmla="*/ 360710 w 5405070"/>
              <a:gd name="connsiteY982" fmla="*/ 3980968 h 5068607"/>
              <a:gd name="connsiteX983" fmla="*/ 341546 w 5405070"/>
              <a:gd name="connsiteY983" fmla="*/ 3980186 h 5068607"/>
              <a:gd name="connsiteX984" fmla="*/ 321992 w 5405070"/>
              <a:gd name="connsiteY984" fmla="*/ 3978622 h 5068607"/>
              <a:gd name="connsiteX985" fmla="*/ 302828 w 5405070"/>
              <a:gd name="connsiteY985" fmla="*/ 3977057 h 5068607"/>
              <a:gd name="connsiteX986" fmla="*/ 283664 w 5405070"/>
              <a:gd name="connsiteY986" fmla="*/ 3974320 h 5068607"/>
              <a:gd name="connsiteX987" fmla="*/ 264109 w 5405070"/>
              <a:gd name="connsiteY987" fmla="*/ 3970800 h 5068607"/>
              <a:gd name="connsiteX988" fmla="*/ 244946 w 5405070"/>
              <a:gd name="connsiteY988" fmla="*/ 3966107 h 5068607"/>
              <a:gd name="connsiteX989" fmla="*/ 238297 w 5405070"/>
              <a:gd name="connsiteY989" fmla="*/ 3964151 h 5068607"/>
              <a:gd name="connsiteX990" fmla="*/ 232822 w 5405070"/>
              <a:gd name="connsiteY990" fmla="*/ 3961413 h 5068607"/>
              <a:gd name="connsiteX991" fmla="*/ 227737 w 5405070"/>
              <a:gd name="connsiteY991" fmla="*/ 3957894 h 5068607"/>
              <a:gd name="connsiteX992" fmla="*/ 223435 w 5405070"/>
              <a:gd name="connsiteY992" fmla="*/ 3953592 h 5068607"/>
              <a:gd name="connsiteX993" fmla="*/ 219915 w 5405070"/>
              <a:gd name="connsiteY993" fmla="*/ 3949290 h 5068607"/>
              <a:gd name="connsiteX994" fmla="*/ 216787 w 5405070"/>
              <a:gd name="connsiteY994" fmla="*/ 3944205 h 5068607"/>
              <a:gd name="connsiteX995" fmla="*/ 214049 w 5405070"/>
              <a:gd name="connsiteY995" fmla="*/ 3939121 h 5068607"/>
              <a:gd name="connsiteX996" fmla="*/ 211702 w 5405070"/>
              <a:gd name="connsiteY996" fmla="*/ 3933255 h 5068607"/>
              <a:gd name="connsiteX997" fmla="*/ 210138 w 5405070"/>
              <a:gd name="connsiteY997" fmla="*/ 3926997 h 5068607"/>
              <a:gd name="connsiteX998" fmla="*/ 208574 w 5405070"/>
              <a:gd name="connsiteY998" fmla="*/ 3920739 h 5068607"/>
              <a:gd name="connsiteX999" fmla="*/ 205836 w 5405070"/>
              <a:gd name="connsiteY999" fmla="*/ 3907833 h 5068607"/>
              <a:gd name="connsiteX1000" fmla="*/ 202316 w 5405070"/>
              <a:gd name="connsiteY1000" fmla="*/ 3881239 h 5068607"/>
              <a:gd name="connsiteX1001" fmla="*/ 196059 w 5405070"/>
              <a:gd name="connsiteY1001" fmla="*/ 3832352 h 5068607"/>
              <a:gd name="connsiteX1002" fmla="*/ 189801 w 5405070"/>
              <a:gd name="connsiteY1002" fmla="*/ 3784247 h 5068607"/>
              <a:gd name="connsiteX1003" fmla="*/ 178850 w 5405070"/>
              <a:gd name="connsiteY1003" fmla="*/ 3687646 h 5068607"/>
              <a:gd name="connsiteX1004" fmla="*/ 142087 w 5405070"/>
              <a:gd name="connsiteY1004" fmla="*/ 3236712 h 5068607"/>
              <a:gd name="connsiteX1005" fmla="*/ 138958 w 5405070"/>
              <a:gd name="connsiteY1005" fmla="*/ 3228108 h 5068607"/>
              <a:gd name="connsiteX1006" fmla="*/ 137003 w 5405070"/>
              <a:gd name="connsiteY1006" fmla="*/ 3220286 h 5068607"/>
              <a:gd name="connsiteX1007" fmla="*/ 135047 w 5405070"/>
              <a:gd name="connsiteY1007" fmla="*/ 3211682 h 5068607"/>
              <a:gd name="connsiteX1008" fmla="*/ 133874 w 5405070"/>
              <a:gd name="connsiteY1008" fmla="*/ 3203860 h 5068607"/>
              <a:gd name="connsiteX1009" fmla="*/ 128399 w 5405070"/>
              <a:gd name="connsiteY1009" fmla="*/ 3182350 h 5068607"/>
              <a:gd name="connsiteX1010" fmla="*/ 122924 w 5405070"/>
              <a:gd name="connsiteY1010" fmla="*/ 3160840 h 5068607"/>
              <a:gd name="connsiteX1011" fmla="*/ 118230 w 5405070"/>
              <a:gd name="connsiteY1011" fmla="*/ 3139329 h 5068607"/>
              <a:gd name="connsiteX1012" fmla="*/ 114319 w 5405070"/>
              <a:gd name="connsiteY1012" fmla="*/ 3118210 h 5068607"/>
              <a:gd name="connsiteX1013" fmla="*/ 110017 w 5405070"/>
              <a:gd name="connsiteY1013" fmla="*/ 3096309 h 5068607"/>
              <a:gd name="connsiteX1014" fmla="*/ 106889 w 5405070"/>
              <a:gd name="connsiteY1014" fmla="*/ 3074799 h 5068607"/>
              <a:gd name="connsiteX1015" fmla="*/ 103760 w 5405070"/>
              <a:gd name="connsiteY1015" fmla="*/ 3052897 h 5068607"/>
              <a:gd name="connsiteX1016" fmla="*/ 101804 w 5405070"/>
              <a:gd name="connsiteY1016" fmla="*/ 3030996 h 5068607"/>
              <a:gd name="connsiteX1017" fmla="*/ 99849 w 5405070"/>
              <a:gd name="connsiteY1017" fmla="*/ 3009094 h 5068607"/>
              <a:gd name="connsiteX1018" fmla="*/ 98675 w 5405070"/>
              <a:gd name="connsiteY1018" fmla="*/ 2987193 h 5068607"/>
              <a:gd name="connsiteX1019" fmla="*/ 97502 w 5405070"/>
              <a:gd name="connsiteY1019" fmla="*/ 2965683 h 5068607"/>
              <a:gd name="connsiteX1020" fmla="*/ 97111 w 5405070"/>
              <a:gd name="connsiteY1020" fmla="*/ 2943390 h 5068607"/>
              <a:gd name="connsiteX1021" fmla="*/ 97111 w 5405070"/>
              <a:gd name="connsiteY1021" fmla="*/ 2921489 h 5068607"/>
              <a:gd name="connsiteX1022" fmla="*/ 97502 w 5405070"/>
              <a:gd name="connsiteY1022" fmla="*/ 2899196 h 5068607"/>
              <a:gd name="connsiteX1023" fmla="*/ 98675 w 5405070"/>
              <a:gd name="connsiteY1023" fmla="*/ 2876904 h 5068607"/>
              <a:gd name="connsiteX1024" fmla="*/ 99849 w 5405070"/>
              <a:gd name="connsiteY1024" fmla="*/ 2854611 h 5068607"/>
              <a:gd name="connsiteX1025" fmla="*/ 99067 w 5405070"/>
              <a:gd name="connsiteY1025" fmla="*/ 2846007 h 5068607"/>
              <a:gd name="connsiteX1026" fmla="*/ 98675 w 5405070"/>
              <a:gd name="connsiteY1026" fmla="*/ 2838185 h 5068607"/>
              <a:gd name="connsiteX1027" fmla="*/ 98675 w 5405070"/>
              <a:gd name="connsiteY1027" fmla="*/ 2829581 h 5068607"/>
              <a:gd name="connsiteX1028" fmla="*/ 99067 w 5405070"/>
              <a:gd name="connsiteY1028" fmla="*/ 2820977 h 5068607"/>
              <a:gd name="connsiteX1029" fmla="*/ 99849 w 5405070"/>
              <a:gd name="connsiteY1029" fmla="*/ 2812764 h 5068607"/>
              <a:gd name="connsiteX1030" fmla="*/ 101413 w 5405070"/>
              <a:gd name="connsiteY1030" fmla="*/ 2803769 h 5068607"/>
              <a:gd name="connsiteX1031" fmla="*/ 103369 w 5405070"/>
              <a:gd name="connsiteY1031" fmla="*/ 2794774 h 5068607"/>
              <a:gd name="connsiteX1032" fmla="*/ 106106 w 5405070"/>
              <a:gd name="connsiteY1032" fmla="*/ 2786169 h 5068607"/>
              <a:gd name="connsiteX1033" fmla="*/ 103369 w 5405070"/>
              <a:gd name="connsiteY1033" fmla="*/ 2761922 h 5068607"/>
              <a:gd name="connsiteX1034" fmla="*/ 99849 w 5405070"/>
              <a:gd name="connsiteY1034" fmla="*/ 2756055 h 5068607"/>
              <a:gd name="connsiteX1035" fmla="*/ 96720 w 5405070"/>
              <a:gd name="connsiteY1035" fmla="*/ 2750189 h 5068607"/>
              <a:gd name="connsiteX1036" fmla="*/ 93982 w 5405070"/>
              <a:gd name="connsiteY1036" fmla="*/ 2744322 h 5068607"/>
              <a:gd name="connsiteX1037" fmla="*/ 92027 w 5405070"/>
              <a:gd name="connsiteY1037" fmla="*/ 2738456 h 5068607"/>
              <a:gd name="connsiteX1038" fmla="*/ 89680 w 5405070"/>
              <a:gd name="connsiteY1038" fmla="*/ 2732589 h 5068607"/>
              <a:gd name="connsiteX1039" fmla="*/ 87725 w 5405070"/>
              <a:gd name="connsiteY1039" fmla="*/ 2726332 h 5068607"/>
              <a:gd name="connsiteX1040" fmla="*/ 84987 w 5405070"/>
              <a:gd name="connsiteY1040" fmla="*/ 2714208 h 5068607"/>
              <a:gd name="connsiteX1041" fmla="*/ 83423 w 5405070"/>
              <a:gd name="connsiteY1041" fmla="*/ 2701693 h 5068607"/>
              <a:gd name="connsiteX1042" fmla="*/ 82640 w 5405070"/>
              <a:gd name="connsiteY1042" fmla="*/ 2688787 h 5068607"/>
              <a:gd name="connsiteX1043" fmla="*/ 81858 w 5405070"/>
              <a:gd name="connsiteY1043" fmla="*/ 2675489 h 5068607"/>
              <a:gd name="connsiteX1044" fmla="*/ 81467 w 5405070"/>
              <a:gd name="connsiteY1044" fmla="*/ 2662583 h 5068607"/>
              <a:gd name="connsiteX1045" fmla="*/ 82640 w 5405070"/>
              <a:gd name="connsiteY1045" fmla="*/ 2636380 h 5068607"/>
              <a:gd name="connsiteX1046" fmla="*/ 83032 w 5405070"/>
              <a:gd name="connsiteY1046" fmla="*/ 2610176 h 5068607"/>
              <a:gd name="connsiteX1047" fmla="*/ 83032 w 5405070"/>
              <a:gd name="connsiteY1047" fmla="*/ 2596879 h 5068607"/>
              <a:gd name="connsiteX1048" fmla="*/ 81858 w 5405070"/>
              <a:gd name="connsiteY1048" fmla="*/ 2583191 h 5068607"/>
              <a:gd name="connsiteX1049" fmla="*/ 80685 w 5405070"/>
              <a:gd name="connsiteY1049" fmla="*/ 2570284 h 5068607"/>
              <a:gd name="connsiteX1050" fmla="*/ 78338 w 5405070"/>
              <a:gd name="connsiteY1050" fmla="*/ 2557378 h 5068607"/>
              <a:gd name="connsiteX1051" fmla="*/ 76774 w 5405070"/>
              <a:gd name="connsiteY1051" fmla="*/ 2562854 h 5068607"/>
              <a:gd name="connsiteX1052" fmla="*/ 75210 w 5405070"/>
              <a:gd name="connsiteY1052" fmla="*/ 2568720 h 5068607"/>
              <a:gd name="connsiteX1053" fmla="*/ 72863 w 5405070"/>
              <a:gd name="connsiteY1053" fmla="*/ 2579671 h 5068607"/>
              <a:gd name="connsiteX1054" fmla="*/ 71299 w 5405070"/>
              <a:gd name="connsiteY1054" fmla="*/ 2591404 h 5068607"/>
              <a:gd name="connsiteX1055" fmla="*/ 70517 w 5405070"/>
              <a:gd name="connsiteY1055" fmla="*/ 2603136 h 5068607"/>
              <a:gd name="connsiteX1056" fmla="*/ 70517 w 5405070"/>
              <a:gd name="connsiteY1056" fmla="*/ 2614478 h 5068607"/>
              <a:gd name="connsiteX1057" fmla="*/ 70517 w 5405070"/>
              <a:gd name="connsiteY1057" fmla="*/ 2626602 h 5068607"/>
              <a:gd name="connsiteX1058" fmla="*/ 70908 w 5405070"/>
              <a:gd name="connsiteY1058" fmla="*/ 2649677 h 5068607"/>
              <a:gd name="connsiteX1059" fmla="*/ 70908 w 5405070"/>
              <a:gd name="connsiteY1059" fmla="*/ 2661410 h 5068607"/>
              <a:gd name="connsiteX1060" fmla="*/ 70908 w 5405070"/>
              <a:gd name="connsiteY1060" fmla="*/ 2673143 h 5068607"/>
              <a:gd name="connsiteX1061" fmla="*/ 70126 w 5405070"/>
              <a:gd name="connsiteY1061" fmla="*/ 2684093 h 5068607"/>
              <a:gd name="connsiteX1062" fmla="*/ 68561 w 5405070"/>
              <a:gd name="connsiteY1062" fmla="*/ 2695435 h 5068607"/>
              <a:gd name="connsiteX1063" fmla="*/ 66606 w 5405070"/>
              <a:gd name="connsiteY1063" fmla="*/ 2706386 h 5068607"/>
              <a:gd name="connsiteX1064" fmla="*/ 65041 w 5405070"/>
              <a:gd name="connsiteY1064" fmla="*/ 2711861 h 5068607"/>
              <a:gd name="connsiteX1065" fmla="*/ 63477 w 5405070"/>
              <a:gd name="connsiteY1065" fmla="*/ 2716945 h 5068607"/>
              <a:gd name="connsiteX1066" fmla="*/ 61130 w 5405070"/>
              <a:gd name="connsiteY1066" fmla="*/ 2722030 h 5068607"/>
              <a:gd name="connsiteX1067" fmla="*/ 58784 w 5405070"/>
              <a:gd name="connsiteY1067" fmla="*/ 2727505 h 5068607"/>
              <a:gd name="connsiteX1068" fmla="*/ 56046 w 5405070"/>
              <a:gd name="connsiteY1068" fmla="*/ 2732198 h 5068607"/>
              <a:gd name="connsiteX1069" fmla="*/ 52917 w 5405070"/>
              <a:gd name="connsiteY1069" fmla="*/ 2737282 h 5068607"/>
              <a:gd name="connsiteX1070" fmla="*/ 50962 w 5405070"/>
              <a:gd name="connsiteY1070" fmla="*/ 2786169 h 5068607"/>
              <a:gd name="connsiteX1071" fmla="*/ 48224 w 5405070"/>
              <a:gd name="connsiteY1071" fmla="*/ 2835057 h 5068607"/>
              <a:gd name="connsiteX1072" fmla="*/ 45095 w 5405070"/>
              <a:gd name="connsiteY1072" fmla="*/ 2883944 h 5068607"/>
              <a:gd name="connsiteX1073" fmla="*/ 41575 w 5405070"/>
              <a:gd name="connsiteY1073" fmla="*/ 2932439 h 5068607"/>
              <a:gd name="connsiteX1074" fmla="*/ 38056 w 5405070"/>
              <a:gd name="connsiteY1074" fmla="*/ 2981718 h 5068607"/>
              <a:gd name="connsiteX1075" fmla="*/ 34145 w 5405070"/>
              <a:gd name="connsiteY1075" fmla="*/ 3030214 h 5068607"/>
              <a:gd name="connsiteX1076" fmla="*/ 25932 w 5405070"/>
              <a:gd name="connsiteY1076" fmla="*/ 3127597 h 5068607"/>
              <a:gd name="connsiteX1077" fmla="*/ 16545 w 5405070"/>
              <a:gd name="connsiteY1077" fmla="*/ 3224197 h 5068607"/>
              <a:gd name="connsiteX1078" fmla="*/ 6377 w 5405070"/>
              <a:gd name="connsiteY1078" fmla="*/ 3320798 h 5068607"/>
              <a:gd name="connsiteX1079" fmla="*/ 0 w 5405070"/>
              <a:gd name="connsiteY1079" fmla="*/ 3375329 h 50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Lst>
            <a:rect l="l" t="t" r="r" b="b"/>
            <a:pathLst>
              <a:path w="5405070" h="5068607">
                <a:moveTo>
                  <a:pt x="0" y="0"/>
                </a:moveTo>
                <a:lnTo>
                  <a:pt x="5402164" y="0"/>
                </a:lnTo>
                <a:lnTo>
                  <a:pt x="5402723" y="134146"/>
                </a:lnTo>
                <a:lnTo>
                  <a:pt x="5403505" y="178731"/>
                </a:lnTo>
                <a:lnTo>
                  <a:pt x="5404288" y="222925"/>
                </a:lnTo>
                <a:lnTo>
                  <a:pt x="5405070" y="311703"/>
                </a:lnTo>
                <a:lnTo>
                  <a:pt x="5404679" y="400482"/>
                </a:lnTo>
                <a:lnTo>
                  <a:pt x="5403896" y="489261"/>
                </a:lnTo>
                <a:lnTo>
                  <a:pt x="5401550" y="578040"/>
                </a:lnTo>
                <a:lnTo>
                  <a:pt x="5398812" y="666428"/>
                </a:lnTo>
                <a:lnTo>
                  <a:pt x="5395292" y="754424"/>
                </a:lnTo>
                <a:lnTo>
                  <a:pt x="5391381" y="842812"/>
                </a:lnTo>
                <a:lnTo>
                  <a:pt x="5386688" y="931591"/>
                </a:lnTo>
                <a:lnTo>
                  <a:pt x="5381213" y="1019979"/>
                </a:lnTo>
                <a:lnTo>
                  <a:pt x="5374955" y="1107584"/>
                </a:lnTo>
                <a:lnTo>
                  <a:pt x="5368698" y="1195972"/>
                </a:lnTo>
                <a:lnTo>
                  <a:pt x="5362049" y="1284360"/>
                </a:lnTo>
                <a:lnTo>
                  <a:pt x="5355009" y="1372748"/>
                </a:lnTo>
                <a:lnTo>
                  <a:pt x="5340148" y="1548741"/>
                </a:lnTo>
                <a:lnTo>
                  <a:pt x="5336237" y="1595281"/>
                </a:lnTo>
                <a:lnTo>
                  <a:pt x="5332717" y="1641431"/>
                </a:lnTo>
                <a:lnTo>
                  <a:pt x="5325286" y="1734121"/>
                </a:lnTo>
                <a:lnTo>
                  <a:pt x="5326851" y="1751720"/>
                </a:lnTo>
                <a:lnTo>
                  <a:pt x="5328024" y="1768537"/>
                </a:lnTo>
                <a:lnTo>
                  <a:pt x="5328806" y="1785745"/>
                </a:lnTo>
                <a:lnTo>
                  <a:pt x="5328415" y="1802562"/>
                </a:lnTo>
                <a:lnTo>
                  <a:pt x="5328024" y="1810384"/>
                </a:lnTo>
                <a:lnTo>
                  <a:pt x="5327242" y="1818988"/>
                </a:lnTo>
                <a:lnTo>
                  <a:pt x="5325677" y="1827201"/>
                </a:lnTo>
                <a:lnTo>
                  <a:pt x="5324113" y="1835414"/>
                </a:lnTo>
                <a:lnTo>
                  <a:pt x="5322157" y="1843628"/>
                </a:lnTo>
                <a:lnTo>
                  <a:pt x="5319811" y="1851449"/>
                </a:lnTo>
                <a:lnTo>
                  <a:pt x="5317073" y="1859662"/>
                </a:lnTo>
                <a:lnTo>
                  <a:pt x="5313553" y="1867093"/>
                </a:lnTo>
                <a:lnTo>
                  <a:pt x="5308860" y="1926149"/>
                </a:lnTo>
                <a:lnTo>
                  <a:pt x="5304949" y="1985204"/>
                </a:lnTo>
                <a:lnTo>
                  <a:pt x="5301820" y="2044260"/>
                </a:lnTo>
                <a:lnTo>
                  <a:pt x="5298692" y="2102924"/>
                </a:lnTo>
                <a:lnTo>
                  <a:pt x="5293216" y="2221426"/>
                </a:lnTo>
                <a:lnTo>
                  <a:pt x="5288132" y="2339538"/>
                </a:lnTo>
                <a:lnTo>
                  <a:pt x="5282657" y="2457649"/>
                </a:lnTo>
                <a:lnTo>
                  <a:pt x="5279528" y="2517095"/>
                </a:lnTo>
                <a:lnTo>
                  <a:pt x="5276008" y="2575760"/>
                </a:lnTo>
                <a:lnTo>
                  <a:pt x="5272097" y="2634815"/>
                </a:lnTo>
                <a:lnTo>
                  <a:pt x="5267404" y="2693480"/>
                </a:lnTo>
                <a:lnTo>
                  <a:pt x="5261929" y="2752535"/>
                </a:lnTo>
                <a:lnTo>
                  <a:pt x="5255671" y="2811200"/>
                </a:lnTo>
                <a:lnTo>
                  <a:pt x="5254498" y="2842096"/>
                </a:lnTo>
                <a:lnTo>
                  <a:pt x="5253324" y="2872602"/>
                </a:lnTo>
                <a:lnTo>
                  <a:pt x="5251760" y="2903498"/>
                </a:lnTo>
                <a:lnTo>
                  <a:pt x="5249413" y="2934395"/>
                </a:lnTo>
                <a:lnTo>
                  <a:pt x="5247458" y="2964509"/>
                </a:lnTo>
                <a:lnTo>
                  <a:pt x="5244720" y="2995406"/>
                </a:lnTo>
                <a:lnTo>
                  <a:pt x="5241983" y="3025911"/>
                </a:lnTo>
                <a:lnTo>
                  <a:pt x="5238854" y="3056026"/>
                </a:lnTo>
                <a:lnTo>
                  <a:pt x="5235334" y="3086531"/>
                </a:lnTo>
                <a:lnTo>
                  <a:pt x="5231814" y="3116646"/>
                </a:lnTo>
                <a:lnTo>
                  <a:pt x="5227121" y="3147151"/>
                </a:lnTo>
                <a:lnTo>
                  <a:pt x="5222819" y="3177266"/>
                </a:lnTo>
                <a:lnTo>
                  <a:pt x="5218517" y="3207380"/>
                </a:lnTo>
                <a:lnTo>
                  <a:pt x="5213042" y="3237495"/>
                </a:lnTo>
                <a:lnTo>
                  <a:pt x="5207566" y="3267609"/>
                </a:lnTo>
                <a:lnTo>
                  <a:pt x="5201700" y="3297332"/>
                </a:lnTo>
                <a:lnTo>
                  <a:pt x="5204046" y="3314541"/>
                </a:lnTo>
                <a:lnTo>
                  <a:pt x="5205611" y="3332531"/>
                </a:lnTo>
                <a:lnTo>
                  <a:pt x="5206393" y="3350130"/>
                </a:lnTo>
                <a:lnTo>
                  <a:pt x="5206393" y="3367338"/>
                </a:lnTo>
                <a:lnTo>
                  <a:pt x="5205611" y="3384547"/>
                </a:lnTo>
                <a:lnTo>
                  <a:pt x="5204046" y="3402146"/>
                </a:lnTo>
                <a:lnTo>
                  <a:pt x="5201309" y="3419354"/>
                </a:lnTo>
                <a:lnTo>
                  <a:pt x="5197789" y="3436953"/>
                </a:lnTo>
                <a:lnTo>
                  <a:pt x="5198962" y="3449468"/>
                </a:lnTo>
                <a:lnTo>
                  <a:pt x="5199745" y="3462375"/>
                </a:lnTo>
                <a:lnTo>
                  <a:pt x="5200135" y="3474890"/>
                </a:lnTo>
                <a:lnTo>
                  <a:pt x="5200135" y="3487796"/>
                </a:lnTo>
                <a:lnTo>
                  <a:pt x="5199745" y="3500311"/>
                </a:lnTo>
                <a:lnTo>
                  <a:pt x="5199353" y="3512826"/>
                </a:lnTo>
                <a:lnTo>
                  <a:pt x="5198962" y="3525341"/>
                </a:lnTo>
                <a:lnTo>
                  <a:pt x="5197398" y="3537856"/>
                </a:lnTo>
                <a:lnTo>
                  <a:pt x="5196224" y="3549980"/>
                </a:lnTo>
                <a:lnTo>
                  <a:pt x="5194660" y="3562104"/>
                </a:lnTo>
                <a:lnTo>
                  <a:pt x="5190749" y="3586743"/>
                </a:lnTo>
                <a:lnTo>
                  <a:pt x="5185665" y="3611382"/>
                </a:lnTo>
                <a:lnTo>
                  <a:pt x="5180189" y="3635630"/>
                </a:lnTo>
                <a:lnTo>
                  <a:pt x="5158288" y="3647363"/>
                </a:lnTo>
                <a:lnTo>
                  <a:pt x="5162590" y="3646581"/>
                </a:lnTo>
                <a:lnTo>
                  <a:pt x="5167675" y="3644234"/>
                </a:lnTo>
                <a:lnTo>
                  <a:pt x="5173541" y="3640715"/>
                </a:lnTo>
                <a:lnTo>
                  <a:pt x="5180189" y="3635630"/>
                </a:lnTo>
                <a:lnTo>
                  <a:pt x="5177452" y="3651274"/>
                </a:lnTo>
                <a:lnTo>
                  <a:pt x="5174714" y="3666918"/>
                </a:lnTo>
                <a:lnTo>
                  <a:pt x="5171585" y="3681780"/>
                </a:lnTo>
                <a:lnTo>
                  <a:pt x="5168457" y="3695859"/>
                </a:lnTo>
                <a:lnTo>
                  <a:pt x="5164937" y="3709939"/>
                </a:lnTo>
                <a:lnTo>
                  <a:pt x="5161417" y="3722845"/>
                </a:lnTo>
                <a:lnTo>
                  <a:pt x="5157115" y="3735751"/>
                </a:lnTo>
                <a:lnTo>
                  <a:pt x="5152813" y="3747875"/>
                </a:lnTo>
                <a:lnTo>
                  <a:pt x="5148511" y="3759217"/>
                </a:lnTo>
                <a:lnTo>
                  <a:pt x="5143426" y="3770559"/>
                </a:lnTo>
                <a:lnTo>
                  <a:pt x="5138733" y="3781118"/>
                </a:lnTo>
                <a:lnTo>
                  <a:pt x="5133258" y="3791287"/>
                </a:lnTo>
                <a:lnTo>
                  <a:pt x="5127391" y="3801064"/>
                </a:lnTo>
                <a:lnTo>
                  <a:pt x="5121525" y="3810059"/>
                </a:lnTo>
                <a:lnTo>
                  <a:pt x="5115267" y="3818663"/>
                </a:lnTo>
                <a:lnTo>
                  <a:pt x="5109010" y="3827267"/>
                </a:lnTo>
                <a:lnTo>
                  <a:pt x="5102361" y="3834698"/>
                </a:lnTo>
                <a:lnTo>
                  <a:pt x="5095322" y="3841738"/>
                </a:lnTo>
                <a:lnTo>
                  <a:pt x="5087891" y="3847996"/>
                </a:lnTo>
                <a:lnTo>
                  <a:pt x="5080069" y="3854253"/>
                </a:lnTo>
                <a:lnTo>
                  <a:pt x="5072247" y="3859728"/>
                </a:lnTo>
                <a:lnTo>
                  <a:pt x="5064034" y="3864813"/>
                </a:lnTo>
                <a:lnTo>
                  <a:pt x="5055430" y="3869506"/>
                </a:lnTo>
                <a:lnTo>
                  <a:pt x="5046826" y="3873417"/>
                </a:lnTo>
                <a:lnTo>
                  <a:pt x="5037439" y="3876937"/>
                </a:lnTo>
                <a:lnTo>
                  <a:pt x="5028053" y="3880065"/>
                </a:lnTo>
                <a:lnTo>
                  <a:pt x="5018276" y="3882803"/>
                </a:lnTo>
                <a:lnTo>
                  <a:pt x="5008498" y="3885150"/>
                </a:lnTo>
                <a:lnTo>
                  <a:pt x="4997547" y="3886714"/>
                </a:lnTo>
                <a:lnTo>
                  <a:pt x="4986988" y="3887887"/>
                </a:lnTo>
                <a:lnTo>
                  <a:pt x="4975647" y="3888670"/>
                </a:lnTo>
                <a:lnTo>
                  <a:pt x="4964695" y="3888670"/>
                </a:lnTo>
                <a:lnTo>
                  <a:pt x="4958047" y="3888670"/>
                </a:lnTo>
                <a:lnTo>
                  <a:pt x="4951789" y="3889061"/>
                </a:lnTo>
                <a:lnTo>
                  <a:pt x="4945532" y="3889843"/>
                </a:lnTo>
                <a:lnTo>
                  <a:pt x="4939274" y="3891407"/>
                </a:lnTo>
                <a:lnTo>
                  <a:pt x="4927151" y="3894536"/>
                </a:lnTo>
                <a:lnTo>
                  <a:pt x="4915026" y="3898056"/>
                </a:lnTo>
                <a:lnTo>
                  <a:pt x="4891560" y="3905878"/>
                </a:lnTo>
                <a:lnTo>
                  <a:pt x="4879436" y="3910180"/>
                </a:lnTo>
                <a:lnTo>
                  <a:pt x="4867312" y="3913309"/>
                </a:lnTo>
                <a:lnTo>
                  <a:pt x="4849322" y="4068183"/>
                </a:lnTo>
                <a:lnTo>
                  <a:pt x="4849322" y="4094777"/>
                </a:lnTo>
                <a:lnTo>
                  <a:pt x="4849322" y="4120981"/>
                </a:lnTo>
                <a:lnTo>
                  <a:pt x="4849713" y="4173779"/>
                </a:lnTo>
                <a:lnTo>
                  <a:pt x="4850104" y="4226186"/>
                </a:lnTo>
                <a:lnTo>
                  <a:pt x="4850104" y="4252389"/>
                </a:lnTo>
                <a:lnTo>
                  <a:pt x="4850104" y="4278984"/>
                </a:lnTo>
                <a:lnTo>
                  <a:pt x="4849713" y="4305187"/>
                </a:lnTo>
                <a:lnTo>
                  <a:pt x="4848149" y="4331391"/>
                </a:lnTo>
                <a:lnTo>
                  <a:pt x="4846975" y="4357594"/>
                </a:lnTo>
                <a:lnTo>
                  <a:pt x="4844629" y="4383797"/>
                </a:lnTo>
                <a:lnTo>
                  <a:pt x="4841892" y="4410001"/>
                </a:lnTo>
                <a:lnTo>
                  <a:pt x="4838371" y="4435813"/>
                </a:lnTo>
                <a:lnTo>
                  <a:pt x="4834069" y="4461626"/>
                </a:lnTo>
                <a:lnTo>
                  <a:pt x="4828594" y="4487438"/>
                </a:lnTo>
                <a:lnTo>
                  <a:pt x="4829376" y="4503473"/>
                </a:lnTo>
                <a:lnTo>
                  <a:pt x="4829376" y="4519117"/>
                </a:lnTo>
                <a:lnTo>
                  <a:pt x="4829376" y="4534761"/>
                </a:lnTo>
                <a:lnTo>
                  <a:pt x="4828985" y="4550404"/>
                </a:lnTo>
                <a:lnTo>
                  <a:pt x="4828203" y="4566048"/>
                </a:lnTo>
                <a:lnTo>
                  <a:pt x="4827029" y="4581692"/>
                </a:lnTo>
                <a:lnTo>
                  <a:pt x="4823901" y="4612980"/>
                </a:lnTo>
                <a:lnTo>
                  <a:pt x="4819990" y="4643485"/>
                </a:lnTo>
                <a:lnTo>
                  <a:pt x="4816079" y="4674382"/>
                </a:lnTo>
                <a:lnTo>
                  <a:pt x="4811777" y="4705279"/>
                </a:lnTo>
                <a:lnTo>
                  <a:pt x="4808257" y="4735784"/>
                </a:lnTo>
                <a:lnTo>
                  <a:pt x="4809430" y="4743215"/>
                </a:lnTo>
                <a:lnTo>
                  <a:pt x="4810212" y="4750255"/>
                </a:lnTo>
                <a:lnTo>
                  <a:pt x="4810212" y="4756903"/>
                </a:lnTo>
                <a:lnTo>
                  <a:pt x="4810212" y="4763552"/>
                </a:lnTo>
                <a:lnTo>
                  <a:pt x="4809822" y="4769809"/>
                </a:lnTo>
                <a:lnTo>
                  <a:pt x="4809039" y="4776458"/>
                </a:lnTo>
                <a:lnTo>
                  <a:pt x="4807866" y="4782716"/>
                </a:lnTo>
                <a:lnTo>
                  <a:pt x="4805910" y="4788973"/>
                </a:lnTo>
                <a:lnTo>
                  <a:pt x="4802782" y="4801097"/>
                </a:lnTo>
                <a:lnTo>
                  <a:pt x="4798871" y="4813221"/>
                </a:lnTo>
                <a:lnTo>
                  <a:pt x="4794568" y="4825736"/>
                </a:lnTo>
                <a:lnTo>
                  <a:pt x="4791440" y="4837469"/>
                </a:lnTo>
                <a:lnTo>
                  <a:pt x="4789094" y="4853504"/>
                </a:lnTo>
                <a:lnTo>
                  <a:pt x="4786355" y="4868757"/>
                </a:lnTo>
                <a:lnTo>
                  <a:pt x="4783227" y="4883227"/>
                </a:lnTo>
                <a:lnTo>
                  <a:pt x="4779707" y="4897307"/>
                </a:lnTo>
                <a:lnTo>
                  <a:pt x="4775014" y="4910995"/>
                </a:lnTo>
                <a:lnTo>
                  <a:pt x="4770712" y="4924292"/>
                </a:lnTo>
                <a:lnTo>
                  <a:pt x="4765628" y="4936416"/>
                </a:lnTo>
                <a:lnTo>
                  <a:pt x="4760934" y="4948540"/>
                </a:lnTo>
                <a:lnTo>
                  <a:pt x="4755068" y="4960273"/>
                </a:lnTo>
                <a:lnTo>
                  <a:pt x="4748810" y="4971224"/>
                </a:lnTo>
                <a:lnTo>
                  <a:pt x="4742553" y="4981784"/>
                </a:lnTo>
                <a:lnTo>
                  <a:pt x="4735513" y="4991561"/>
                </a:lnTo>
                <a:lnTo>
                  <a:pt x="4728473" y="5000947"/>
                </a:lnTo>
                <a:lnTo>
                  <a:pt x="4720651" y="5009551"/>
                </a:lnTo>
                <a:lnTo>
                  <a:pt x="4713220" y="5017764"/>
                </a:lnTo>
                <a:lnTo>
                  <a:pt x="4704616" y="5025195"/>
                </a:lnTo>
                <a:lnTo>
                  <a:pt x="4696012" y="5032626"/>
                </a:lnTo>
                <a:lnTo>
                  <a:pt x="4687408" y="5038884"/>
                </a:lnTo>
                <a:lnTo>
                  <a:pt x="4678022" y="5044359"/>
                </a:lnTo>
                <a:lnTo>
                  <a:pt x="4668635" y="5049834"/>
                </a:lnTo>
                <a:lnTo>
                  <a:pt x="4658858" y="5054528"/>
                </a:lnTo>
                <a:lnTo>
                  <a:pt x="4648299" y="5058438"/>
                </a:lnTo>
                <a:lnTo>
                  <a:pt x="4638130" y="5061567"/>
                </a:lnTo>
                <a:lnTo>
                  <a:pt x="4627570" y="5064305"/>
                </a:lnTo>
                <a:lnTo>
                  <a:pt x="4616229" y="5066260"/>
                </a:lnTo>
                <a:lnTo>
                  <a:pt x="4604887" y="5067825"/>
                </a:lnTo>
                <a:lnTo>
                  <a:pt x="4593545" y="5068607"/>
                </a:lnTo>
                <a:lnTo>
                  <a:pt x="4581421" y="5068607"/>
                </a:lnTo>
                <a:lnTo>
                  <a:pt x="4569688" y="5068216"/>
                </a:lnTo>
                <a:lnTo>
                  <a:pt x="4557173" y="5066652"/>
                </a:lnTo>
                <a:lnTo>
                  <a:pt x="4544658" y="5065087"/>
                </a:lnTo>
                <a:lnTo>
                  <a:pt x="4532143" y="5062349"/>
                </a:lnTo>
                <a:lnTo>
                  <a:pt x="4495380" y="5061176"/>
                </a:lnTo>
                <a:lnTo>
                  <a:pt x="4459008" y="5059221"/>
                </a:lnTo>
                <a:lnTo>
                  <a:pt x="4440626" y="5058830"/>
                </a:lnTo>
                <a:lnTo>
                  <a:pt x="4422245" y="5058830"/>
                </a:lnTo>
                <a:lnTo>
                  <a:pt x="4404646" y="5058830"/>
                </a:lnTo>
                <a:lnTo>
                  <a:pt x="4386264" y="5060003"/>
                </a:lnTo>
                <a:lnTo>
                  <a:pt x="4380007" y="5060394"/>
                </a:lnTo>
                <a:lnTo>
                  <a:pt x="4374141" y="5060394"/>
                </a:lnTo>
                <a:lnTo>
                  <a:pt x="4368274" y="5060394"/>
                </a:lnTo>
                <a:lnTo>
                  <a:pt x="4363189" y="5060003"/>
                </a:lnTo>
                <a:lnTo>
                  <a:pt x="4358106" y="5059221"/>
                </a:lnTo>
                <a:lnTo>
                  <a:pt x="4353412" y="5058047"/>
                </a:lnTo>
                <a:lnTo>
                  <a:pt x="4348719" y="5056483"/>
                </a:lnTo>
                <a:lnTo>
                  <a:pt x="4344417" y="5055310"/>
                </a:lnTo>
                <a:lnTo>
                  <a:pt x="4340506" y="5052963"/>
                </a:lnTo>
                <a:lnTo>
                  <a:pt x="4336595" y="5050617"/>
                </a:lnTo>
                <a:lnTo>
                  <a:pt x="4333075" y="5048661"/>
                </a:lnTo>
                <a:lnTo>
                  <a:pt x="4329555" y="5045923"/>
                </a:lnTo>
                <a:lnTo>
                  <a:pt x="4326817" y="5042795"/>
                </a:lnTo>
                <a:lnTo>
                  <a:pt x="4323689" y="5039666"/>
                </a:lnTo>
                <a:lnTo>
                  <a:pt x="4321733" y="5036146"/>
                </a:lnTo>
                <a:lnTo>
                  <a:pt x="4319387" y="5032235"/>
                </a:lnTo>
                <a:lnTo>
                  <a:pt x="4317040" y="5027933"/>
                </a:lnTo>
                <a:lnTo>
                  <a:pt x="4315476" y="5024022"/>
                </a:lnTo>
                <a:lnTo>
                  <a:pt x="4313520" y="5019720"/>
                </a:lnTo>
                <a:lnTo>
                  <a:pt x="4312347" y="5014636"/>
                </a:lnTo>
                <a:lnTo>
                  <a:pt x="4309610" y="5004467"/>
                </a:lnTo>
                <a:lnTo>
                  <a:pt x="4308045" y="4993125"/>
                </a:lnTo>
                <a:lnTo>
                  <a:pt x="4307263" y="4981393"/>
                </a:lnTo>
                <a:lnTo>
                  <a:pt x="4307263" y="4968095"/>
                </a:lnTo>
                <a:lnTo>
                  <a:pt x="4307654" y="4954407"/>
                </a:lnTo>
                <a:lnTo>
                  <a:pt x="4309218" y="4940327"/>
                </a:lnTo>
                <a:lnTo>
                  <a:pt x="4302960" y="4935243"/>
                </a:lnTo>
                <a:lnTo>
                  <a:pt x="4297485" y="4929768"/>
                </a:lnTo>
                <a:lnTo>
                  <a:pt x="4292792" y="4924684"/>
                </a:lnTo>
                <a:lnTo>
                  <a:pt x="4288099" y="4918817"/>
                </a:lnTo>
                <a:lnTo>
                  <a:pt x="4284579" y="4912951"/>
                </a:lnTo>
                <a:lnTo>
                  <a:pt x="4281059" y="4907084"/>
                </a:lnTo>
                <a:lnTo>
                  <a:pt x="4278321" y="4900827"/>
                </a:lnTo>
                <a:lnTo>
                  <a:pt x="4275584" y="4894569"/>
                </a:lnTo>
                <a:lnTo>
                  <a:pt x="4273628" y="4887921"/>
                </a:lnTo>
                <a:lnTo>
                  <a:pt x="4272064" y="4881272"/>
                </a:lnTo>
                <a:lnTo>
                  <a:pt x="4270891" y="4874623"/>
                </a:lnTo>
                <a:lnTo>
                  <a:pt x="4269326" y="4867975"/>
                </a:lnTo>
                <a:lnTo>
                  <a:pt x="4268153" y="4853504"/>
                </a:lnTo>
                <a:lnTo>
                  <a:pt x="4267762" y="4839425"/>
                </a:lnTo>
                <a:lnTo>
                  <a:pt x="4267762" y="4824563"/>
                </a:lnTo>
                <a:lnTo>
                  <a:pt x="4268153" y="4810092"/>
                </a:lnTo>
                <a:lnTo>
                  <a:pt x="4268935" y="4779978"/>
                </a:lnTo>
                <a:lnTo>
                  <a:pt x="4269326" y="4765507"/>
                </a:lnTo>
                <a:lnTo>
                  <a:pt x="4268545" y="4751037"/>
                </a:lnTo>
                <a:lnTo>
                  <a:pt x="4267371" y="4736957"/>
                </a:lnTo>
                <a:lnTo>
                  <a:pt x="4266197" y="4730309"/>
                </a:lnTo>
                <a:lnTo>
                  <a:pt x="4265024" y="4722878"/>
                </a:lnTo>
                <a:lnTo>
                  <a:pt x="4263460" y="4717011"/>
                </a:lnTo>
                <a:lnTo>
                  <a:pt x="4262678" y="4711145"/>
                </a:lnTo>
                <a:lnTo>
                  <a:pt x="4262286" y="4704105"/>
                </a:lnTo>
                <a:lnTo>
                  <a:pt x="4262286" y="4697457"/>
                </a:lnTo>
                <a:lnTo>
                  <a:pt x="4262678" y="4684159"/>
                </a:lnTo>
                <a:lnTo>
                  <a:pt x="4264242" y="4670471"/>
                </a:lnTo>
                <a:lnTo>
                  <a:pt x="4267762" y="4642312"/>
                </a:lnTo>
                <a:lnTo>
                  <a:pt x="4269326" y="4628624"/>
                </a:lnTo>
                <a:lnTo>
                  <a:pt x="4270891" y="4614544"/>
                </a:lnTo>
                <a:lnTo>
                  <a:pt x="4263460" y="4593425"/>
                </a:lnTo>
                <a:lnTo>
                  <a:pt x="4255638" y="4571915"/>
                </a:lnTo>
                <a:lnTo>
                  <a:pt x="4253683" y="4566048"/>
                </a:lnTo>
                <a:lnTo>
                  <a:pt x="4252900" y="4559400"/>
                </a:lnTo>
                <a:lnTo>
                  <a:pt x="4252510" y="4552751"/>
                </a:lnTo>
                <a:lnTo>
                  <a:pt x="4252118" y="4545320"/>
                </a:lnTo>
                <a:lnTo>
                  <a:pt x="4252900" y="4530850"/>
                </a:lnTo>
                <a:lnTo>
                  <a:pt x="4253291" y="4516379"/>
                </a:lnTo>
                <a:lnTo>
                  <a:pt x="4253291" y="4509730"/>
                </a:lnTo>
                <a:lnTo>
                  <a:pt x="4252900" y="4503082"/>
                </a:lnTo>
                <a:lnTo>
                  <a:pt x="4252118" y="4497215"/>
                </a:lnTo>
                <a:lnTo>
                  <a:pt x="4250162" y="4492131"/>
                </a:lnTo>
                <a:lnTo>
                  <a:pt x="4248989" y="4489393"/>
                </a:lnTo>
                <a:lnTo>
                  <a:pt x="4247425" y="4487047"/>
                </a:lnTo>
                <a:lnTo>
                  <a:pt x="4246252" y="4484700"/>
                </a:lnTo>
                <a:lnTo>
                  <a:pt x="4243905" y="4483136"/>
                </a:lnTo>
                <a:lnTo>
                  <a:pt x="4242341" y="4481572"/>
                </a:lnTo>
                <a:lnTo>
                  <a:pt x="4239603" y="4480007"/>
                </a:lnTo>
                <a:lnTo>
                  <a:pt x="4236865" y="4479225"/>
                </a:lnTo>
                <a:lnTo>
                  <a:pt x="4233736" y="4478052"/>
                </a:lnTo>
                <a:lnTo>
                  <a:pt x="4230217" y="4477661"/>
                </a:lnTo>
                <a:lnTo>
                  <a:pt x="4227088" y="4477269"/>
                </a:lnTo>
                <a:lnTo>
                  <a:pt x="4224350" y="4477661"/>
                </a:lnTo>
                <a:lnTo>
                  <a:pt x="4221221" y="4478052"/>
                </a:lnTo>
                <a:lnTo>
                  <a:pt x="4218875" y="4479225"/>
                </a:lnTo>
                <a:lnTo>
                  <a:pt x="4216919" y="4480398"/>
                </a:lnTo>
                <a:lnTo>
                  <a:pt x="4214573" y="4482354"/>
                </a:lnTo>
                <a:lnTo>
                  <a:pt x="4212226" y="4483918"/>
                </a:lnTo>
                <a:lnTo>
                  <a:pt x="4208706" y="4488611"/>
                </a:lnTo>
                <a:lnTo>
                  <a:pt x="4205578" y="4493696"/>
                </a:lnTo>
                <a:lnTo>
                  <a:pt x="4202840" y="4499953"/>
                </a:lnTo>
                <a:lnTo>
                  <a:pt x="4200493" y="4506602"/>
                </a:lnTo>
                <a:lnTo>
                  <a:pt x="4195800" y="4521463"/>
                </a:lnTo>
                <a:lnTo>
                  <a:pt x="4191498" y="4536325"/>
                </a:lnTo>
                <a:lnTo>
                  <a:pt x="4189151" y="4542974"/>
                </a:lnTo>
                <a:lnTo>
                  <a:pt x="4186414" y="4549622"/>
                </a:lnTo>
                <a:lnTo>
                  <a:pt x="4183285" y="4555489"/>
                </a:lnTo>
                <a:lnTo>
                  <a:pt x="4179374" y="4560573"/>
                </a:lnTo>
                <a:lnTo>
                  <a:pt x="4179765" y="4575044"/>
                </a:lnTo>
                <a:lnTo>
                  <a:pt x="4180547" y="4589514"/>
                </a:lnTo>
                <a:lnTo>
                  <a:pt x="4180547" y="4596945"/>
                </a:lnTo>
                <a:lnTo>
                  <a:pt x="4180547" y="4603985"/>
                </a:lnTo>
                <a:lnTo>
                  <a:pt x="4180156" y="4610242"/>
                </a:lnTo>
                <a:lnTo>
                  <a:pt x="4179374" y="4616500"/>
                </a:lnTo>
                <a:lnTo>
                  <a:pt x="4177419" y="4621584"/>
                </a:lnTo>
                <a:lnTo>
                  <a:pt x="4175463" y="4626277"/>
                </a:lnTo>
                <a:lnTo>
                  <a:pt x="4173899" y="4628624"/>
                </a:lnTo>
                <a:lnTo>
                  <a:pt x="4172334" y="4630188"/>
                </a:lnTo>
                <a:lnTo>
                  <a:pt x="4170379" y="4632144"/>
                </a:lnTo>
                <a:lnTo>
                  <a:pt x="4168032" y="4633317"/>
                </a:lnTo>
                <a:lnTo>
                  <a:pt x="4166077" y="4634881"/>
                </a:lnTo>
                <a:lnTo>
                  <a:pt x="4163339" y="4635663"/>
                </a:lnTo>
                <a:lnTo>
                  <a:pt x="4160210" y="4636055"/>
                </a:lnTo>
                <a:lnTo>
                  <a:pt x="4157082" y="4636446"/>
                </a:lnTo>
                <a:lnTo>
                  <a:pt x="4153562" y="4636446"/>
                </a:lnTo>
                <a:lnTo>
                  <a:pt x="4149651" y="4636446"/>
                </a:lnTo>
                <a:lnTo>
                  <a:pt x="4144958" y="4636055"/>
                </a:lnTo>
                <a:lnTo>
                  <a:pt x="4140656" y="4634881"/>
                </a:lnTo>
                <a:lnTo>
                  <a:pt x="4137136" y="4636446"/>
                </a:lnTo>
                <a:lnTo>
                  <a:pt x="4133225" y="4638010"/>
                </a:lnTo>
                <a:lnTo>
                  <a:pt x="4129705" y="4638792"/>
                </a:lnTo>
                <a:lnTo>
                  <a:pt x="4125794" y="4639183"/>
                </a:lnTo>
                <a:lnTo>
                  <a:pt x="4116408" y="4643094"/>
                </a:lnTo>
                <a:lnTo>
                  <a:pt x="4106630" y="4647005"/>
                </a:lnTo>
                <a:lnTo>
                  <a:pt x="4096853" y="4650916"/>
                </a:lnTo>
                <a:lnTo>
                  <a:pt x="4087466" y="4654045"/>
                </a:lnTo>
                <a:lnTo>
                  <a:pt x="4077689" y="4657174"/>
                </a:lnTo>
                <a:lnTo>
                  <a:pt x="4068303" y="4659129"/>
                </a:lnTo>
                <a:lnTo>
                  <a:pt x="4058525" y="4661476"/>
                </a:lnTo>
                <a:lnTo>
                  <a:pt x="4048748" y="4663431"/>
                </a:lnTo>
                <a:lnTo>
                  <a:pt x="4039362" y="4664605"/>
                </a:lnTo>
                <a:lnTo>
                  <a:pt x="4029584" y="4665387"/>
                </a:lnTo>
                <a:lnTo>
                  <a:pt x="4010029" y="4667342"/>
                </a:lnTo>
                <a:lnTo>
                  <a:pt x="3990866" y="4667733"/>
                </a:lnTo>
                <a:lnTo>
                  <a:pt x="3970920" y="4667342"/>
                </a:lnTo>
                <a:lnTo>
                  <a:pt x="3951756" y="4666560"/>
                </a:lnTo>
                <a:lnTo>
                  <a:pt x="3932201" y="4664605"/>
                </a:lnTo>
                <a:lnTo>
                  <a:pt x="3912646" y="4662649"/>
                </a:lnTo>
                <a:lnTo>
                  <a:pt x="3893483" y="4661085"/>
                </a:lnTo>
                <a:lnTo>
                  <a:pt x="3854373" y="4656392"/>
                </a:lnTo>
                <a:lnTo>
                  <a:pt x="3835209" y="4654827"/>
                </a:lnTo>
                <a:lnTo>
                  <a:pt x="3815655" y="4653263"/>
                </a:lnTo>
                <a:lnTo>
                  <a:pt x="3811744" y="4652872"/>
                </a:lnTo>
                <a:lnTo>
                  <a:pt x="3808224" y="4652089"/>
                </a:lnTo>
                <a:lnTo>
                  <a:pt x="3804704" y="4650916"/>
                </a:lnTo>
                <a:lnTo>
                  <a:pt x="3801184" y="4649352"/>
                </a:lnTo>
                <a:lnTo>
                  <a:pt x="3798055" y="4647787"/>
                </a:lnTo>
                <a:lnTo>
                  <a:pt x="3795318" y="4645441"/>
                </a:lnTo>
                <a:lnTo>
                  <a:pt x="3792189" y="4643094"/>
                </a:lnTo>
                <a:lnTo>
                  <a:pt x="3789451" y="4640357"/>
                </a:lnTo>
                <a:lnTo>
                  <a:pt x="3784758" y="4634881"/>
                </a:lnTo>
                <a:lnTo>
                  <a:pt x="3780847" y="4627450"/>
                </a:lnTo>
                <a:lnTo>
                  <a:pt x="3776545" y="4620020"/>
                </a:lnTo>
                <a:lnTo>
                  <a:pt x="3773416" y="4611807"/>
                </a:lnTo>
                <a:lnTo>
                  <a:pt x="3770678" y="4603202"/>
                </a:lnTo>
                <a:lnTo>
                  <a:pt x="3768332" y="4593816"/>
                </a:lnTo>
                <a:lnTo>
                  <a:pt x="3765985" y="4584430"/>
                </a:lnTo>
                <a:lnTo>
                  <a:pt x="3764030" y="4575044"/>
                </a:lnTo>
                <a:lnTo>
                  <a:pt x="3761683" y="4555489"/>
                </a:lnTo>
                <a:lnTo>
                  <a:pt x="3759728" y="4537107"/>
                </a:lnTo>
                <a:lnTo>
                  <a:pt x="3757381" y="4506211"/>
                </a:lnTo>
                <a:lnTo>
                  <a:pt x="3755817" y="4475314"/>
                </a:lnTo>
                <a:lnTo>
                  <a:pt x="3754252" y="4444808"/>
                </a:lnTo>
                <a:lnTo>
                  <a:pt x="3753470" y="4413912"/>
                </a:lnTo>
                <a:lnTo>
                  <a:pt x="3752297" y="4352119"/>
                </a:lnTo>
                <a:lnTo>
                  <a:pt x="3750733" y="4290325"/>
                </a:lnTo>
                <a:lnTo>
                  <a:pt x="3745257" y="4261775"/>
                </a:lnTo>
                <a:lnTo>
                  <a:pt x="3740173" y="4233616"/>
                </a:lnTo>
                <a:lnTo>
                  <a:pt x="3734307" y="4205066"/>
                </a:lnTo>
                <a:lnTo>
                  <a:pt x="3731960" y="4190987"/>
                </a:lnTo>
                <a:lnTo>
                  <a:pt x="3730004" y="4176908"/>
                </a:lnTo>
                <a:lnTo>
                  <a:pt x="3727658" y="4162437"/>
                </a:lnTo>
                <a:lnTo>
                  <a:pt x="3726093" y="4148358"/>
                </a:lnTo>
                <a:lnTo>
                  <a:pt x="3725311" y="4133887"/>
                </a:lnTo>
                <a:lnTo>
                  <a:pt x="3725311" y="4119025"/>
                </a:lnTo>
                <a:lnTo>
                  <a:pt x="3725702" y="4104555"/>
                </a:lnTo>
                <a:lnTo>
                  <a:pt x="3726876" y="4089693"/>
                </a:lnTo>
                <a:lnTo>
                  <a:pt x="3728831" y="4075223"/>
                </a:lnTo>
                <a:lnTo>
                  <a:pt x="3731960" y="4059970"/>
                </a:lnTo>
                <a:lnTo>
                  <a:pt x="3724920" y="3898447"/>
                </a:lnTo>
                <a:lnTo>
                  <a:pt x="3717880" y="3736924"/>
                </a:lnTo>
                <a:lnTo>
                  <a:pt x="3714361" y="3732231"/>
                </a:lnTo>
                <a:lnTo>
                  <a:pt x="3711232" y="3727929"/>
                </a:lnTo>
                <a:lnTo>
                  <a:pt x="3708103" y="3724800"/>
                </a:lnTo>
                <a:lnTo>
                  <a:pt x="3705365" y="3722454"/>
                </a:lnTo>
                <a:lnTo>
                  <a:pt x="3702628" y="3720498"/>
                </a:lnTo>
                <a:lnTo>
                  <a:pt x="3699890" y="3719325"/>
                </a:lnTo>
                <a:lnTo>
                  <a:pt x="3697152" y="3718152"/>
                </a:lnTo>
                <a:lnTo>
                  <a:pt x="3694806" y="3718152"/>
                </a:lnTo>
                <a:lnTo>
                  <a:pt x="3692459" y="3718543"/>
                </a:lnTo>
                <a:lnTo>
                  <a:pt x="3689722" y="3719325"/>
                </a:lnTo>
                <a:lnTo>
                  <a:pt x="3687375" y="3720498"/>
                </a:lnTo>
                <a:lnTo>
                  <a:pt x="3685419" y="3721671"/>
                </a:lnTo>
                <a:lnTo>
                  <a:pt x="3680726" y="3725974"/>
                </a:lnTo>
                <a:lnTo>
                  <a:pt x="3676815" y="3730667"/>
                </a:lnTo>
                <a:lnTo>
                  <a:pt x="3668602" y="3741617"/>
                </a:lnTo>
                <a:lnTo>
                  <a:pt x="3664691" y="3746702"/>
                </a:lnTo>
                <a:lnTo>
                  <a:pt x="3660389" y="3751786"/>
                </a:lnTo>
                <a:lnTo>
                  <a:pt x="3656087" y="3755697"/>
                </a:lnTo>
                <a:lnTo>
                  <a:pt x="3654132" y="3757652"/>
                </a:lnTo>
                <a:lnTo>
                  <a:pt x="3651785" y="3758826"/>
                </a:lnTo>
                <a:lnTo>
                  <a:pt x="3649048" y="3759608"/>
                </a:lnTo>
                <a:lnTo>
                  <a:pt x="3647092" y="3760390"/>
                </a:lnTo>
                <a:lnTo>
                  <a:pt x="3644354" y="3760390"/>
                </a:lnTo>
                <a:lnTo>
                  <a:pt x="3641617" y="3759608"/>
                </a:lnTo>
                <a:lnTo>
                  <a:pt x="3629102" y="3768212"/>
                </a:lnTo>
                <a:lnTo>
                  <a:pt x="3622453" y="3771732"/>
                </a:lnTo>
                <a:lnTo>
                  <a:pt x="3616195" y="3775252"/>
                </a:lnTo>
                <a:lnTo>
                  <a:pt x="3609938" y="3778380"/>
                </a:lnTo>
                <a:lnTo>
                  <a:pt x="3603680" y="3781118"/>
                </a:lnTo>
                <a:lnTo>
                  <a:pt x="3597423" y="3783074"/>
                </a:lnTo>
                <a:lnTo>
                  <a:pt x="3591556" y="3783465"/>
                </a:lnTo>
                <a:lnTo>
                  <a:pt x="3588428" y="3783465"/>
                </a:lnTo>
                <a:lnTo>
                  <a:pt x="3585690" y="3783465"/>
                </a:lnTo>
                <a:lnTo>
                  <a:pt x="3582561" y="3782683"/>
                </a:lnTo>
                <a:lnTo>
                  <a:pt x="3579823" y="3781509"/>
                </a:lnTo>
                <a:lnTo>
                  <a:pt x="3577477" y="3780336"/>
                </a:lnTo>
                <a:lnTo>
                  <a:pt x="3574348" y="3778772"/>
                </a:lnTo>
                <a:lnTo>
                  <a:pt x="3571611" y="3776816"/>
                </a:lnTo>
                <a:lnTo>
                  <a:pt x="3569264" y="3774469"/>
                </a:lnTo>
                <a:lnTo>
                  <a:pt x="3566526" y="3771341"/>
                </a:lnTo>
                <a:lnTo>
                  <a:pt x="3563789" y="3768212"/>
                </a:lnTo>
                <a:lnTo>
                  <a:pt x="3561833" y="3764692"/>
                </a:lnTo>
                <a:lnTo>
                  <a:pt x="3559096" y="3760390"/>
                </a:lnTo>
                <a:lnTo>
                  <a:pt x="3556749" y="3755697"/>
                </a:lnTo>
                <a:lnTo>
                  <a:pt x="3554402" y="3750222"/>
                </a:lnTo>
                <a:lnTo>
                  <a:pt x="3550100" y="3738489"/>
                </a:lnTo>
                <a:lnTo>
                  <a:pt x="3543843" y="3749439"/>
                </a:lnTo>
                <a:lnTo>
                  <a:pt x="3537194" y="3759608"/>
                </a:lnTo>
                <a:lnTo>
                  <a:pt x="3530545" y="3768603"/>
                </a:lnTo>
                <a:lnTo>
                  <a:pt x="3523897" y="3776816"/>
                </a:lnTo>
                <a:lnTo>
                  <a:pt x="3516857" y="3783856"/>
                </a:lnTo>
                <a:lnTo>
                  <a:pt x="3509817" y="3790113"/>
                </a:lnTo>
                <a:lnTo>
                  <a:pt x="3502778" y="3795980"/>
                </a:lnTo>
                <a:lnTo>
                  <a:pt x="3495738" y="3800282"/>
                </a:lnTo>
                <a:lnTo>
                  <a:pt x="3488307" y="3804193"/>
                </a:lnTo>
                <a:lnTo>
                  <a:pt x="3480876" y="3807322"/>
                </a:lnTo>
                <a:lnTo>
                  <a:pt x="3473445" y="3810059"/>
                </a:lnTo>
                <a:lnTo>
                  <a:pt x="3466015" y="3812406"/>
                </a:lnTo>
                <a:lnTo>
                  <a:pt x="3458193" y="3813579"/>
                </a:lnTo>
                <a:lnTo>
                  <a:pt x="3450762" y="3814752"/>
                </a:lnTo>
                <a:lnTo>
                  <a:pt x="3442940" y="3815143"/>
                </a:lnTo>
                <a:lnTo>
                  <a:pt x="3435118" y="3815143"/>
                </a:lnTo>
                <a:lnTo>
                  <a:pt x="3427687" y="3814752"/>
                </a:lnTo>
                <a:lnTo>
                  <a:pt x="3419474" y="3813970"/>
                </a:lnTo>
                <a:lnTo>
                  <a:pt x="3412043" y="3812797"/>
                </a:lnTo>
                <a:lnTo>
                  <a:pt x="3403830" y="3811624"/>
                </a:lnTo>
                <a:lnTo>
                  <a:pt x="3387795" y="3808495"/>
                </a:lnTo>
                <a:lnTo>
                  <a:pt x="3371760" y="3804193"/>
                </a:lnTo>
                <a:lnTo>
                  <a:pt x="3340082" y="3796762"/>
                </a:lnTo>
                <a:lnTo>
                  <a:pt x="3324047" y="3793633"/>
                </a:lnTo>
                <a:lnTo>
                  <a:pt x="3308403" y="3790896"/>
                </a:lnTo>
                <a:lnTo>
                  <a:pt x="3299799" y="3765083"/>
                </a:lnTo>
                <a:lnTo>
                  <a:pt x="3291195" y="3739271"/>
                </a:lnTo>
                <a:lnTo>
                  <a:pt x="3273204" y="3688428"/>
                </a:lnTo>
                <a:lnTo>
                  <a:pt x="3264209" y="3662616"/>
                </a:lnTo>
                <a:lnTo>
                  <a:pt x="3255214" y="3637195"/>
                </a:lnTo>
                <a:lnTo>
                  <a:pt x="3247392" y="3611382"/>
                </a:lnTo>
                <a:lnTo>
                  <a:pt x="3239179" y="3584788"/>
                </a:lnTo>
                <a:lnTo>
                  <a:pt x="3232530" y="3558584"/>
                </a:lnTo>
                <a:lnTo>
                  <a:pt x="3226272" y="3532381"/>
                </a:lnTo>
                <a:lnTo>
                  <a:pt x="3223535" y="3518693"/>
                </a:lnTo>
                <a:lnTo>
                  <a:pt x="3221579" y="3505004"/>
                </a:lnTo>
                <a:lnTo>
                  <a:pt x="3219233" y="3491316"/>
                </a:lnTo>
                <a:lnTo>
                  <a:pt x="3217277" y="3477627"/>
                </a:lnTo>
                <a:lnTo>
                  <a:pt x="3215713" y="3463548"/>
                </a:lnTo>
                <a:lnTo>
                  <a:pt x="3214931" y="3449468"/>
                </a:lnTo>
                <a:lnTo>
                  <a:pt x="3213757" y="3434998"/>
                </a:lnTo>
                <a:lnTo>
                  <a:pt x="3213757" y="3420918"/>
                </a:lnTo>
                <a:lnTo>
                  <a:pt x="3213757" y="3406057"/>
                </a:lnTo>
                <a:lnTo>
                  <a:pt x="3214149" y="3391586"/>
                </a:lnTo>
                <a:lnTo>
                  <a:pt x="3215322" y="3376725"/>
                </a:lnTo>
                <a:lnTo>
                  <a:pt x="3216886" y="3361472"/>
                </a:lnTo>
                <a:lnTo>
                  <a:pt x="3213757" y="3355605"/>
                </a:lnTo>
                <a:lnTo>
                  <a:pt x="3211411" y="3350521"/>
                </a:lnTo>
                <a:lnTo>
                  <a:pt x="3209455" y="3344655"/>
                </a:lnTo>
                <a:lnTo>
                  <a:pt x="3207500" y="3338397"/>
                </a:lnTo>
                <a:lnTo>
                  <a:pt x="3205936" y="3332140"/>
                </a:lnTo>
                <a:lnTo>
                  <a:pt x="3204371" y="3325882"/>
                </a:lnTo>
                <a:lnTo>
                  <a:pt x="3202807" y="3312976"/>
                </a:lnTo>
                <a:lnTo>
                  <a:pt x="3202025" y="3299679"/>
                </a:lnTo>
                <a:lnTo>
                  <a:pt x="3200851" y="3285991"/>
                </a:lnTo>
                <a:lnTo>
                  <a:pt x="3200069" y="3259005"/>
                </a:lnTo>
                <a:lnTo>
                  <a:pt x="3199287" y="3245708"/>
                </a:lnTo>
                <a:lnTo>
                  <a:pt x="3197723" y="3232019"/>
                </a:lnTo>
                <a:lnTo>
                  <a:pt x="3195767" y="3219113"/>
                </a:lnTo>
                <a:lnTo>
                  <a:pt x="3194203" y="3212856"/>
                </a:lnTo>
                <a:lnTo>
                  <a:pt x="3192638" y="3207380"/>
                </a:lnTo>
                <a:lnTo>
                  <a:pt x="3190292" y="3201123"/>
                </a:lnTo>
                <a:lnTo>
                  <a:pt x="3187945" y="3195256"/>
                </a:lnTo>
                <a:lnTo>
                  <a:pt x="3185207" y="3189781"/>
                </a:lnTo>
                <a:lnTo>
                  <a:pt x="3181688" y="3184305"/>
                </a:lnTo>
                <a:lnTo>
                  <a:pt x="3178168" y="3179221"/>
                </a:lnTo>
                <a:lnTo>
                  <a:pt x="3174257" y="3174137"/>
                </a:lnTo>
                <a:lnTo>
                  <a:pt x="3169564" y="3169444"/>
                </a:lnTo>
                <a:lnTo>
                  <a:pt x="3164479" y="3164751"/>
                </a:lnTo>
                <a:lnTo>
                  <a:pt x="3162915" y="3259396"/>
                </a:lnTo>
                <a:lnTo>
                  <a:pt x="3161741" y="3306328"/>
                </a:lnTo>
                <a:lnTo>
                  <a:pt x="3160568" y="3353650"/>
                </a:lnTo>
                <a:lnTo>
                  <a:pt x="3158613" y="3400190"/>
                </a:lnTo>
                <a:lnTo>
                  <a:pt x="3156266" y="3447122"/>
                </a:lnTo>
                <a:lnTo>
                  <a:pt x="3154311" y="3494053"/>
                </a:lnTo>
                <a:lnTo>
                  <a:pt x="3151182" y="3540985"/>
                </a:lnTo>
                <a:lnTo>
                  <a:pt x="3147271" y="3587525"/>
                </a:lnTo>
                <a:lnTo>
                  <a:pt x="3143360" y="3634066"/>
                </a:lnTo>
                <a:lnTo>
                  <a:pt x="3139058" y="3680997"/>
                </a:lnTo>
                <a:lnTo>
                  <a:pt x="3133974" y="3727147"/>
                </a:lnTo>
                <a:lnTo>
                  <a:pt x="3128107" y="3773687"/>
                </a:lnTo>
                <a:lnTo>
                  <a:pt x="3121459" y="3819837"/>
                </a:lnTo>
                <a:lnTo>
                  <a:pt x="3114419" y="3865986"/>
                </a:lnTo>
                <a:lnTo>
                  <a:pt x="3106597" y="3912135"/>
                </a:lnTo>
                <a:lnTo>
                  <a:pt x="3105033" y="3936774"/>
                </a:lnTo>
                <a:lnTo>
                  <a:pt x="3103468" y="3961413"/>
                </a:lnTo>
                <a:lnTo>
                  <a:pt x="3100731" y="3985270"/>
                </a:lnTo>
                <a:lnTo>
                  <a:pt x="3097211" y="4009518"/>
                </a:lnTo>
                <a:lnTo>
                  <a:pt x="3092909" y="4032984"/>
                </a:lnTo>
                <a:lnTo>
                  <a:pt x="3088607" y="4056841"/>
                </a:lnTo>
                <a:lnTo>
                  <a:pt x="3083522" y="4079916"/>
                </a:lnTo>
                <a:lnTo>
                  <a:pt x="3078829" y="4102990"/>
                </a:lnTo>
                <a:lnTo>
                  <a:pt x="3072963" y="4126456"/>
                </a:lnTo>
                <a:lnTo>
                  <a:pt x="3067096" y="4149531"/>
                </a:lnTo>
                <a:lnTo>
                  <a:pt x="3055755" y="4195289"/>
                </a:lnTo>
                <a:lnTo>
                  <a:pt x="3043631" y="4241438"/>
                </a:lnTo>
                <a:lnTo>
                  <a:pt x="3031898" y="4287197"/>
                </a:lnTo>
                <a:lnTo>
                  <a:pt x="3031507" y="4298147"/>
                </a:lnTo>
                <a:lnTo>
                  <a:pt x="3030724" y="4308316"/>
                </a:lnTo>
                <a:lnTo>
                  <a:pt x="3028378" y="4318093"/>
                </a:lnTo>
                <a:lnTo>
                  <a:pt x="3026031" y="4327480"/>
                </a:lnTo>
                <a:lnTo>
                  <a:pt x="3022511" y="4336475"/>
                </a:lnTo>
                <a:lnTo>
                  <a:pt x="3018992" y="4344688"/>
                </a:lnTo>
                <a:lnTo>
                  <a:pt x="3014689" y="4353292"/>
                </a:lnTo>
                <a:lnTo>
                  <a:pt x="3009605" y="4361896"/>
                </a:lnTo>
                <a:lnTo>
                  <a:pt x="3006476" y="4365025"/>
                </a:lnTo>
                <a:lnTo>
                  <a:pt x="3002957" y="4368545"/>
                </a:lnTo>
                <a:lnTo>
                  <a:pt x="2997090" y="4375584"/>
                </a:lnTo>
                <a:lnTo>
                  <a:pt x="2991224" y="4384189"/>
                </a:lnTo>
                <a:lnTo>
                  <a:pt x="2986139" y="4392402"/>
                </a:lnTo>
                <a:lnTo>
                  <a:pt x="2981055" y="4401397"/>
                </a:lnTo>
                <a:lnTo>
                  <a:pt x="2976753" y="4410783"/>
                </a:lnTo>
                <a:lnTo>
                  <a:pt x="2967367" y="4429556"/>
                </a:lnTo>
                <a:lnTo>
                  <a:pt x="2962282" y="4438942"/>
                </a:lnTo>
                <a:lnTo>
                  <a:pt x="2957589" y="4447546"/>
                </a:lnTo>
                <a:lnTo>
                  <a:pt x="2951723" y="4455759"/>
                </a:lnTo>
                <a:lnTo>
                  <a:pt x="2945857" y="4463972"/>
                </a:lnTo>
                <a:lnTo>
                  <a:pt x="2939599" y="4470621"/>
                </a:lnTo>
                <a:lnTo>
                  <a:pt x="2936470" y="4474141"/>
                </a:lnTo>
                <a:lnTo>
                  <a:pt x="2932950" y="4476878"/>
                </a:lnTo>
                <a:lnTo>
                  <a:pt x="2929039" y="4479616"/>
                </a:lnTo>
                <a:lnTo>
                  <a:pt x="2924737" y="4482354"/>
                </a:lnTo>
                <a:lnTo>
                  <a:pt x="2920826" y="4483918"/>
                </a:lnTo>
                <a:lnTo>
                  <a:pt x="2916524" y="4486265"/>
                </a:lnTo>
                <a:lnTo>
                  <a:pt x="2913004" y="4498389"/>
                </a:lnTo>
                <a:lnTo>
                  <a:pt x="2908702" y="4509730"/>
                </a:lnTo>
                <a:lnTo>
                  <a:pt x="2904400" y="4519508"/>
                </a:lnTo>
                <a:lnTo>
                  <a:pt x="2898925" y="4528894"/>
                </a:lnTo>
                <a:lnTo>
                  <a:pt x="2893841" y="4537107"/>
                </a:lnTo>
                <a:lnTo>
                  <a:pt x="2887974" y="4544538"/>
                </a:lnTo>
                <a:lnTo>
                  <a:pt x="2881717" y="4551187"/>
                </a:lnTo>
                <a:lnTo>
                  <a:pt x="2875068" y="4557053"/>
                </a:lnTo>
                <a:lnTo>
                  <a:pt x="2868028" y="4562137"/>
                </a:lnTo>
                <a:lnTo>
                  <a:pt x="2860598" y="4566439"/>
                </a:lnTo>
                <a:lnTo>
                  <a:pt x="2852776" y="4569959"/>
                </a:lnTo>
                <a:lnTo>
                  <a:pt x="2844563" y="4573479"/>
                </a:lnTo>
                <a:lnTo>
                  <a:pt x="2836350" y="4576217"/>
                </a:lnTo>
                <a:lnTo>
                  <a:pt x="2827745" y="4578954"/>
                </a:lnTo>
                <a:lnTo>
                  <a:pt x="2818750" y="4581301"/>
                </a:lnTo>
                <a:lnTo>
                  <a:pt x="2809755" y="4582865"/>
                </a:lnTo>
                <a:lnTo>
                  <a:pt x="2794111" y="4585212"/>
                </a:lnTo>
                <a:lnTo>
                  <a:pt x="2778467" y="4586385"/>
                </a:lnTo>
                <a:lnTo>
                  <a:pt x="2763215" y="4587559"/>
                </a:lnTo>
                <a:lnTo>
                  <a:pt x="2747571" y="4587559"/>
                </a:lnTo>
                <a:lnTo>
                  <a:pt x="2732318" y="4587168"/>
                </a:lnTo>
                <a:lnTo>
                  <a:pt x="2716674" y="4585994"/>
                </a:lnTo>
                <a:lnTo>
                  <a:pt x="2701421" y="4584430"/>
                </a:lnTo>
                <a:lnTo>
                  <a:pt x="2685778" y="4582474"/>
                </a:lnTo>
                <a:lnTo>
                  <a:pt x="2655272" y="4578172"/>
                </a:lnTo>
                <a:lnTo>
                  <a:pt x="2624767" y="4573088"/>
                </a:lnTo>
                <a:lnTo>
                  <a:pt x="2593870" y="4568004"/>
                </a:lnTo>
                <a:lnTo>
                  <a:pt x="2579008" y="4565657"/>
                </a:lnTo>
                <a:lnTo>
                  <a:pt x="2563364" y="4563702"/>
                </a:lnTo>
                <a:lnTo>
                  <a:pt x="2554760" y="4562137"/>
                </a:lnTo>
                <a:lnTo>
                  <a:pt x="2546938" y="4559791"/>
                </a:lnTo>
                <a:lnTo>
                  <a:pt x="2539508" y="4556662"/>
                </a:lnTo>
                <a:lnTo>
                  <a:pt x="2532468" y="4553142"/>
                </a:lnTo>
                <a:lnTo>
                  <a:pt x="2526210" y="4548449"/>
                </a:lnTo>
                <a:lnTo>
                  <a:pt x="2519953" y="4543365"/>
                </a:lnTo>
                <a:lnTo>
                  <a:pt x="2514477" y="4537107"/>
                </a:lnTo>
                <a:lnTo>
                  <a:pt x="2509784" y="4530850"/>
                </a:lnTo>
                <a:lnTo>
                  <a:pt x="2504700" y="4523810"/>
                </a:lnTo>
                <a:lnTo>
                  <a:pt x="2500789" y="4515597"/>
                </a:lnTo>
                <a:lnTo>
                  <a:pt x="2496878" y="4507775"/>
                </a:lnTo>
                <a:lnTo>
                  <a:pt x="2493749" y="4498780"/>
                </a:lnTo>
                <a:lnTo>
                  <a:pt x="2490620" y="4489785"/>
                </a:lnTo>
                <a:lnTo>
                  <a:pt x="2488274" y="4480007"/>
                </a:lnTo>
                <a:lnTo>
                  <a:pt x="2485927" y="4470230"/>
                </a:lnTo>
                <a:lnTo>
                  <a:pt x="2484363" y="4460061"/>
                </a:lnTo>
                <a:lnTo>
                  <a:pt x="2478497" y="4424080"/>
                </a:lnTo>
                <a:lnTo>
                  <a:pt x="2472630" y="4388882"/>
                </a:lnTo>
                <a:lnTo>
                  <a:pt x="2460506" y="4318093"/>
                </a:lnTo>
                <a:lnTo>
                  <a:pt x="2448773" y="4247696"/>
                </a:lnTo>
                <a:lnTo>
                  <a:pt x="2442907" y="4212106"/>
                </a:lnTo>
                <a:lnTo>
                  <a:pt x="2437431" y="4176908"/>
                </a:lnTo>
                <a:lnTo>
                  <a:pt x="2432738" y="4140927"/>
                </a:lnTo>
                <a:lnTo>
                  <a:pt x="2428045" y="4105337"/>
                </a:lnTo>
                <a:lnTo>
                  <a:pt x="2424525" y="4069356"/>
                </a:lnTo>
                <a:lnTo>
                  <a:pt x="2421396" y="4033375"/>
                </a:lnTo>
                <a:lnTo>
                  <a:pt x="2419832" y="3997394"/>
                </a:lnTo>
                <a:lnTo>
                  <a:pt x="2418659" y="3979013"/>
                </a:lnTo>
                <a:lnTo>
                  <a:pt x="2418659" y="3961022"/>
                </a:lnTo>
                <a:lnTo>
                  <a:pt x="2418267" y="3942641"/>
                </a:lnTo>
                <a:lnTo>
                  <a:pt x="2418659" y="3924259"/>
                </a:lnTo>
                <a:lnTo>
                  <a:pt x="2419050" y="3905487"/>
                </a:lnTo>
                <a:lnTo>
                  <a:pt x="2420223" y="3887105"/>
                </a:lnTo>
                <a:lnTo>
                  <a:pt x="2402624" y="3837045"/>
                </a:lnTo>
                <a:lnTo>
                  <a:pt x="2366252" y="3812406"/>
                </a:lnTo>
                <a:lnTo>
                  <a:pt x="2326751" y="4137407"/>
                </a:lnTo>
                <a:lnTo>
                  <a:pt x="2327924" y="4148749"/>
                </a:lnTo>
                <a:lnTo>
                  <a:pt x="2328316" y="4159699"/>
                </a:lnTo>
                <a:lnTo>
                  <a:pt x="2328316" y="4171041"/>
                </a:lnTo>
                <a:lnTo>
                  <a:pt x="2328316" y="4181992"/>
                </a:lnTo>
                <a:lnTo>
                  <a:pt x="2327533" y="4192942"/>
                </a:lnTo>
                <a:lnTo>
                  <a:pt x="2326360" y="4203893"/>
                </a:lnTo>
                <a:lnTo>
                  <a:pt x="2324404" y="4225403"/>
                </a:lnTo>
                <a:lnTo>
                  <a:pt x="2320494" y="4247305"/>
                </a:lnTo>
                <a:lnTo>
                  <a:pt x="2316583" y="4268424"/>
                </a:lnTo>
                <a:lnTo>
                  <a:pt x="2308370" y="4311445"/>
                </a:lnTo>
                <a:lnTo>
                  <a:pt x="2308370" y="4325915"/>
                </a:lnTo>
                <a:lnTo>
                  <a:pt x="2306805" y="4340386"/>
                </a:lnTo>
                <a:lnTo>
                  <a:pt x="2305241" y="4354074"/>
                </a:lnTo>
                <a:lnTo>
                  <a:pt x="2302894" y="4368154"/>
                </a:lnTo>
                <a:lnTo>
                  <a:pt x="2299766" y="4381451"/>
                </a:lnTo>
                <a:lnTo>
                  <a:pt x="2296246" y="4394748"/>
                </a:lnTo>
                <a:lnTo>
                  <a:pt x="2291944" y="4408045"/>
                </a:lnTo>
                <a:lnTo>
                  <a:pt x="2287641" y="4420952"/>
                </a:lnTo>
                <a:lnTo>
                  <a:pt x="2278646" y="4447937"/>
                </a:lnTo>
                <a:lnTo>
                  <a:pt x="2274735" y="4460843"/>
                </a:lnTo>
                <a:lnTo>
                  <a:pt x="2270824" y="4474532"/>
                </a:lnTo>
                <a:lnTo>
                  <a:pt x="2266522" y="4487829"/>
                </a:lnTo>
                <a:lnTo>
                  <a:pt x="2263785" y="4501909"/>
                </a:lnTo>
                <a:lnTo>
                  <a:pt x="2261047" y="4515988"/>
                </a:lnTo>
                <a:lnTo>
                  <a:pt x="2259092" y="4530850"/>
                </a:lnTo>
                <a:lnTo>
                  <a:pt x="2258309" y="4533978"/>
                </a:lnTo>
                <a:lnTo>
                  <a:pt x="2257527" y="4536716"/>
                </a:lnTo>
                <a:lnTo>
                  <a:pt x="2255963" y="4540236"/>
                </a:lnTo>
                <a:lnTo>
                  <a:pt x="2254398" y="4543365"/>
                </a:lnTo>
                <a:lnTo>
                  <a:pt x="2249705" y="4550404"/>
                </a:lnTo>
                <a:lnTo>
                  <a:pt x="2243839" y="4557835"/>
                </a:lnTo>
                <a:lnTo>
                  <a:pt x="2236799" y="4565657"/>
                </a:lnTo>
                <a:lnTo>
                  <a:pt x="2229368" y="4573088"/>
                </a:lnTo>
                <a:lnTo>
                  <a:pt x="2220373" y="4580910"/>
                </a:lnTo>
                <a:lnTo>
                  <a:pt x="2211378" y="4588341"/>
                </a:lnTo>
                <a:lnTo>
                  <a:pt x="2201600" y="4595772"/>
                </a:lnTo>
                <a:lnTo>
                  <a:pt x="2191823" y="4603202"/>
                </a:lnTo>
                <a:lnTo>
                  <a:pt x="2182045" y="4609460"/>
                </a:lnTo>
                <a:lnTo>
                  <a:pt x="2172268" y="4614935"/>
                </a:lnTo>
                <a:lnTo>
                  <a:pt x="2162882" y="4620411"/>
                </a:lnTo>
                <a:lnTo>
                  <a:pt x="2153887" y="4624713"/>
                </a:lnTo>
                <a:lnTo>
                  <a:pt x="2145674" y="4627842"/>
                </a:lnTo>
                <a:lnTo>
                  <a:pt x="2138243" y="4630579"/>
                </a:lnTo>
                <a:lnTo>
                  <a:pt x="2126510" y="4633708"/>
                </a:lnTo>
                <a:lnTo>
                  <a:pt x="2114777" y="4637228"/>
                </a:lnTo>
                <a:lnTo>
                  <a:pt x="2090138" y="4645832"/>
                </a:lnTo>
                <a:lnTo>
                  <a:pt x="2077623" y="4649743"/>
                </a:lnTo>
                <a:lnTo>
                  <a:pt x="2065108" y="4653263"/>
                </a:lnTo>
                <a:lnTo>
                  <a:pt x="2052593" y="4657174"/>
                </a:lnTo>
                <a:lnTo>
                  <a:pt x="2039687" y="4660303"/>
                </a:lnTo>
                <a:lnTo>
                  <a:pt x="2027171" y="4662258"/>
                </a:lnTo>
                <a:lnTo>
                  <a:pt x="2014265" y="4663822"/>
                </a:lnTo>
                <a:lnTo>
                  <a:pt x="2008007" y="4664213"/>
                </a:lnTo>
                <a:lnTo>
                  <a:pt x="2001359" y="4664213"/>
                </a:lnTo>
                <a:lnTo>
                  <a:pt x="1995102" y="4664213"/>
                </a:lnTo>
                <a:lnTo>
                  <a:pt x="1988844" y="4663431"/>
                </a:lnTo>
                <a:lnTo>
                  <a:pt x="1982195" y="4662258"/>
                </a:lnTo>
                <a:lnTo>
                  <a:pt x="1975938" y="4661085"/>
                </a:lnTo>
                <a:lnTo>
                  <a:pt x="1969289" y="4659520"/>
                </a:lnTo>
                <a:lnTo>
                  <a:pt x="1963032" y="4657565"/>
                </a:lnTo>
                <a:lnTo>
                  <a:pt x="1956774" y="4654827"/>
                </a:lnTo>
                <a:lnTo>
                  <a:pt x="1950125" y="4652089"/>
                </a:lnTo>
                <a:lnTo>
                  <a:pt x="1943868" y="4648570"/>
                </a:lnTo>
                <a:lnTo>
                  <a:pt x="1937610" y="4644659"/>
                </a:lnTo>
                <a:lnTo>
                  <a:pt x="1941130" y="4631752"/>
                </a:lnTo>
                <a:lnTo>
                  <a:pt x="1939566" y="4630579"/>
                </a:lnTo>
                <a:lnTo>
                  <a:pt x="1938001" y="4638010"/>
                </a:lnTo>
                <a:lnTo>
                  <a:pt x="1937610" y="4644659"/>
                </a:lnTo>
                <a:lnTo>
                  <a:pt x="1934091" y="4641139"/>
                </a:lnTo>
                <a:lnTo>
                  <a:pt x="1930179" y="4638010"/>
                </a:lnTo>
                <a:lnTo>
                  <a:pt x="1926269" y="4635272"/>
                </a:lnTo>
                <a:lnTo>
                  <a:pt x="1922357" y="4632926"/>
                </a:lnTo>
                <a:lnTo>
                  <a:pt x="1918446" y="4630970"/>
                </a:lnTo>
                <a:lnTo>
                  <a:pt x="1914536" y="4629797"/>
                </a:lnTo>
                <a:lnTo>
                  <a:pt x="1910234" y="4629015"/>
                </a:lnTo>
                <a:lnTo>
                  <a:pt x="1906322" y="4628624"/>
                </a:lnTo>
                <a:lnTo>
                  <a:pt x="1902411" y="4627842"/>
                </a:lnTo>
                <a:lnTo>
                  <a:pt x="1898501" y="4627842"/>
                </a:lnTo>
                <a:lnTo>
                  <a:pt x="1889897" y="4628624"/>
                </a:lnTo>
                <a:lnTo>
                  <a:pt x="1881293" y="4629797"/>
                </a:lnTo>
                <a:lnTo>
                  <a:pt x="1873079" y="4630970"/>
                </a:lnTo>
                <a:lnTo>
                  <a:pt x="1864475" y="4632535"/>
                </a:lnTo>
                <a:lnTo>
                  <a:pt x="1855871" y="4633317"/>
                </a:lnTo>
                <a:lnTo>
                  <a:pt x="1847658" y="4633708"/>
                </a:lnTo>
                <a:lnTo>
                  <a:pt x="1843356" y="4633317"/>
                </a:lnTo>
                <a:lnTo>
                  <a:pt x="1839445" y="4632926"/>
                </a:lnTo>
                <a:lnTo>
                  <a:pt x="1835534" y="4632535"/>
                </a:lnTo>
                <a:lnTo>
                  <a:pt x="1831623" y="4630970"/>
                </a:lnTo>
                <a:lnTo>
                  <a:pt x="1827321" y="4629406"/>
                </a:lnTo>
                <a:lnTo>
                  <a:pt x="1823410" y="4627450"/>
                </a:lnTo>
                <a:lnTo>
                  <a:pt x="1819890" y="4624713"/>
                </a:lnTo>
                <a:lnTo>
                  <a:pt x="1815979" y="4622366"/>
                </a:lnTo>
                <a:lnTo>
                  <a:pt x="1812459" y="4618455"/>
                </a:lnTo>
                <a:lnTo>
                  <a:pt x="1808548" y="4614153"/>
                </a:lnTo>
                <a:lnTo>
                  <a:pt x="1802682" y="4606331"/>
                </a:lnTo>
                <a:lnTo>
                  <a:pt x="1796424" y="4597727"/>
                </a:lnTo>
                <a:lnTo>
                  <a:pt x="1790949" y="4588732"/>
                </a:lnTo>
                <a:lnTo>
                  <a:pt x="1786256" y="4579737"/>
                </a:lnTo>
                <a:lnTo>
                  <a:pt x="1781954" y="4570350"/>
                </a:lnTo>
                <a:lnTo>
                  <a:pt x="1778043" y="4560964"/>
                </a:lnTo>
                <a:lnTo>
                  <a:pt x="1774523" y="4551578"/>
                </a:lnTo>
                <a:lnTo>
                  <a:pt x="1771394" y="4541800"/>
                </a:lnTo>
                <a:lnTo>
                  <a:pt x="1768657" y="4532023"/>
                </a:lnTo>
                <a:lnTo>
                  <a:pt x="1766310" y="4522246"/>
                </a:lnTo>
                <a:lnTo>
                  <a:pt x="1763963" y="4512077"/>
                </a:lnTo>
                <a:lnTo>
                  <a:pt x="1762399" y="4502300"/>
                </a:lnTo>
                <a:lnTo>
                  <a:pt x="1759270" y="4481180"/>
                </a:lnTo>
                <a:lnTo>
                  <a:pt x="1757315" y="4460452"/>
                </a:lnTo>
                <a:lnTo>
                  <a:pt x="1755750" y="4439333"/>
                </a:lnTo>
                <a:lnTo>
                  <a:pt x="1754186" y="4417823"/>
                </a:lnTo>
                <a:lnTo>
                  <a:pt x="1752230" y="4375193"/>
                </a:lnTo>
                <a:lnTo>
                  <a:pt x="1750275" y="4354074"/>
                </a:lnTo>
                <a:lnTo>
                  <a:pt x="1747928" y="4333346"/>
                </a:lnTo>
                <a:lnTo>
                  <a:pt x="1744800" y="4312618"/>
                </a:lnTo>
                <a:lnTo>
                  <a:pt x="1743236" y="4302449"/>
                </a:lnTo>
                <a:lnTo>
                  <a:pt x="1740889" y="4292672"/>
                </a:lnTo>
                <a:lnTo>
                  <a:pt x="1737369" y="4275855"/>
                </a:lnTo>
                <a:lnTo>
                  <a:pt x="1734240" y="4259038"/>
                </a:lnTo>
                <a:lnTo>
                  <a:pt x="1731503" y="4241830"/>
                </a:lnTo>
                <a:lnTo>
                  <a:pt x="1728765" y="4225012"/>
                </a:lnTo>
                <a:lnTo>
                  <a:pt x="1727201" y="4207413"/>
                </a:lnTo>
                <a:lnTo>
                  <a:pt x="1725636" y="4189814"/>
                </a:lnTo>
                <a:lnTo>
                  <a:pt x="1723289" y="4154615"/>
                </a:lnTo>
                <a:lnTo>
                  <a:pt x="1721334" y="4119025"/>
                </a:lnTo>
                <a:lnTo>
                  <a:pt x="1719379" y="4083436"/>
                </a:lnTo>
                <a:lnTo>
                  <a:pt x="1717814" y="4047846"/>
                </a:lnTo>
                <a:lnTo>
                  <a:pt x="1715468" y="4012647"/>
                </a:lnTo>
                <a:lnTo>
                  <a:pt x="1715077" y="3938730"/>
                </a:lnTo>
                <a:lnTo>
                  <a:pt x="1715077" y="3864422"/>
                </a:lnTo>
                <a:lnTo>
                  <a:pt x="1708819" y="3857773"/>
                </a:lnTo>
                <a:lnTo>
                  <a:pt x="1704126" y="3850733"/>
                </a:lnTo>
                <a:lnTo>
                  <a:pt x="1699824" y="3843694"/>
                </a:lnTo>
                <a:lnTo>
                  <a:pt x="1696695" y="3835872"/>
                </a:lnTo>
                <a:lnTo>
                  <a:pt x="1694740" y="3828441"/>
                </a:lnTo>
                <a:lnTo>
                  <a:pt x="1693175" y="3821010"/>
                </a:lnTo>
                <a:lnTo>
                  <a:pt x="1692393" y="3812797"/>
                </a:lnTo>
                <a:lnTo>
                  <a:pt x="1692002" y="3804193"/>
                </a:lnTo>
                <a:lnTo>
                  <a:pt x="1692002" y="3796371"/>
                </a:lnTo>
                <a:lnTo>
                  <a:pt x="1692393" y="3787767"/>
                </a:lnTo>
                <a:lnTo>
                  <a:pt x="1693566" y="3770950"/>
                </a:lnTo>
                <a:lnTo>
                  <a:pt x="1695130" y="3754132"/>
                </a:lnTo>
                <a:lnTo>
                  <a:pt x="1696304" y="3737315"/>
                </a:lnTo>
                <a:lnTo>
                  <a:pt x="1679878" y="3637195"/>
                </a:lnTo>
                <a:lnTo>
                  <a:pt x="1676358" y="3626244"/>
                </a:lnTo>
                <a:lnTo>
                  <a:pt x="1672838" y="3616075"/>
                </a:lnTo>
                <a:lnTo>
                  <a:pt x="1669709" y="3605516"/>
                </a:lnTo>
                <a:lnTo>
                  <a:pt x="1666972" y="3595347"/>
                </a:lnTo>
                <a:lnTo>
                  <a:pt x="1664625" y="3584397"/>
                </a:lnTo>
                <a:lnTo>
                  <a:pt x="1663061" y="3573837"/>
                </a:lnTo>
                <a:lnTo>
                  <a:pt x="1661105" y="3563669"/>
                </a:lnTo>
                <a:lnTo>
                  <a:pt x="1659932" y="3552718"/>
                </a:lnTo>
                <a:lnTo>
                  <a:pt x="1657977" y="3530817"/>
                </a:lnTo>
                <a:lnTo>
                  <a:pt x="1657194" y="3509697"/>
                </a:lnTo>
                <a:lnTo>
                  <a:pt x="1656803" y="3488187"/>
                </a:lnTo>
                <a:lnTo>
                  <a:pt x="1656803" y="3466286"/>
                </a:lnTo>
                <a:lnTo>
                  <a:pt x="1657977" y="3422483"/>
                </a:lnTo>
                <a:lnTo>
                  <a:pt x="1658758" y="3379071"/>
                </a:lnTo>
                <a:lnTo>
                  <a:pt x="1659150" y="3357561"/>
                </a:lnTo>
                <a:lnTo>
                  <a:pt x="1658758" y="3335659"/>
                </a:lnTo>
                <a:lnTo>
                  <a:pt x="1657585" y="3314149"/>
                </a:lnTo>
                <a:lnTo>
                  <a:pt x="1655630" y="3293030"/>
                </a:lnTo>
                <a:lnTo>
                  <a:pt x="1666189" y="3284426"/>
                </a:lnTo>
                <a:lnTo>
                  <a:pt x="1665407" y="3281688"/>
                </a:lnTo>
                <a:lnTo>
                  <a:pt x="1655630" y="3293030"/>
                </a:lnTo>
                <a:lnTo>
                  <a:pt x="1653674" y="3289119"/>
                </a:lnTo>
                <a:lnTo>
                  <a:pt x="1651719" y="3285208"/>
                </a:lnTo>
                <a:lnTo>
                  <a:pt x="1648981" y="3277777"/>
                </a:lnTo>
                <a:lnTo>
                  <a:pt x="1647026" y="3269564"/>
                </a:lnTo>
                <a:lnTo>
                  <a:pt x="1645461" y="3261743"/>
                </a:lnTo>
                <a:lnTo>
                  <a:pt x="1644679" y="3253138"/>
                </a:lnTo>
                <a:lnTo>
                  <a:pt x="1644288" y="3244534"/>
                </a:lnTo>
                <a:lnTo>
                  <a:pt x="1643115" y="3227326"/>
                </a:lnTo>
                <a:lnTo>
                  <a:pt x="1642332" y="3209727"/>
                </a:lnTo>
                <a:lnTo>
                  <a:pt x="1641550" y="3201514"/>
                </a:lnTo>
                <a:lnTo>
                  <a:pt x="1639986" y="3193301"/>
                </a:lnTo>
                <a:lnTo>
                  <a:pt x="1638421" y="3185479"/>
                </a:lnTo>
                <a:lnTo>
                  <a:pt x="1635293" y="3177657"/>
                </a:lnTo>
                <a:lnTo>
                  <a:pt x="1633337" y="3173746"/>
                </a:lnTo>
                <a:lnTo>
                  <a:pt x="1631773" y="3170226"/>
                </a:lnTo>
                <a:lnTo>
                  <a:pt x="1629426" y="3166706"/>
                </a:lnTo>
                <a:lnTo>
                  <a:pt x="1626689" y="3163577"/>
                </a:lnTo>
                <a:lnTo>
                  <a:pt x="1604005" y="3386893"/>
                </a:lnTo>
                <a:lnTo>
                  <a:pt x="1604787" y="3409186"/>
                </a:lnTo>
                <a:lnTo>
                  <a:pt x="1604787" y="3431478"/>
                </a:lnTo>
                <a:lnTo>
                  <a:pt x="1604005" y="3453379"/>
                </a:lnTo>
                <a:lnTo>
                  <a:pt x="1602441" y="3475672"/>
                </a:lnTo>
                <a:lnTo>
                  <a:pt x="1600094" y="3497573"/>
                </a:lnTo>
                <a:lnTo>
                  <a:pt x="1597356" y="3519084"/>
                </a:lnTo>
                <a:lnTo>
                  <a:pt x="1594228" y="3540985"/>
                </a:lnTo>
                <a:lnTo>
                  <a:pt x="1591099" y="3562104"/>
                </a:lnTo>
                <a:lnTo>
                  <a:pt x="1584059" y="3605516"/>
                </a:lnTo>
                <a:lnTo>
                  <a:pt x="1577020" y="3648536"/>
                </a:lnTo>
                <a:lnTo>
                  <a:pt x="1574282" y="3670438"/>
                </a:lnTo>
                <a:lnTo>
                  <a:pt x="1571544" y="3691948"/>
                </a:lnTo>
                <a:lnTo>
                  <a:pt x="1569197" y="3713850"/>
                </a:lnTo>
                <a:lnTo>
                  <a:pt x="1568024" y="3736142"/>
                </a:lnTo>
                <a:lnTo>
                  <a:pt x="1562549" y="3773296"/>
                </a:lnTo>
                <a:lnTo>
                  <a:pt x="1557074" y="3810059"/>
                </a:lnTo>
                <a:lnTo>
                  <a:pt x="1551598" y="3847213"/>
                </a:lnTo>
                <a:lnTo>
                  <a:pt x="1544558" y="3883194"/>
                </a:lnTo>
                <a:lnTo>
                  <a:pt x="1537519" y="3918784"/>
                </a:lnTo>
                <a:lnTo>
                  <a:pt x="1530088" y="3954765"/>
                </a:lnTo>
                <a:lnTo>
                  <a:pt x="1525395" y="3971973"/>
                </a:lnTo>
                <a:lnTo>
                  <a:pt x="1521093" y="3989572"/>
                </a:lnTo>
                <a:lnTo>
                  <a:pt x="1516009" y="4006390"/>
                </a:lnTo>
                <a:lnTo>
                  <a:pt x="1511315" y="4023207"/>
                </a:lnTo>
                <a:lnTo>
                  <a:pt x="1505840" y="4040415"/>
                </a:lnTo>
                <a:lnTo>
                  <a:pt x="1499973" y="4056841"/>
                </a:lnTo>
                <a:lnTo>
                  <a:pt x="1494498" y="4073267"/>
                </a:lnTo>
                <a:lnTo>
                  <a:pt x="1488241" y="4089693"/>
                </a:lnTo>
                <a:lnTo>
                  <a:pt x="1481592" y="4105728"/>
                </a:lnTo>
                <a:lnTo>
                  <a:pt x="1474161" y="4121372"/>
                </a:lnTo>
                <a:lnTo>
                  <a:pt x="1467122" y="4137016"/>
                </a:lnTo>
                <a:lnTo>
                  <a:pt x="1459299" y="4152660"/>
                </a:lnTo>
                <a:lnTo>
                  <a:pt x="1451087" y="4167912"/>
                </a:lnTo>
                <a:lnTo>
                  <a:pt x="1442482" y="4182383"/>
                </a:lnTo>
                <a:lnTo>
                  <a:pt x="1433878" y="4197245"/>
                </a:lnTo>
                <a:lnTo>
                  <a:pt x="1424492" y="4212106"/>
                </a:lnTo>
                <a:lnTo>
                  <a:pt x="1414715" y="4225795"/>
                </a:lnTo>
                <a:lnTo>
                  <a:pt x="1404155" y="4239483"/>
                </a:lnTo>
                <a:lnTo>
                  <a:pt x="1393595" y="4253562"/>
                </a:lnTo>
                <a:lnTo>
                  <a:pt x="1381863" y="4266860"/>
                </a:lnTo>
                <a:lnTo>
                  <a:pt x="1371303" y="4278201"/>
                </a:lnTo>
                <a:lnTo>
                  <a:pt x="1360743" y="4289152"/>
                </a:lnTo>
                <a:lnTo>
                  <a:pt x="1349793" y="4298930"/>
                </a:lnTo>
                <a:lnTo>
                  <a:pt x="1338842" y="4307925"/>
                </a:lnTo>
                <a:lnTo>
                  <a:pt x="1327500" y="4315356"/>
                </a:lnTo>
                <a:lnTo>
                  <a:pt x="1316549" y="4322004"/>
                </a:lnTo>
                <a:lnTo>
                  <a:pt x="1305208" y="4327871"/>
                </a:lnTo>
                <a:lnTo>
                  <a:pt x="1293866" y="4332955"/>
                </a:lnTo>
                <a:lnTo>
                  <a:pt x="1282133" y="4336475"/>
                </a:lnTo>
                <a:lnTo>
                  <a:pt x="1270400" y="4339604"/>
                </a:lnTo>
                <a:lnTo>
                  <a:pt x="1258276" y="4340777"/>
                </a:lnTo>
                <a:lnTo>
                  <a:pt x="1246543" y="4341559"/>
                </a:lnTo>
                <a:lnTo>
                  <a:pt x="1234028" y="4341168"/>
                </a:lnTo>
                <a:lnTo>
                  <a:pt x="1221513" y="4339995"/>
                </a:lnTo>
                <a:lnTo>
                  <a:pt x="1208607" y="4337648"/>
                </a:lnTo>
                <a:lnTo>
                  <a:pt x="1195309" y="4334128"/>
                </a:lnTo>
                <a:lnTo>
                  <a:pt x="1182012" y="4333346"/>
                </a:lnTo>
                <a:lnTo>
                  <a:pt x="1169888" y="4332955"/>
                </a:lnTo>
                <a:lnTo>
                  <a:pt x="1156591" y="4332955"/>
                </a:lnTo>
                <a:lnTo>
                  <a:pt x="1143685" y="4332955"/>
                </a:lnTo>
                <a:lnTo>
                  <a:pt x="1117873" y="4333737"/>
                </a:lnTo>
                <a:lnTo>
                  <a:pt x="1092451" y="4334519"/>
                </a:lnTo>
                <a:lnTo>
                  <a:pt x="1079545" y="4334519"/>
                </a:lnTo>
                <a:lnTo>
                  <a:pt x="1066639" y="4334128"/>
                </a:lnTo>
                <a:lnTo>
                  <a:pt x="1053733" y="4333346"/>
                </a:lnTo>
                <a:lnTo>
                  <a:pt x="1041218" y="4331782"/>
                </a:lnTo>
                <a:lnTo>
                  <a:pt x="1028311" y="4329826"/>
                </a:lnTo>
                <a:lnTo>
                  <a:pt x="1015405" y="4326697"/>
                </a:lnTo>
                <a:lnTo>
                  <a:pt x="1002890" y="4323178"/>
                </a:lnTo>
                <a:lnTo>
                  <a:pt x="990375" y="4318093"/>
                </a:lnTo>
                <a:lnTo>
                  <a:pt x="957523" y="4311836"/>
                </a:lnTo>
                <a:lnTo>
                  <a:pt x="950483" y="4312618"/>
                </a:lnTo>
                <a:lnTo>
                  <a:pt x="943443" y="4313009"/>
                </a:lnTo>
                <a:lnTo>
                  <a:pt x="936795" y="4312618"/>
                </a:lnTo>
                <a:lnTo>
                  <a:pt x="930537" y="4311836"/>
                </a:lnTo>
                <a:lnTo>
                  <a:pt x="924280" y="4309880"/>
                </a:lnTo>
                <a:lnTo>
                  <a:pt x="918805" y="4307925"/>
                </a:lnTo>
                <a:lnTo>
                  <a:pt x="912938" y="4304796"/>
                </a:lnTo>
                <a:lnTo>
                  <a:pt x="907854" y="4301276"/>
                </a:lnTo>
                <a:lnTo>
                  <a:pt x="903161" y="4296583"/>
                </a:lnTo>
                <a:lnTo>
                  <a:pt x="898468" y="4291890"/>
                </a:lnTo>
                <a:lnTo>
                  <a:pt x="894165" y="4286023"/>
                </a:lnTo>
                <a:lnTo>
                  <a:pt x="890645" y="4279766"/>
                </a:lnTo>
                <a:lnTo>
                  <a:pt x="887126" y="4273117"/>
                </a:lnTo>
                <a:lnTo>
                  <a:pt x="884388" y="4266077"/>
                </a:lnTo>
                <a:lnTo>
                  <a:pt x="881650" y="4257864"/>
                </a:lnTo>
                <a:lnTo>
                  <a:pt x="879695" y="4249260"/>
                </a:lnTo>
                <a:lnTo>
                  <a:pt x="876175" y="4234399"/>
                </a:lnTo>
                <a:lnTo>
                  <a:pt x="872655" y="4219537"/>
                </a:lnTo>
                <a:lnTo>
                  <a:pt x="864833" y="4190205"/>
                </a:lnTo>
                <a:lnTo>
                  <a:pt x="856229" y="4160481"/>
                </a:lnTo>
                <a:lnTo>
                  <a:pt x="847625" y="4131540"/>
                </a:lnTo>
                <a:lnTo>
                  <a:pt x="843714" y="4116679"/>
                </a:lnTo>
                <a:lnTo>
                  <a:pt x="840194" y="4101817"/>
                </a:lnTo>
                <a:lnTo>
                  <a:pt x="837065" y="4086564"/>
                </a:lnTo>
                <a:lnTo>
                  <a:pt x="833937" y="4071312"/>
                </a:lnTo>
                <a:lnTo>
                  <a:pt x="831590" y="4056450"/>
                </a:lnTo>
                <a:lnTo>
                  <a:pt x="830417" y="4040806"/>
                </a:lnTo>
                <a:lnTo>
                  <a:pt x="828852" y="4024771"/>
                </a:lnTo>
                <a:lnTo>
                  <a:pt x="828852" y="4008736"/>
                </a:lnTo>
                <a:lnTo>
                  <a:pt x="822204" y="3993092"/>
                </a:lnTo>
                <a:lnTo>
                  <a:pt x="816337" y="3977057"/>
                </a:lnTo>
                <a:lnTo>
                  <a:pt x="810862" y="3960240"/>
                </a:lnTo>
                <a:lnTo>
                  <a:pt x="805386" y="3944205"/>
                </a:lnTo>
                <a:lnTo>
                  <a:pt x="800302" y="3927779"/>
                </a:lnTo>
                <a:lnTo>
                  <a:pt x="796391" y="3910962"/>
                </a:lnTo>
                <a:lnTo>
                  <a:pt x="792480" y="3894536"/>
                </a:lnTo>
                <a:lnTo>
                  <a:pt x="788960" y="3876937"/>
                </a:lnTo>
                <a:lnTo>
                  <a:pt x="785441" y="3860120"/>
                </a:lnTo>
                <a:lnTo>
                  <a:pt x="782703" y="3842520"/>
                </a:lnTo>
                <a:lnTo>
                  <a:pt x="779965" y="3825703"/>
                </a:lnTo>
                <a:lnTo>
                  <a:pt x="777619" y="3808104"/>
                </a:lnTo>
                <a:lnTo>
                  <a:pt x="776054" y="3790504"/>
                </a:lnTo>
                <a:lnTo>
                  <a:pt x="774099" y="3772514"/>
                </a:lnTo>
                <a:lnTo>
                  <a:pt x="771361" y="3736924"/>
                </a:lnTo>
                <a:lnTo>
                  <a:pt x="769797" y="3732231"/>
                </a:lnTo>
                <a:lnTo>
                  <a:pt x="768232" y="3726756"/>
                </a:lnTo>
                <a:lnTo>
                  <a:pt x="767450" y="3720498"/>
                </a:lnTo>
                <a:lnTo>
                  <a:pt x="767059" y="3714241"/>
                </a:lnTo>
                <a:lnTo>
                  <a:pt x="767059" y="3701334"/>
                </a:lnTo>
                <a:lnTo>
                  <a:pt x="766668" y="3694686"/>
                </a:lnTo>
                <a:lnTo>
                  <a:pt x="766668" y="3688428"/>
                </a:lnTo>
                <a:lnTo>
                  <a:pt x="765495" y="3682171"/>
                </a:lnTo>
                <a:lnTo>
                  <a:pt x="764321" y="3676695"/>
                </a:lnTo>
                <a:lnTo>
                  <a:pt x="761975" y="3672002"/>
                </a:lnTo>
                <a:lnTo>
                  <a:pt x="760802" y="3670047"/>
                </a:lnTo>
                <a:lnTo>
                  <a:pt x="758846" y="3668482"/>
                </a:lnTo>
                <a:lnTo>
                  <a:pt x="757282" y="3666527"/>
                </a:lnTo>
                <a:lnTo>
                  <a:pt x="754935" y="3665354"/>
                </a:lnTo>
                <a:lnTo>
                  <a:pt x="752588" y="3663789"/>
                </a:lnTo>
                <a:lnTo>
                  <a:pt x="750242" y="3663007"/>
                </a:lnTo>
                <a:lnTo>
                  <a:pt x="747113" y="3662616"/>
                </a:lnTo>
                <a:lnTo>
                  <a:pt x="743202" y="3662225"/>
                </a:lnTo>
                <a:lnTo>
                  <a:pt x="739291" y="3662616"/>
                </a:lnTo>
                <a:lnTo>
                  <a:pt x="735380" y="3663007"/>
                </a:lnTo>
                <a:lnTo>
                  <a:pt x="731469" y="3681389"/>
                </a:lnTo>
                <a:lnTo>
                  <a:pt x="727167" y="3699379"/>
                </a:lnTo>
                <a:lnTo>
                  <a:pt x="722865" y="3717369"/>
                </a:lnTo>
                <a:lnTo>
                  <a:pt x="720128" y="3725974"/>
                </a:lnTo>
                <a:lnTo>
                  <a:pt x="716999" y="3733795"/>
                </a:lnTo>
                <a:lnTo>
                  <a:pt x="713870" y="3742008"/>
                </a:lnTo>
                <a:lnTo>
                  <a:pt x="709959" y="3749830"/>
                </a:lnTo>
                <a:lnTo>
                  <a:pt x="706048" y="3757261"/>
                </a:lnTo>
                <a:lnTo>
                  <a:pt x="700964" y="3763910"/>
                </a:lnTo>
                <a:lnTo>
                  <a:pt x="696271" y="3770167"/>
                </a:lnTo>
                <a:lnTo>
                  <a:pt x="690404" y="3775643"/>
                </a:lnTo>
                <a:lnTo>
                  <a:pt x="683756" y="3781118"/>
                </a:lnTo>
                <a:lnTo>
                  <a:pt x="676325" y="3786202"/>
                </a:lnTo>
                <a:lnTo>
                  <a:pt x="678280" y="3796762"/>
                </a:lnTo>
                <a:lnTo>
                  <a:pt x="680627" y="3808104"/>
                </a:lnTo>
                <a:lnTo>
                  <a:pt x="681800" y="3819446"/>
                </a:lnTo>
                <a:lnTo>
                  <a:pt x="682191" y="3825312"/>
                </a:lnTo>
                <a:lnTo>
                  <a:pt x="682191" y="3830787"/>
                </a:lnTo>
                <a:lnTo>
                  <a:pt x="682191" y="3835872"/>
                </a:lnTo>
                <a:lnTo>
                  <a:pt x="681409" y="3841347"/>
                </a:lnTo>
                <a:lnTo>
                  <a:pt x="680627" y="3845649"/>
                </a:lnTo>
                <a:lnTo>
                  <a:pt x="679062" y="3850342"/>
                </a:lnTo>
                <a:lnTo>
                  <a:pt x="677498" y="3853862"/>
                </a:lnTo>
                <a:lnTo>
                  <a:pt x="674760" y="3857382"/>
                </a:lnTo>
                <a:lnTo>
                  <a:pt x="671632" y="3860120"/>
                </a:lnTo>
                <a:lnTo>
                  <a:pt x="667721" y="3862466"/>
                </a:lnTo>
                <a:lnTo>
                  <a:pt x="659117" y="3866377"/>
                </a:lnTo>
                <a:lnTo>
                  <a:pt x="650903" y="3871070"/>
                </a:lnTo>
                <a:lnTo>
                  <a:pt x="643082" y="3876155"/>
                </a:lnTo>
                <a:lnTo>
                  <a:pt x="635651" y="3882021"/>
                </a:lnTo>
                <a:lnTo>
                  <a:pt x="628220" y="3888278"/>
                </a:lnTo>
                <a:lnTo>
                  <a:pt x="621180" y="3894536"/>
                </a:lnTo>
                <a:lnTo>
                  <a:pt x="614140" y="3901185"/>
                </a:lnTo>
                <a:lnTo>
                  <a:pt x="607492" y="3908224"/>
                </a:lnTo>
                <a:lnTo>
                  <a:pt x="593803" y="3922695"/>
                </a:lnTo>
                <a:lnTo>
                  <a:pt x="580897" y="3937166"/>
                </a:lnTo>
                <a:lnTo>
                  <a:pt x="567600" y="3951636"/>
                </a:lnTo>
                <a:lnTo>
                  <a:pt x="560951" y="3958676"/>
                </a:lnTo>
                <a:lnTo>
                  <a:pt x="553912" y="3965324"/>
                </a:lnTo>
                <a:lnTo>
                  <a:pt x="515584" y="3969627"/>
                </a:lnTo>
                <a:lnTo>
                  <a:pt x="476866" y="3974320"/>
                </a:lnTo>
                <a:lnTo>
                  <a:pt x="457702" y="3976666"/>
                </a:lnTo>
                <a:lnTo>
                  <a:pt x="437756" y="3977840"/>
                </a:lnTo>
                <a:lnTo>
                  <a:pt x="418592" y="3979013"/>
                </a:lnTo>
                <a:lnTo>
                  <a:pt x="399428" y="3980186"/>
                </a:lnTo>
                <a:lnTo>
                  <a:pt x="379874" y="3980968"/>
                </a:lnTo>
                <a:lnTo>
                  <a:pt x="360710" y="3980968"/>
                </a:lnTo>
                <a:lnTo>
                  <a:pt x="341546" y="3980186"/>
                </a:lnTo>
                <a:lnTo>
                  <a:pt x="321992" y="3978622"/>
                </a:lnTo>
                <a:lnTo>
                  <a:pt x="302828" y="3977057"/>
                </a:lnTo>
                <a:lnTo>
                  <a:pt x="283664" y="3974320"/>
                </a:lnTo>
                <a:lnTo>
                  <a:pt x="264109" y="3970800"/>
                </a:lnTo>
                <a:lnTo>
                  <a:pt x="244946" y="3966107"/>
                </a:lnTo>
                <a:lnTo>
                  <a:pt x="238297" y="3964151"/>
                </a:lnTo>
                <a:lnTo>
                  <a:pt x="232822" y="3961413"/>
                </a:lnTo>
                <a:lnTo>
                  <a:pt x="227737" y="3957894"/>
                </a:lnTo>
                <a:lnTo>
                  <a:pt x="223435" y="3953592"/>
                </a:lnTo>
                <a:lnTo>
                  <a:pt x="219915" y="3949290"/>
                </a:lnTo>
                <a:lnTo>
                  <a:pt x="216787" y="3944205"/>
                </a:lnTo>
                <a:lnTo>
                  <a:pt x="214049" y="3939121"/>
                </a:lnTo>
                <a:lnTo>
                  <a:pt x="211702" y="3933255"/>
                </a:lnTo>
                <a:lnTo>
                  <a:pt x="210138" y="3926997"/>
                </a:lnTo>
                <a:lnTo>
                  <a:pt x="208574" y="3920739"/>
                </a:lnTo>
                <a:lnTo>
                  <a:pt x="205836" y="3907833"/>
                </a:lnTo>
                <a:lnTo>
                  <a:pt x="202316" y="3881239"/>
                </a:lnTo>
                <a:lnTo>
                  <a:pt x="196059" y="3832352"/>
                </a:lnTo>
                <a:lnTo>
                  <a:pt x="189801" y="3784247"/>
                </a:lnTo>
                <a:lnTo>
                  <a:pt x="178850" y="3687646"/>
                </a:lnTo>
                <a:lnTo>
                  <a:pt x="142087" y="3236712"/>
                </a:lnTo>
                <a:lnTo>
                  <a:pt x="138958" y="3228108"/>
                </a:lnTo>
                <a:lnTo>
                  <a:pt x="137003" y="3220286"/>
                </a:lnTo>
                <a:lnTo>
                  <a:pt x="135047" y="3211682"/>
                </a:lnTo>
                <a:lnTo>
                  <a:pt x="133874" y="3203860"/>
                </a:lnTo>
                <a:lnTo>
                  <a:pt x="128399" y="3182350"/>
                </a:lnTo>
                <a:lnTo>
                  <a:pt x="122924" y="3160840"/>
                </a:lnTo>
                <a:lnTo>
                  <a:pt x="118230" y="3139329"/>
                </a:lnTo>
                <a:lnTo>
                  <a:pt x="114319" y="3118210"/>
                </a:lnTo>
                <a:lnTo>
                  <a:pt x="110017" y="3096309"/>
                </a:lnTo>
                <a:lnTo>
                  <a:pt x="106889" y="3074799"/>
                </a:lnTo>
                <a:lnTo>
                  <a:pt x="103760" y="3052897"/>
                </a:lnTo>
                <a:lnTo>
                  <a:pt x="101804" y="3030996"/>
                </a:lnTo>
                <a:lnTo>
                  <a:pt x="99849" y="3009094"/>
                </a:lnTo>
                <a:lnTo>
                  <a:pt x="98675" y="2987193"/>
                </a:lnTo>
                <a:lnTo>
                  <a:pt x="97502" y="2965683"/>
                </a:lnTo>
                <a:lnTo>
                  <a:pt x="97111" y="2943390"/>
                </a:lnTo>
                <a:lnTo>
                  <a:pt x="97111" y="2921489"/>
                </a:lnTo>
                <a:lnTo>
                  <a:pt x="97502" y="2899196"/>
                </a:lnTo>
                <a:lnTo>
                  <a:pt x="98675" y="2876904"/>
                </a:lnTo>
                <a:lnTo>
                  <a:pt x="99849" y="2854611"/>
                </a:lnTo>
                <a:lnTo>
                  <a:pt x="99067" y="2846007"/>
                </a:lnTo>
                <a:lnTo>
                  <a:pt x="98675" y="2838185"/>
                </a:lnTo>
                <a:lnTo>
                  <a:pt x="98675" y="2829581"/>
                </a:lnTo>
                <a:lnTo>
                  <a:pt x="99067" y="2820977"/>
                </a:lnTo>
                <a:lnTo>
                  <a:pt x="99849" y="2812764"/>
                </a:lnTo>
                <a:lnTo>
                  <a:pt x="101413" y="2803769"/>
                </a:lnTo>
                <a:lnTo>
                  <a:pt x="103369" y="2794774"/>
                </a:lnTo>
                <a:lnTo>
                  <a:pt x="106106" y="2786169"/>
                </a:lnTo>
                <a:lnTo>
                  <a:pt x="103369" y="2761922"/>
                </a:lnTo>
                <a:lnTo>
                  <a:pt x="99849" y="2756055"/>
                </a:lnTo>
                <a:lnTo>
                  <a:pt x="96720" y="2750189"/>
                </a:lnTo>
                <a:lnTo>
                  <a:pt x="93982" y="2744322"/>
                </a:lnTo>
                <a:lnTo>
                  <a:pt x="92027" y="2738456"/>
                </a:lnTo>
                <a:lnTo>
                  <a:pt x="89680" y="2732589"/>
                </a:lnTo>
                <a:lnTo>
                  <a:pt x="87725" y="2726332"/>
                </a:lnTo>
                <a:lnTo>
                  <a:pt x="84987" y="2714208"/>
                </a:lnTo>
                <a:lnTo>
                  <a:pt x="83423" y="2701693"/>
                </a:lnTo>
                <a:lnTo>
                  <a:pt x="82640" y="2688787"/>
                </a:lnTo>
                <a:lnTo>
                  <a:pt x="81858" y="2675489"/>
                </a:lnTo>
                <a:lnTo>
                  <a:pt x="81467" y="2662583"/>
                </a:lnTo>
                <a:lnTo>
                  <a:pt x="82640" y="2636380"/>
                </a:lnTo>
                <a:lnTo>
                  <a:pt x="83032" y="2610176"/>
                </a:lnTo>
                <a:lnTo>
                  <a:pt x="83032" y="2596879"/>
                </a:lnTo>
                <a:lnTo>
                  <a:pt x="81858" y="2583191"/>
                </a:lnTo>
                <a:lnTo>
                  <a:pt x="80685" y="2570284"/>
                </a:lnTo>
                <a:lnTo>
                  <a:pt x="78338" y="2557378"/>
                </a:lnTo>
                <a:lnTo>
                  <a:pt x="76774" y="2562854"/>
                </a:lnTo>
                <a:lnTo>
                  <a:pt x="75210" y="2568720"/>
                </a:lnTo>
                <a:lnTo>
                  <a:pt x="72863" y="2579671"/>
                </a:lnTo>
                <a:lnTo>
                  <a:pt x="71299" y="2591404"/>
                </a:lnTo>
                <a:lnTo>
                  <a:pt x="70517" y="2603136"/>
                </a:lnTo>
                <a:lnTo>
                  <a:pt x="70517" y="2614478"/>
                </a:lnTo>
                <a:lnTo>
                  <a:pt x="70517" y="2626602"/>
                </a:lnTo>
                <a:lnTo>
                  <a:pt x="70908" y="2649677"/>
                </a:lnTo>
                <a:lnTo>
                  <a:pt x="70908" y="2661410"/>
                </a:lnTo>
                <a:lnTo>
                  <a:pt x="70908" y="2673143"/>
                </a:lnTo>
                <a:lnTo>
                  <a:pt x="70126" y="2684093"/>
                </a:lnTo>
                <a:lnTo>
                  <a:pt x="68561" y="2695435"/>
                </a:lnTo>
                <a:lnTo>
                  <a:pt x="66606" y="2706386"/>
                </a:lnTo>
                <a:lnTo>
                  <a:pt x="65041" y="2711861"/>
                </a:lnTo>
                <a:lnTo>
                  <a:pt x="63477" y="2716945"/>
                </a:lnTo>
                <a:lnTo>
                  <a:pt x="61130" y="2722030"/>
                </a:lnTo>
                <a:lnTo>
                  <a:pt x="58784" y="2727505"/>
                </a:lnTo>
                <a:lnTo>
                  <a:pt x="56046" y="2732198"/>
                </a:lnTo>
                <a:lnTo>
                  <a:pt x="52917" y="2737282"/>
                </a:lnTo>
                <a:lnTo>
                  <a:pt x="50962" y="2786169"/>
                </a:lnTo>
                <a:lnTo>
                  <a:pt x="48224" y="2835057"/>
                </a:lnTo>
                <a:lnTo>
                  <a:pt x="45095" y="2883944"/>
                </a:lnTo>
                <a:lnTo>
                  <a:pt x="41575" y="2932439"/>
                </a:lnTo>
                <a:lnTo>
                  <a:pt x="38056" y="2981718"/>
                </a:lnTo>
                <a:lnTo>
                  <a:pt x="34145" y="3030214"/>
                </a:lnTo>
                <a:lnTo>
                  <a:pt x="25932" y="3127597"/>
                </a:lnTo>
                <a:lnTo>
                  <a:pt x="16545" y="3224197"/>
                </a:lnTo>
                <a:lnTo>
                  <a:pt x="6377" y="3320798"/>
                </a:lnTo>
                <a:lnTo>
                  <a:pt x="0" y="3375329"/>
                </a:lnTo>
                <a:close/>
              </a:path>
            </a:pathLst>
          </a:custGeom>
          <a:solidFill>
            <a:schemeClr val="accent4"/>
          </a:solidFill>
          <a:effectLst/>
        </p:spPr>
        <p:txBody>
          <a:bodyPr wrap="square" rtlCol="0" anchor="ctr">
            <a:noAutofit/>
          </a:bodyPr>
          <a:lstStyle>
            <a:lvl1pPr marL="0" indent="0" algn="ctr">
              <a:buNone/>
              <a:defRPr/>
            </a:lvl1pPr>
          </a:lstStyle>
          <a:p>
            <a:pPr rtl="0"/>
            <a:r>
              <a:rPr lang="es-ES" noProof="0"/>
              <a:t>Insertar imagen</a:t>
            </a:r>
          </a:p>
        </p:txBody>
      </p:sp>
      <p:sp>
        <p:nvSpPr>
          <p:cNvPr id="10" name="Título 1">
            <a:extLst>
              <a:ext uri="{FF2B5EF4-FFF2-40B4-BE49-F238E27FC236}">
                <a16:creationId xmlns:a16="http://schemas.microsoft.com/office/drawing/2014/main" xmlns="" id="{346305D7-8853-41A9-B459-9FF08CB3DA15}"/>
              </a:ext>
            </a:extLst>
          </p:cNvPr>
          <p:cNvSpPr>
            <a:spLocks noGrp="1"/>
          </p:cNvSpPr>
          <p:nvPr>
            <p:ph type="title" hasCustomPrompt="1"/>
          </p:nvPr>
        </p:nvSpPr>
        <p:spPr>
          <a:xfrm>
            <a:off x="6717322" y="1863970"/>
            <a:ext cx="4938058" cy="1872028"/>
          </a:xfrm>
          <a:prstGeom prst="rect">
            <a:avLst/>
          </a:prstGeom>
        </p:spPr>
        <p:txBody>
          <a:bodyPr rtlCol="0" anchor="b"/>
          <a:lstStyle>
            <a:lvl1pPr>
              <a:defRPr sz="6000"/>
            </a:lvl1pPr>
          </a:lstStyle>
          <a:p>
            <a:pPr rtl="0"/>
            <a:r>
              <a:rPr lang="es-ES" noProof="0"/>
              <a:t>TÍTULO DE LA PRESENTACIÓN</a:t>
            </a:r>
          </a:p>
        </p:txBody>
      </p:sp>
      <p:sp>
        <p:nvSpPr>
          <p:cNvPr id="6" name="Marcador de número de diapositiva 5">
            <a:extLst>
              <a:ext uri="{FF2B5EF4-FFF2-40B4-BE49-F238E27FC236}">
                <a16:creationId xmlns:a16="http://schemas.microsoft.com/office/drawing/2014/main" xmlns="" id="{1D01AF6C-282A-674A-A003-3BF954A9DCE8}"/>
              </a:ext>
            </a:extLst>
          </p:cNvPr>
          <p:cNvSpPr>
            <a:spLocks noGrp="1"/>
          </p:cNvSpPr>
          <p:nvPr>
            <p:ph type="sldNum" sz="quarter" idx="15"/>
          </p:nvPr>
        </p:nvSpPr>
        <p:spPr>
          <a:xfrm>
            <a:off x="11269362" y="6358613"/>
            <a:ext cx="599518" cy="365125"/>
          </a:xfrm>
        </p:spPr>
        <p:txBody>
          <a:bodyPr rtlCol="0"/>
          <a:lstStyle/>
          <a:p>
            <a:pPr rtl="0"/>
            <a:fld id="{45C00377-489B-40EC-B059-26BDDD2E89B9}" type="slidenum">
              <a:rPr lang="es-ES" noProof="0" smtClean="0"/>
              <a:pPr rtl="0"/>
              <a:t>‹Nº›</a:t>
            </a:fld>
            <a:endParaRPr lang="es-ES" noProof="0"/>
          </a:p>
        </p:txBody>
      </p:sp>
    </p:spTree>
    <p:extLst>
      <p:ext uri="{BB962C8B-B14F-4D97-AF65-F5344CB8AC3E}">
        <p14:creationId xmlns:p14="http://schemas.microsoft.com/office/powerpoint/2010/main" val="426751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magen con leyenda">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xmlns="" id="{611EDBA5-2518-495B-9A60-AC195653D76C}"/>
              </a:ext>
            </a:extLst>
          </p:cNvPr>
          <p:cNvSpPr/>
          <p:nvPr userDrawn="1"/>
        </p:nvSpPr>
        <p:spPr>
          <a:xfrm>
            <a:off x="0"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Título 1"/>
          <p:cNvSpPr>
            <a:spLocks noGrp="1"/>
          </p:cNvSpPr>
          <p:nvPr>
            <p:ph type="title"/>
          </p:nvPr>
        </p:nvSpPr>
        <p:spPr>
          <a:xfrm>
            <a:off x="608639" y="457200"/>
            <a:ext cx="3932237" cy="1600200"/>
          </a:xfrm>
          <a:prstGeom prst="rect">
            <a:avLst/>
          </a:prstGeom>
        </p:spPr>
        <p:txBody>
          <a:bodyPr lIns="0" rIns="0" rtlCol="0" anchor="b">
            <a:normAutofit/>
          </a:bodyPr>
          <a:lstStyle>
            <a:lvl1pPr>
              <a:defRPr sz="3600" b="1" cap="all" baseline="0">
                <a:latin typeface="+mn-lt"/>
              </a:defRPr>
            </a:lvl1pPr>
          </a:lstStyle>
          <a:p>
            <a:pPr rtl="0"/>
            <a:r>
              <a:rPr lang="es-ES" noProof="0" smtClean="0"/>
              <a:t>Haga clic para modificar el estilo de título del patrón</a:t>
            </a:r>
            <a:endParaRPr lang="es-ES" noProof="0"/>
          </a:p>
        </p:txBody>
      </p:sp>
      <p:sp>
        <p:nvSpPr>
          <p:cNvPr id="5" name="Marcador de texto 3"/>
          <p:cNvSpPr>
            <a:spLocks noGrp="1"/>
          </p:cNvSpPr>
          <p:nvPr>
            <p:ph type="body" sz="half" idx="2" hasCustomPrompt="1"/>
          </p:nvPr>
        </p:nvSpPr>
        <p:spPr>
          <a:xfrm>
            <a:off x="608639" y="2406770"/>
            <a:ext cx="3932237" cy="3660626"/>
          </a:xfrm>
        </p:spPr>
        <p:txBody>
          <a:bodyPr lIns="0" rIns="0" rtlCol="0">
            <a:normAutofit/>
          </a:bodyPr>
          <a:lstStyle>
            <a:lvl1pPr marL="0" indent="0" algn="just">
              <a:lnSpc>
                <a:spcPct val="100000"/>
              </a:lnSpc>
              <a:spcBef>
                <a:spcPts val="2400"/>
              </a:spcBef>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cxnSp>
        <p:nvCxnSpPr>
          <p:cNvPr id="11" name="Conector recto 10">
            <a:extLst>
              <a:ext uri="{FF2B5EF4-FFF2-40B4-BE49-F238E27FC236}">
                <a16:creationId xmlns:a16="http://schemas.microsoft.com/office/drawing/2014/main" xmlns="" id="{161E9A9A-8C58-409D-8F09-D03B2518B76E}"/>
              </a:ext>
            </a:extLst>
          </p:cNvPr>
          <p:cNvCxnSpPr>
            <a:cxnSpLocks/>
          </p:cNvCxnSpPr>
          <p:nvPr userDrawn="1"/>
        </p:nvCxnSpPr>
        <p:spPr>
          <a:xfrm>
            <a:off x="608639"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Marcador de posición de número de diapositiva 5">
            <a:extLst>
              <a:ext uri="{FF2B5EF4-FFF2-40B4-BE49-F238E27FC236}">
                <a16:creationId xmlns:a16="http://schemas.microsoft.com/office/drawing/2014/main" xmlns="" id="{866E3799-C0DC-440A-BD4F-D7D7A57C971B}"/>
              </a:ext>
            </a:extLst>
          </p:cNvPr>
          <p:cNvSpPr>
            <a:spLocks noGrp="1"/>
          </p:cNvSpPr>
          <p:nvPr>
            <p:ph type="sldNum" sz="quarter" idx="12"/>
          </p:nvPr>
        </p:nvSpPr>
        <p:spPr>
          <a:xfrm>
            <a:off x="9125680" y="6356350"/>
            <a:ext cx="2743200" cy="365125"/>
          </a:xfrm>
          <a:prstGeom prst="rect">
            <a:avLst/>
          </a:prstGeom>
        </p:spPr>
        <p:txBody>
          <a:bodyPr rtlCol="0"/>
          <a:lstStyle>
            <a:lvl1pPr>
              <a:defRPr>
                <a:solidFill>
                  <a:schemeClr val="tx1"/>
                </a:solidFill>
              </a:defRPr>
            </a:lvl1pPr>
          </a:lstStyle>
          <a:p>
            <a:pPr rtl="0"/>
            <a:fld id="{45C00377-489B-40EC-B059-26BDDD2E89B9}" type="slidenum">
              <a:rPr lang="es-ES" noProof="0" smtClean="0"/>
              <a:pPr rtl="0"/>
              <a:t>‹Nº›</a:t>
            </a:fld>
            <a:endParaRPr lang="es-ES" noProof="0" dirty="0"/>
          </a:p>
        </p:txBody>
      </p:sp>
      <p:sp>
        <p:nvSpPr>
          <p:cNvPr id="14" name="Marcador de posición de imagen 13">
            <a:extLst>
              <a:ext uri="{FF2B5EF4-FFF2-40B4-BE49-F238E27FC236}">
                <a16:creationId xmlns:a16="http://schemas.microsoft.com/office/drawing/2014/main" xmlns="" id="{93CFD454-5819-4385-8EB4-A49E7C5B5398}"/>
              </a:ext>
            </a:extLst>
          </p:cNvPr>
          <p:cNvSpPr>
            <a:spLocks noGrp="1"/>
          </p:cNvSpPr>
          <p:nvPr>
            <p:ph type="pic" idx="1"/>
          </p:nvPr>
        </p:nvSpPr>
        <p:spPr>
          <a:xfrm>
            <a:off x="5758155" y="457200"/>
            <a:ext cx="5979492" cy="5913566"/>
          </a:xfrm>
          <a:custGeom>
            <a:avLst/>
            <a:gdLst>
              <a:gd name="connsiteX0" fmla="*/ 1130405 w 5979492"/>
              <a:gd name="connsiteY0" fmla="*/ 1793782 h 5913566"/>
              <a:gd name="connsiteX1" fmla="*/ 1128704 w 5979492"/>
              <a:gd name="connsiteY1" fmla="*/ 1797067 h 5913566"/>
              <a:gd name="connsiteX2" fmla="*/ 1127570 w 5979492"/>
              <a:gd name="connsiteY2" fmla="*/ 1800353 h 5913566"/>
              <a:gd name="connsiteX3" fmla="*/ 1126719 w 5979492"/>
              <a:gd name="connsiteY3" fmla="*/ 1803091 h 5913566"/>
              <a:gd name="connsiteX4" fmla="*/ 1127570 w 5979492"/>
              <a:gd name="connsiteY4" fmla="*/ 1801995 h 5913566"/>
              <a:gd name="connsiteX5" fmla="*/ 1128420 w 5979492"/>
              <a:gd name="connsiteY5" fmla="*/ 1800627 h 5913566"/>
              <a:gd name="connsiteX6" fmla="*/ 1129271 w 5979492"/>
              <a:gd name="connsiteY6" fmla="*/ 1799258 h 5913566"/>
              <a:gd name="connsiteX7" fmla="*/ 1130405 w 5979492"/>
              <a:gd name="connsiteY7" fmla="*/ 1797889 h 5913566"/>
              <a:gd name="connsiteX8" fmla="*/ 1131822 w 5979492"/>
              <a:gd name="connsiteY8" fmla="*/ 1796794 h 5913566"/>
              <a:gd name="connsiteX9" fmla="*/ 1133241 w 5979492"/>
              <a:gd name="connsiteY9" fmla="*/ 1795972 h 5913566"/>
              <a:gd name="connsiteX10" fmla="*/ 1130405 w 5979492"/>
              <a:gd name="connsiteY10" fmla="*/ 1794056 h 5913566"/>
              <a:gd name="connsiteX11" fmla="*/ 2703956 w 5979492"/>
              <a:gd name="connsiteY11" fmla="*/ 0 h 5913566"/>
              <a:gd name="connsiteX12" fmla="*/ 2713879 w 5979492"/>
              <a:gd name="connsiteY12" fmla="*/ 0 h 5913566"/>
              <a:gd name="connsiteX13" fmla="*/ 2723802 w 5979492"/>
              <a:gd name="connsiteY13" fmla="*/ 0 h 5913566"/>
              <a:gd name="connsiteX14" fmla="*/ 2733442 w 5979492"/>
              <a:gd name="connsiteY14" fmla="*/ 0 h 5913566"/>
              <a:gd name="connsiteX15" fmla="*/ 2743365 w 5979492"/>
              <a:gd name="connsiteY15" fmla="*/ 548 h 5913566"/>
              <a:gd name="connsiteX16" fmla="*/ 2763211 w 5979492"/>
              <a:gd name="connsiteY16" fmla="*/ 1643 h 5913566"/>
              <a:gd name="connsiteX17" fmla="*/ 2782775 w 5979492"/>
              <a:gd name="connsiteY17" fmla="*/ 3560 h 5913566"/>
              <a:gd name="connsiteX18" fmla="*/ 2802621 w 5979492"/>
              <a:gd name="connsiteY18" fmla="*/ 5476 h 5913566"/>
              <a:gd name="connsiteX19" fmla="*/ 2822468 w 5979492"/>
              <a:gd name="connsiteY19" fmla="*/ 8213 h 5913566"/>
              <a:gd name="connsiteX20" fmla="*/ 2842315 w 5979492"/>
              <a:gd name="connsiteY20" fmla="*/ 11225 h 5913566"/>
              <a:gd name="connsiteX21" fmla="*/ 2862161 w 5979492"/>
              <a:gd name="connsiteY21" fmla="*/ 14511 h 5913566"/>
              <a:gd name="connsiteX22" fmla="*/ 2902137 w 5979492"/>
              <a:gd name="connsiteY22" fmla="*/ 21629 h 5913566"/>
              <a:gd name="connsiteX23" fmla="*/ 2916031 w 5979492"/>
              <a:gd name="connsiteY23" fmla="*/ 24640 h 5913566"/>
              <a:gd name="connsiteX24" fmla="*/ 2929923 w 5979492"/>
              <a:gd name="connsiteY24" fmla="*/ 27652 h 5913566"/>
              <a:gd name="connsiteX25" fmla="*/ 2943532 w 5979492"/>
              <a:gd name="connsiteY25" fmla="*/ 31211 h 5913566"/>
              <a:gd name="connsiteX26" fmla="*/ 2956858 w 5979492"/>
              <a:gd name="connsiteY26" fmla="*/ 35318 h 5913566"/>
              <a:gd name="connsiteX27" fmla="*/ 2969900 w 5979492"/>
              <a:gd name="connsiteY27" fmla="*/ 39424 h 5913566"/>
              <a:gd name="connsiteX28" fmla="*/ 2982942 w 5979492"/>
              <a:gd name="connsiteY28" fmla="*/ 43804 h 5913566"/>
              <a:gd name="connsiteX29" fmla="*/ 2995700 w 5979492"/>
              <a:gd name="connsiteY29" fmla="*/ 48732 h 5913566"/>
              <a:gd name="connsiteX30" fmla="*/ 3008459 w 5979492"/>
              <a:gd name="connsiteY30" fmla="*/ 53660 h 5913566"/>
              <a:gd name="connsiteX31" fmla="*/ 3020934 w 5979492"/>
              <a:gd name="connsiteY31" fmla="*/ 58862 h 5913566"/>
              <a:gd name="connsiteX32" fmla="*/ 3033125 w 5979492"/>
              <a:gd name="connsiteY32" fmla="*/ 64338 h 5913566"/>
              <a:gd name="connsiteX33" fmla="*/ 3045317 w 5979492"/>
              <a:gd name="connsiteY33" fmla="*/ 70361 h 5913566"/>
              <a:gd name="connsiteX34" fmla="*/ 3057225 w 5979492"/>
              <a:gd name="connsiteY34" fmla="*/ 76110 h 5913566"/>
              <a:gd name="connsiteX35" fmla="*/ 3069133 w 5979492"/>
              <a:gd name="connsiteY35" fmla="*/ 82407 h 5913566"/>
              <a:gd name="connsiteX36" fmla="*/ 3080757 w 5979492"/>
              <a:gd name="connsiteY36" fmla="*/ 88704 h 5913566"/>
              <a:gd name="connsiteX37" fmla="*/ 3092382 w 5979492"/>
              <a:gd name="connsiteY37" fmla="*/ 95274 h 5913566"/>
              <a:gd name="connsiteX38" fmla="*/ 3104005 w 5979492"/>
              <a:gd name="connsiteY38" fmla="*/ 101845 h 5913566"/>
              <a:gd name="connsiteX39" fmla="*/ 3126687 w 5979492"/>
              <a:gd name="connsiteY39" fmla="*/ 115534 h 5913566"/>
              <a:gd name="connsiteX40" fmla="*/ 3149369 w 5979492"/>
              <a:gd name="connsiteY40" fmla="*/ 129497 h 5913566"/>
              <a:gd name="connsiteX41" fmla="*/ 3171768 w 5979492"/>
              <a:gd name="connsiteY41" fmla="*/ 144006 h 5913566"/>
              <a:gd name="connsiteX42" fmla="*/ 3193883 w 5979492"/>
              <a:gd name="connsiteY42" fmla="*/ 158243 h 5913566"/>
              <a:gd name="connsiteX43" fmla="*/ 3237828 w 5979492"/>
              <a:gd name="connsiteY43" fmla="*/ 186990 h 5913566"/>
              <a:gd name="connsiteX44" fmla="*/ 3260227 w 5979492"/>
              <a:gd name="connsiteY44" fmla="*/ 201499 h 5913566"/>
              <a:gd name="connsiteX45" fmla="*/ 3282342 w 5979492"/>
              <a:gd name="connsiteY45" fmla="*/ 215188 h 5913566"/>
              <a:gd name="connsiteX46" fmla="*/ 3317215 w 5979492"/>
              <a:gd name="connsiteY46" fmla="*/ 235722 h 5913566"/>
              <a:gd name="connsiteX47" fmla="*/ 3334226 w 5979492"/>
              <a:gd name="connsiteY47" fmla="*/ 245851 h 5913566"/>
              <a:gd name="connsiteX48" fmla="*/ 3351521 w 5979492"/>
              <a:gd name="connsiteY48" fmla="*/ 255434 h 5913566"/>
              <a:gd name="connsiteX49" fmla="*/ 3369100 w 5979492"/>
              <a:gd name="connsiteY49" fmla="*/ 265016 h 5913566"/>
              <a:gd name="connsiteX50" fmla="*/ 3386111 w 5979492"/>
              <a:gd name="connsiteY50" fmla="*/ 274324 h 5913566"/>
              <a:gd name="connsiteX51" fmla="*/ 3403689 w 5979492"/>
              <a:gd name="connsiteY51" fmla="*/ 283359 h 5913566"/>
              <a:gd name="connsiteX52" fmla="*/ 3421551 w 5979492"/>
              <a:gd name="connsiteY52" fmla="*/ 291846 h 5913566"/>
              <a:gd name="connsiteX53" fmla="*/ 3439129 w 5979492"/>
              <a:gd name="connsiteY53" fmla="*/ 300059 h 5913566"/>
              <a:gd name="connsiteX54" fmla="*/ 3456992 w 5979492"/>
              <a:gd name="connsiteY54" fmla="*/ 308272 h 5913566"/>
              <a:gd name="connsiteX55" fmla="*/ 3475420 w 5979492"/>
              <a:gd name="connsiteY55" fmla="*/ 315938 h 5913566"/>
              <a:gd name="connsiteX56" fmla="*/ 3493850 w 5979492"/>
              <a:gd name="connsiteY56" fmla="*/ 323056 h 5913566"/>
              <a:gd name="connsiteX57" fmla="*/ 3511995 w 5979492"/>
              <a:gd name="connsiteY57" fmla="*/ 329901 h 5913566"/>
              <a:gd name="connsiteX58" fmla="*/ 3530991 w 5979492"/>
              <a:gd name="connsiteY58" fmla="*/ 336472 h 5913566"/>
              <a:gd name="connsiteX59" fmla="*/ 3549987 w 5979492"/>
              <a:gd name="connsiteY59" fmla="*/ 342495 h 5913566"/>
              <a:gd name="connsiteX60" fmla="*/ 3569550 w 5979492"/>
              <a:gd name="connsiteY60" fmla="*/ 348244 h 5913566"/>
              <a:gd name="connsiteX61" fmla="*/ 3588829 w 5979492"/>
              <a:gd name="connsiteY61" fmla="*/ 353719 h 5913566"/>
              <a:gd name="connsiteX62" fmla="*/ 3607542 w 5979492"/>
              <a:gd name="connsiteY62" fmla="*/ 359469 h 5913566"/>
              <a:gd name="connsiteX63" fmla="*/ 3626538 w 5979492"/>
              <a:gd name="connsiteY63" fmla="*/ 365765 h 5913566"/>
              <a:gd name="connsiteX64" fmla="*/ 3644967 w 5979492"/>
              <a:gd name="connsiteY64" fmla="*/ 372336 h 5913566"/>
              <a:gd name="connsiteX65" fmla="*/ 3663396 w 5979492"/>
              <a:gd name="connsiteY65" fmla="*/ 379181 h 5913566"/>
              <a:gd name="connsiteX66" fmla="*/ 3681258 w 5979492"/>
              <a:gd name="connsiteY66" fmla="*/ 386299 h 5913566"/>
              <a:gd name="connsiteX67" fmla="*/ 3699120 w 5979492"/>
              <a:gd name="connsiteY67" fmla="*/ 393965 h 5913566"/>
              <a:gd name="connsiteX68" fmla="*/ 3716981 w 5979492"/>
              <a:gd name="connsiteY68" fmla="*/ 402178 h 5913566"/>
              <a:gd name="connsiteX69" fmla="*/ 3733993 w 5979492"/>
              <a:gd name="connsiteY69" fmla="*/ 410939 h 5913566"/>
              <a:gd name="connsiteX70" fmla="*/ 3751288 w 5979492"/>
              <a:gd name="connsiteY70" fmla="*/ 419700 h 5913566"/>
              <a:gd name="connsiteX71" fmla="*/ 3768015 w 5979492"/>
              <a:gd name="connsiteY71" fmla="*/ 429555 h 5913566"/>
              <a:gd name="connsiteX72" fmla="*/ 3784460 w 5979492"/>
              <a:gd name="connsiteY72" fmla="*/ 439411 h 5913566"/>
              <a:gd name="connsiteX73" fmla="*/ 3800621 w 5979492"/>
              <a:gd name="connsiteY73" fmla="*/ 450088 h 5913566"/>
              <a:gd name="connsiteX74" fmla="*/ 3816215 w 5979492"/>
              <a:gd name="connsiteY74" fmla="*/ 461313 h 5913566"/>
              <a:gd name="connsiteX75" fmla="*/ 3831525 w 5979492"/>
              <a:gd name="connsiteY75" fmla="*/ 473085 h 5913566"/>
              <a:gd name="connsiteX76" fmla="*/ 3839463 w 5979492"/>
              <a:gd name="connsiteY76" fmla="*/ 479383 h 5913566"/>
              <a:gd name="connsiteX77" fmla="*/ 3846835 w 5979492"/>
              <a:gd name="connsiteY77" fmla="*/ 485679 h 5913566"/>
              <a:gd name="connsiteX78" fmla="*/ 3850804 w 5979492"/>
              <a:gd name="connsiteY78" fmla="*/ 483763 h 5913566"/>
              <a:gd name="connsiteX79" fmla="*/ 3854491 w 5979492"/>
              <a:gd name="connsiteY79" fmla="*/ 482941 h 5913566"/>
              <a:gd name="connsiteX80" fmla="*/ 3857893 w 5979492"/>
              <a:gd name="connsiteY80" fmla="*/ 482668 h 5913566"/>
              <a:gd name="connsiteX81" fmla="*/ 3861295 w 5979492"/>
              <a:gd name="connsiteY81" fmla="*/ 482941 h 5913566"/>
              <a:gd name="connsiteX82" fmla="*/ 3864413 w 5979492"/>
              <a:gd name="connsiteY82" fmla="*/ 483489 h 5913566"/>
              <a:gd name="connsiteX83" fmla="*/ 3867533 w 5979492"/>
              <a:gd name="connsiteY83" fmla="*/ 484584 h 5913566"/>
              <a:gd name="connsiteX84" fmla="*/ 3870084 w 5979492"/>
              <a:gd name="connsiteY84" fmla="*/ 485953 h 5913566"/>
              <a:gd name="connsiteX85" fmla="*/ 3873203 w 5979492"/>
              <a:gd name="connsiteY85" fmla="*/ 487596 h 5913566"/>
              <a:gd name="connsiteX86" fmla="*/ 3878022 w 5979492"/>
              <a:gd name="connsiteY86" fmla="*/ 491155 h 5913566"/>
              <a:gd name="connsiteX87" fmla="*/ 3883410 w 5979492"/>
              <a:gd name="connsiteY87" fmla="*/ 494988 h 5913566"/>
              <a:gd name="connsiteX88" fmla="*/ 3888513 w 5979492"/>
              <a:gd name="connsiteY88" fmla="*/ 498820 h 5913566"/>
              <a:gd name="connsiteX89" fmla="*/ 3891348 w 5979492"/>
              <a:gd name="connsiteY89" fmla="*/ 500190 h 5913566"/>
              <a:gd name="connsiteX90" fmla="*/ 3894183 w 5979492"/>
              <a:gd name="connsiteY90" fmla="*/ 501558 h 5913566"/>
              <a:gd name="connsiteX91" fmla="*/ 3901271 w 5979492"/>
              <a:gd name="connsiteY91" fmla="*/ 503475 h 5913566"/>
              <a:gd name="connsiteX92" fmla="*/ 3908076 w 5979492"/>
              <a:gd name="connsiteY92" fmla="*/ 505665 h 5913566"/>
              <a:gd name="connsiteX93" fmla="*/ 3914597 w 5979492"/>
              <a:gd name="connsiteY93" fmla="*/ 507856 h 5913566"/>
              <a:gd name="connsiteX94" fmla="*/ 3921402 w 5979492"/>
              <a:gd name="connsiteY94" fmla="*/ 510319 h 5913566"/>
              <a:gd name="connsiteX95" fmla="*/ 3934444 w 5979492"/>
              <a:gd name="connsiteY95" fmla="*/ 515521 h 5913566"/>
              <a:gd name="connsiteX96" fmla="*/ 3947202 w 5979492"/>
              <a:gd name="connsiteY96" fmla="*/ 521270 h 5913566"/>
              <a:gd name="connsiteX97" fmla="*/ 3959677 w 5979492"/>
              <a:gd name="connsiteY97" fmla="*/ 527567 h 5913566"/>
              <a:gd name="connsiteX98" fmla="*/ 3971869 w 5979492"/>
              <a:gd name="connsiteY98" fmla="*/ 534138 h 5913566"/>
              <a:gd name="connsiteX99" fmla="*/ 3984060 w 5979492"/>
              <a:gd name="connsiteY99" fmla="*/ 540982 h 5913566"/>
              <a:gd name="connsiteX100" fmla="*/ 3995685 w 5979492"/>
              <a:gd name="connsiteY100" fmla="*/ 548100 h 5913566"/>
              <a:gd name="connsiteX101" fmla="*/ 4019501 w 5979492"/>
              <a:gd name="connsiteY101" fmla="*/ 562611 h 5913566"/>
              <a:gd name="connsiteX102" fmla="*/ 4043599 w 5979492"/>
              <a:gd name="connsiteY102" fmla="*/ 576847 h 5913566"/>
              <a:gd name="connsiteX103" fmla="*/ 4055507 w 5979492"/>
              <a:gd name="connsiteY103" fmla="*/ 583691 h 5913566"/>
              <a:gd name="connsiteX104" fmla="*/ 4067699 w 5979492"/>
              <a:gd name="connsiteY104" fmla="*/ 590536 h 5913566"/>
              <a:gd name="connsiteX105" fmla="*/ 4079891 w 5979492"/>
              <a:gd name="connsiteY105" fmla="*/ 596832 h 5913566"/>
              <a:gd name="connsiteX106" fmla="*/ 4092649 w 5979492"/>
              <a:gd name="connsiteY106" fmla="*/ 602582 h 5913566"/>
              <a:gd name="connsiteX107" fmla="*/ 4134894 w 5979492"/>
              <a:gd name="connsiteY107" fmla="*/ 629412 h 5913566"/>
              <a:gd name="connsiteX108" fmla="*/ 4177139 w 5979492"/>
              <a:gd name="connsiteY108" fmla="*/ 655968 h 5913566"/>
              <a:gd name="connsiteX109" fmla="*/ 4219383 w 5979492"/>
              <a:gd name="connsiteY109" fmla="*/ 683072 h 5913566"/>
              <a:gd name="connsiteX110" fmla="*/ 4261062 w 5979492"/>
              <a:gd name="connsiteY110" fmla="*/ 710176 h 5913566"/>
              <a:gd name="connsiteX111" fmla="*/ 4281759 w 5979492"/>
              <a:gd name="connsiteY111" fmla="*/ 724139 h 5913566"/>
              <a:gd name="connsiteX112" fmla="*/ 4302172 w 5979492"/>
              <a:gd name="connsiteY112" fmla="*/ 738101 h 5913566"/>
              <a:gd name="connsiteX113" fmla="*/ 4322586 w 5979492"/>
              <a:gd name="connsiteY113" fmla="*/ 752337 h 5913566"/>
              <a:gd name="connsiteX114" fmla="*/ 4342999 w 5979492"/>
              <a:gd name="connsiteY114" fmla="*/ 766848 h 5913566"/>
              <a:gd name="connsiteX115" fmla="*/ 4363130 w 5979492"/>
              <a:gd name="connsiteY115" fmla="*/ 781358 h 5913566"/>
              <a:gd name="connsiteX116" fmla="*/ 4382977 w 5979492"/>
              <a:gd name="connsiteY116" fmla="*/ 796141 h 5913566"/>
              <a:gd name="connsiteX117" fmla="*/ 4402539 w 5979492"/>
              <a:gd name="connsiteY117" fmla="*/ 811473 h 5913566"/>
              <a:gd name="connsiteX118" fmla="*/ 4421819 w 5979492"/>
              <a:gd name="connsiteY118" fmla="*/ 827079 h 5913566"/>
              <a:gd name="connsiteX119" fmla="*/ 4431459 w 5979492"/>
              <a:gd name="connsiteY119" fmla="*/ 835018 h 5913566"/>
              <a:gd name="connsiteX120" fmla="*/ 4441382 w 5979492"/>
              <a:gd name="connsiteY120" fmla="*/ 842958 h 5913566"/>
              <a:gd name="connsiteX121" fmla="*/ 4460662 w 5979492"/>
              <a:gd name="connsiteY121" fmla="*/ 858837 h 5913566"/>
              <a:gd name="connsiteX122" fmla="*/ 4479941 w 5979492"/>
              <a:gd name="connsiteY122" fmla="*/ 875263 h 5913566"/>
              <a:gd name="connsiteX123" fmla="*/ 4499504 w 5979492"/>
              <a:gd name="connsiteY123" fmla="*/ 891142 h 5913566"/>
              <a:gd name="connsiteX124" fmla="*/ 4509143 w 5979492"/>
              <a:gd name="connsiteY124" fmla="*/ 899081 h 5913566"/>
              <a:gd name="connsiteX125" fmla="*/ 4518783 w 5979492"/>
              <a:gd name="connsiteY125" fmla="*/ 906747 h 5913566"/>
              <a:gd name="connsiteX126" fmla="*/ 4528991 w 5979492"/>
              <a:gd name="connsiteY126" fmla="*/ 914413 h 5913566"/>
              <a:gd name="connsiteX127" fmla="*/ 4539481 w 5979492"/>
              <a:gd name="connsiteY127" fmla="*/ 921531 h 5913566"/>
              <a:gd name="connsiteX128" fmla="*/ 4549971 w 5979492"/>
              <a:gd name="connsiteY128" fmla="*/ 928649 h 5913566"/>
              <a:gd name="connsiteX129" fmla="*/ 4560745 w 5979492"/>
              <a:gd name="connsiteY129" fmla="*/ 935494 h 5913566"/>
              <a:gd name="connsiteX130" fmla="*/ 4572085 w 5979492"/>
              <a:gd name="connsiteY130" fmla="*/ 942065 h 5913566"/>
              <a:gd name="connsiteX131" fmla="*/ 4583143 w 5979492"/>
              <a:gd name="connsiteY131" fmla="*/ 948088 h 5913566"/>
              <a:gd name="connsiteX132" fmla="*/ 4588247 w 5979492"/>
              <a:gd name="connsiteY132" fmla="*/ 954384 h 5913566"/>
              <a:gd name="connsiteX133" fmla="*/ 4593633 w 5979492"/>
              <a:gd name="connsiteY133" fmla="*/ 960681 h 5913566"/>
              <a:gd name="connsiteX134" fmla="*/ 4599021 w 5979492"/>
              <a:gd name="connsiteY134" fmla="*/ 966704 h 5913566"/>
              <a:gd name="connsiteX135" fmla="*/ 4604691 w 5979492"/>
              <a:gd name="connsiteY135" fmla="*/ 972728 h 5913566"/>
              <a:gd name="connsiteX136" fmla="*/ 4610078 w 5979492"/>
              <a:gd name="connsiteY136" fmla="*/ 978476 h 5913566"/>
              <a:gd name="connsiteX137" fmla="*/ 4616032 w 5979492"/>
              <a:gd name="connsiteY137" fmla="*/ 984226 h 5913566"/>
              <a:gd name="connsiteX138" fmla="*/ 4627940 w 5979492"/>
              <a:gd name="connsiteY138" fmla="*/ 995451 h 5913566"/>
              <a:gd name="connsiteX139" fmla="*/ 4640415 w 5979492"/>
              <a:gd name="connsiteY139" fmla="*/ 1006128 h 5913566"/>
              <a:gd name="connsiteX140" fmla="*/ 4653173 w 5979492"/>
              <a:gd name="connsiteY140" fmla="*/ 1016258 h 5913566"/>
              <a:gd name="connsiteX141" fmla="*/ 4666215 w 5979492"/>
              <a:gd name="connsiteY141" fmla="*/ 1026388 h 5913566"/>
              <a:gd name="connsiteX142" fmla="*/ 4679257 w 5979492"/>
              <a:gd name="connsiteY142" fmla="*/ 1035969 h 5913566"/>
              <a:gd name="connsiteX143" fmla="*/ 4705909 w 5979492"/>
              <a:gd name="connsiteY143" fmla="*/ 1055134 h 5913566"/>
              <a:gd name="connsiteX144" fmla="*/ 4732843 w 5979492"/>
              <a:gd name="connsiteY144" fmla="*/ 1074298 h 5913566"/>
              <a:gd name="connsiteX145" fmla="*/ 4745885 w 5979492"/>
              <a:gd name="connsiteY145" fmla="*/ 1084154 h 5913566"/>
              <a:gd name="connsiteX146" fmla="*/ 4758927 w 5979492"/>
              <a:gd name="connsiteY146" fmla="*/ 1094010 h 5913566"/>
              <a:gd name="connsiteX147" fmla="*/ 4771969 w 5979492"/>
              <a:gd name="connsiteY147" fmla="*/ 1104414 h 5913566"/>
              <a:gd name="connsiteX148" fmla="*/ 4784445 w 5979492"/>
              <a:gd name="connsiteY148" fmla="*/ 1114817 h 5913566"/>
              <a:gd name="connsiteX149" fmla="*/ 4792383 w 5979492"/>
              <a:gd name="connsiteY149" fmla="*/ 1121662 h 5913566"/>
              <a:gd name="connsiteX150" fmla="*/ 4801172 w 5979492"/>
              <a:gd name="connsiteY150" fmla="*/ 1128233 h 5913566"/>
              <a:gd name="connsiteX151" fmla="*/ 4809395 w 5979492"/>
              <a:gd name="connsiteY151" fmla="*/ 1134803 h 5913566"/>
              <a:gd name="connsiteX152" fmla="*/ 4817333 w 5979492"/>
              <a:gd name="connsiteY152" fmla="*/ 1141647 h 5913566"/>
              <a:gd name="connsiteX153" fmla="*/ 4824988 w 5979492"/>
              <a:gd name="connsiteY153" fmla="*/ 1148492 h 5913566"/>
              <a:gd name="connsiteX154" fmla="*/ 4828957 w 5979492"/>
              <a:gd name="connsiteY154" fmla="*/ 1152325 h 5913566"/>
              <a:gd name="connsiteX155" fmla="*/ 4832359 w 5979492"/>
              <a:gd name="connsiteY155" fmla="*/ 1155883 h 5913566"/>
              <a:gd name="connsiteX156" fmla="*/ 4835762 w 5979492"/>
              <a:gd name="connsiteY156" fmla="*/ 1159991 h 5913566"/>
              <a:gd name="connsiteX157" fmla="*/ 4838881 w 5979492"/>
              <a:gd name="connsiteY157" fmla="*/ 1163823 h 5913566"/>
              <a:gd name="connsiteX158" fmla="*/ 4841999 w 5979492"/>
              <a:gd name="connsiteY158" fmla="*/ 1168204 h 5913566"/>
              <a:gd name="connsiteX159" fmla="*/ 4844835 w 5979492"/>
              <a:gd name="connsiteY159" fmla="*/ 1172858 h 5913566"/>
              <a:gd name="connsiteX160" fmla="*/ 4946619 w 5979492"/>
              <a:gd name="connsiteY160" fmla="*/ 1258276 h 5913566"/>
              <a:gd name="connsiteX161" fmla="*/ 5026289 w 5979492"/>
              <a:gd name="connsiteY161" fmla="*/ 1327815 h 5913566"/>
              <a:gd name="connsiteX162" fmla="*/ 5105675 w 5979492"/>
              <a:gd name="connsiteY162" fmla="*/ 1397902 h 5913566"/>
              <a:gd name="connsiteX163" fmla="*/ 5123821 w 5979492"/>
              <a:gd name="connsiteY163" fmla="*/ 1426649 h 5913566"/>
              <a:gd name="connsiteX164" fmla="*/ 5132327 w 5979492"/>
              <a:gd name="connsiteY164" fmla="*/ 1431029 h 5913566"/>
              <a:gd name="connsiteX165" fmla="*/ 5140832 w 5979492"/>
              <a:gd name="connsiteY165" fmla="*/ 1435409 h 5913566"/>
              <a:gd name="connsiteX166" fmla="*/ 5149054 w 5979492"/>
              <a:gd name="connsiteY166" fmla="*/ 1440063 h 5913566"/>
              <a:gd name="connsiteX167" fmla="*/ 5156993 w 5979492"/>
              <a:gd name="connsiteY167" fmla="*/ 1444991 h 5913566"/>
              <a:gd name="connsiteX168" fmla="*/ 5164648 w 5979492"/>
              <a:gd name="connsiteY168" fmla="*/ 1450193 h 5913566"/>
              <a:gd name="connsiteX169" fmla="*/ 5172587 w 5979492"/>
              <a:gd name="connsiteY169" fmla="*/ 1455121 h 5913566"/>
              <a:gd name="connsiteX170" fmla="*/ 5179958 w 5979492"/>
              <a:gd name="connsiteY170" fmla="*/ 1460597 h 5913566"/>
              <a:gd name="connsiteX171" fmla="*/ 5187330 w 5979492"/>
              <a:gd name="connsiteY171" fmla="*/ 1466072 h 5913566"/>
              <a:gd name="connsiteX172" fmla="*/ 5194701 w 5979492"/>
              <a:gd name="connsiteY172" fmla="*/ 1471548 h 5913566"/>
              <a:gd name="connsiteX173" fmla="*/ 5201790 w 5979492"/>
              <a:gd name="connsiteY173" fmla="*/ 1477297 h 5913566"/>
              <a:gd name="connsiteX174" fmla="*/ 5215399 w 5979492"/>
              <a:gd name="connsiteY174" fmla="*/ 1489070 h 5913566"/>
              <a:gd name="connsiteX175" fmla="*/ 5228724 w 5979492"/>
              <a:gd name="connsiteY175" fmla="*/ 1501389 h 5913566"/>
              <a:gd name="connsiteX176" fmla="*/ 5241766 w 5979492"/>
              <a:gd name="connsiteY176" fmla="*/ 1513709 h 5913566"/>
              <a:gd name="connsiteX177" fmla="*/ 5254524 w 5979492"/>
              <a:gd name="connsiteY177" fmla="*/ 1526577 h 5913566"/>
              <a:gd name="connsiteX178" fmla="*/ 5266716 w 5979492"/>
              <a:gd name="connsiteY178" fmla="*/ 1539718 h 5913566"/>
              <a:gd name="connsiteX179" fmla="*/ 5279191 w 5979492"/>
              <a:gd name="connsiteY179" fmla="*/ 1552859 h 5913566"/>
              <a:gd name="connsiteX180" fmla="*/ 5291099 w 5979492"/>
              <a:gd name="connsiteY180" fmla="*/ 1566275 h 5913566"/>
              <a:gd name="connsiteX181" fmla="*/ 5314631 w 5979492"/>
              <a:gd name="connsiteY181" fmla="*/ 1593378 h 5913566"/>
              <a:gd name="connsiteX182" fmla="*/ 5338731 w 5979492"/>
              <a:gd name="connsiteY182" fmla="*/ 1620208 h 5913566"/>
              <a:gd name="connsiteX183" fmla="*/ 5350922 w 5979492"/>
              <a:gd name="connsiteY183" fmla="*/ 1627326 h 5913566"/>
              <a:gd name="connsiteX184" fmla="*/ 5362831 w 5979492"/>
              <a:gd name="connsiteY184" fmla="*/ 1635266 h 5913566"/>
              <a:gd name="connsiteX185" fmla="*/ 5368785 w 5979492"/>
              <a:gd name="connsiteY185" fmla="*/ 1639099 h 5913566"/>
              <a:gd name="connsiteX186" fmla="*/ 5373887 w 5979492"/>
              <a:gd name="connsiteY186" fmla="*/ 1643479 h 5913566"/>
              <a:gd name="connsiteX187" fmla="*/ 5379558 w 5979492"/>
              <a:gd name="connsiteY187" fmla="*/ 1647860 h 5913566"/>
              <a:gd name="connsiteX188" fmla="*/ 5384661 w 5979492"/>
              <a:gd name="connsiteY188" fmla="*/ 1651966 h 5913566"/>
              <a:gd name="connsiteX189" fmla="*/ 5389765 w 5979492"/>
              <a:gd name="connsiteY189" fmla="*/ 1656621 h 5913566"/>
              <a:gd name="connsiteX190" fmla="*/ 5394869 w 5979492"/>
              <a:gd name="connsiteY190" fmla="*/ 1661549 h 5913566"/>
              <a:gd name="connsiteX191" fmla="*/ 5399405 w 5979492"/>
              <a:gd name="connsiteY191" fmla="*/ 1666477 h 5913566"/>
              <a:gd name="connsiteX192" fmla="*/ 5403941 w 5979492"/>
              <a:gd name="connsiteY192" fmla="*/ 1671405 h 5913566"/>
              <a:gd name="connsiteX193" fmla="*/ 5408477 w 5979492"/>
              <a:gd name="connsiteY193" fmla="*/ 1676606 h 5913566"/>
              <a:gd name="connsiteX194" fmla="*/ 5412447 w 5979492"/>
              <a:gd name="connsiteY194" fmla="*/ 1682081 h 5913566"/>
              <a:gd name="connsiteX195" fmla="*/ 5416416 w 5979492"/>
              <a:gd name="connsiteY195" fmla="*/ 1687831 h 5913566"/>
              <a:gd name="connsiteX196" fmla="*/ 5420101 w 5979492"/>
              <a:gd name="connsiteY196" fmla="*/ 1693854 h 5913566"/>
              <a:gd name="connsiteX197" fmla="*/ 5429174 w 5979492"/>
              <a:gd name="connsiteY197" fmla="*/ 1699877 h 5913566"/>
              <a:gd name="connsiteX198" fmla="*/ 5437964 w 5979492"/>
              <a:gd name="connsiteY198" fmla="*/ 1706174 h 5913566"/>
              <a:gd name="connsiteX199" fmla="*/ 5446469 w 5979492"/>
              <a:gd name="connsiteY199" fmla="*/ 1712471 h 5913566"/>
              <a:gd name="connsiteX200" fmla="*/ 5455258 w 5979492"/>
              <a:gd name="connsiteY200" fmla="*/ 1718767 h 5913566"/>
              <a:gd name="connsiteX201" fmla="*/ 5463197 w 5979492"/>
              <a:gd name="connsiteY201" fmla="*/ 1725338 h 5913566"/>
              <a:gd name="connsiteX202" fmla="*/ 5471419 w 5979492"/>
              <a:gd name="connsiteY202" fmla="*/ 1732183 h 5913566"/>
              <a:gd name="connsiteX203" fmla="*/ 5479074 w 5979492"/>
              <a:gd name="connsiteY203" fmla="*/ 1739027 h 5913566"/>
              <a:gd name="connsiteX204" fmla="*/ 5486729 w 5979492"/>
              <a:gd name="connsiteY204" fmla="*/ 1746419 h 5913566"/>
              <a:gd name="connsiteX205" fmla="*/ 5494101 w 5979492"/>
              <a:gd name="connsiteY205" fmla="*/ 1753811 h 5913566"/>
              <a:gd name="connsiteX206" fmla="*/ 5500906 w 5979492"/>
              <a:gd name="connsiteY206" fmla="*/ 1761477 h 5913566"/>
              <a:gd name="connsiteX207" fmla="*/ 5507427 w 5979492"/>
              <a:gd name="connsiteY207" fmla="*/ 1769416 h 5913566"/>
              <a:gd name="connsiteX208" fmla="*/ 5513948 w 5979492"/>
              <a:gd name="connsiteY208" fmla="*/ 1777630 h 5913566"/>
              <a:gd name="connsiteX209" fmla="*/ 5519619 w 5979492"/>
              <a:gd name="connsiteY209" fmla="*/ 1786391 h 5913566"/>
              <a:gd name="connsiteX210" fmla="*/ 5525005 w 5979492"/>
              <a:gd name="connsiteY210" fmla="*/ 1795151 h 5913566"/>
              <a:gd name="connsiteX211" fmla="*/ 5530108 w 5979492"/>
              <a:gd name="connsiteY211" fmla="*/ 1804186 h 5913566"/>
              <a:gd name="connsiteX212" fmla="*/ 5534929 w 5979492"/>
              <a:gd name="connsiteY212" fmla="*/ 1813768 h 5913566"/>
              <a:gd name="connsiteX213" fmla="*/ 5553641 w 5979492"/>
              <a:gd name="connsiteY213" fmla="*/ 1829921 h 5913566"/>
              <a:gd name="connsiteX214" fmla="*/ 5562997 w 5979492"/>
              <a:gd name="connsiteY214" fmla="*/ 1833206 h 5913566"/>
              <a:gd name="connsiteX215" fmla="*/ 5572353 w 5979492"/>
              <a:gd name="connsiteY215" fmla="*/ 1837039 h 5913566"/>
              <a:gd name="connsiteX216" fmla="*/ 5580859 w 5979492"/>
              <a:gd name="connsiteY216" fmla="*/ 1840872 h 5913566"/>
              <a:gd name="connsiteX217" fmla="*/ 5588798 w 5979492"/>
              <a:gd name="connsiteY217" fmla="*/ 1845526 h 5913566"/>
              <a:gd name="connsiteX218" fmla="*/ 5596453 w 5979492"/>
              <a:gd name="connsiteY218" fmla="*/ 1850728 h 5913566"/>
              <a:gd name="connsiteX219" fmla="*/ 5604108 w 5979492"/>
              <a:gd name="connsiteY219" fmla="*/ 1855656 h 5913566"/>
              <a:gd name="connsiteX220" fmla="*/ 5610913 w 5979492"/>
              <a:gd name="connsiteY220" fmla="*/ 1861405 h 5913566"/>
              <a:gd name="connsiteX221" fmla="*/ 5617433 w 5979492"/>
              <a:gd name="connsiteY221" fmla="*/ 1867702 h 5913566"/>
              <a:gd name="connsiteX222" fmla="*/ 5623671 w 5979492"/>
              <a:gd name="connsiteY222" fmla="*/ 1873999 h 5913566"/>
              <a:gd name="connsiteX223" fmla="*/ 5629342 w 5979492"/>
              <a:gd name="connsiteY223" fmla="*/ 1880570 h 5913566"/>
              <a:gd name="connsiteX224" fmla="*/ 5635013 w 5979492"/>
              <a:gd name="connsiteY224" fmla="*/ 1887414 h 5913566"/>
              <a:gd name="connsiteX225" fmla="*/ 5640399 w 5979492"/>
              <a:gd name="connsiteY225" fmla="*/ 1894806 h 5913566"/>
              <a:gd name="connsiteX226" fmla="*/ 5645785 w 5979492"/>
              <a:gd name="connsiteY226" fmla="*/ 1902198 h 5913566"/>
              <a:gd name="connsiteX227" fmla="*/ 5650889 w 5979492"/>
              <a:gd name="connsiteY227" fmla="*/ 1909590 h 5913566"/>
              <a:gd name="connsiteX228" fmla="*/ 5655426 w 5979492"/>
              <a:gd name="connsiteY228" fmla="*/ 1917256 h 5913566"/>
              <a:gd name="connsiteX229" fmla="*/ 5659963 w 5979492"/>
              <a:gd name="connsiteY229" fmla="*/ 1925195 h 5913566"/>
              <a:gd name="connsiteX230" fmla="*/ 5744735 w 5979492"/>
              <a:gd name="connsiteY230" fmla="*/ 2026766 h 5913566"/>
              <a:gd name="connsiteX231" fmla="*/ 5839432 w 5979492"/>
              <a:gd name="connsiteY231" fmla="*/ 2139288 h 5913566"/>
              <a:gd name="connsiteX232" fmla="*/ 5886497 w 5979492"/>
              <a:gd name="connsiteY232" fmla="*/ 2195686 h 5913566"/>
              <a:gd name="connsiteX233" fmla="*/ 5909463 w 5979492"/>
              <a:gd name="connsiteY233" fmla="*/ 2224158 h 5913566"/>
              <a:gd name="connsiteX234" fmla="*/ 5932711 w 5979492"/>
              <a:gd name="connsiteY234" fmla="*/ 2252631 h 5913566"/>
              <a:gd name="connsiteX235" fmla="*/ 5937815 w 5979492"/>
              <a:gd name="connsiteY235" fmla="*/ 2258928 h 5913566"/>
              <a:gd name="connsiteX236" fmla="*/ 5942917 w 5979492"/>
              <a:gd name="connsiteY236" fmla="*/ 2265225 h 5913566"/>
              <a:gd name="connsiteX237" fmla="*/ 5948021 w 5979492"/>
              <a:gd name="connsiteY237" fmla="*/ 2272070 h 5913566"/>
              <a:gd name="connsiteX238" fmla="*/ 5950289 w 5979492"/>
              <a:gd name="connsiteY238" fmla="*/ 2275628 h 5913566"/>
              <a:gd name="connsiteX239" fmla="*/ 5952274 w 5979492"/>
              <a:gd name="connsiteY239" fmla="*/ 2279188 h 5913566"/>
              <a:gd name="connsiteX240" fmla="*/ 5953975 w 5979492"/>
              <a:gd name="connsiteY240" fmla="*/ 2283021 h 5913566"/>
              <a:gd name="connsiteX241" fmla="*/ 5955392 w 5979492"/>
              <a:gd name="connsiteY241" fmla="*/ 2286579 h 5913566"/>
              <a:gd name="connsiteX242" fmla="*/ 5956810 w 5979492"/>
              <a:gd name="connsiteY242" fmla="*/ 2290686 h 5913566"/>
              <a:gd name="connsiteX243" fmla="*/ 5957661 w 5979492"/>
              <a:gd name="connsiteY243" fmla="*/ 2294793 h 5913566"/>
              <a:gd name="connsiteX244" fmla="*/ 5958229 w 5979492"/>
              <a:gd name="connsiteY244" fmla="*/ 2298900 h 5913566"/>
              <a:gd name="connsiteX245" fmla="*/ 5957945 w 5979492"/>
              <a:gd name="connsiteY245" fmla="*/ 2303280 h 5913566"/>
              <a:gd name="connsiteX246" fmla="*/ 5957661 w 5979492"/>
              <a:gd name="connsiteY246" fmla="*/ 2307661 h 5913566"/>
              <a:gd name="connsiteX247" fmla="*/ 5956243 w 5979492"/>
              <a:gd name="connsiteY247" fmla="*/ 2312041 h 5913566"/>
              <a:gd name="connsiteX248" fmla="*/ 5959363 w 5979492"/>
              <a:gd name="connsiteY248" fmla="*/ 2317516 h 5913566"/>
              <a:gd name="connsiteX249" fmla="*/ 5961913 w 5979492"/>
              <a:gd name="connsiteY249" fmla="*/ 2322992 h 5913566"/>
              <a:gd name="connsiteX250" fmla="*/ 5964465 w 5979492"/>
              <a:gd name="connsiteY250" fmla="*/ 2328193 h 5913566"/>
              <a:gd name="connsiteX251" fmla="*/ 5966733 w 5979492"/>
              <a:gd name="connsiteY251" fmla="*/ 2333669 h 5913566"/>
              <a:gd name="connsiteX252" fmla="*/ 5968435 w 5979492"/>
              <a:gd name="connsiteY252" fmla="*/ 2339144 h 5913566"/>
              <a:gd name="connsiteX253" fmla="*/ 5970419 w 5979492"/>
              <a:gd name="connsiteY253" fmla="*/ 2344347 h 5913566"/>
              <a:gd name="connsiteX254" fmla="*/ 5971553 w 5979492"/>
              <a:gd name="connsiteY254" fmla="*/ 2349822 h 5913566"/>
              <a:gd name="connsiteX255" fmla="*/ 5972687 w 5979492"/>
              <a:gd name="connsiteY255" fmla="*/ 2355298 h 5913566"/>
              <a:gd name="connsiteX256" fmla="*/ 5973821 w 5979492"/>
              <a:gd name="connsiteY256" fmla="*/ 2361046 h 5913566"/>
              <a:gd name="connsiteX257" fmla="*/ 5974389 w 5979492"/>
              <a:gd name="connsiteY257" fmla="*/ 2366522 h 5913566"/>
              <a:gd name="connsiteX258" fmla="*/ 5975523 w 5979492"/>
              <a:gd name="connsiteY258" fmla="*/ 2377473 h 5913566"/>
              <a:gd name="connsiteX259" fmla="*/ 5976373 w 5979492"/>
              <a:gd name="connsiteY259" fmla="*/ 2388424 h 5913566"/>
              <a:gd name="connsiteX260" fmla="*/ 5976373 w 5979492"/>
              <a:gd name="connsiteY260" fmla="*/ 2399649 h 5913566"/>
              <a:gd name="connsiteX261" fmla="*/ 5975806 w 5979492"/>
              <a:gd name="connsiteY261" fmla="*/ 2410874 h 5913566"/>
              <a:gd name="connsiteX262" fmla="*/ 5975523 w 5979492"/>
              <a:gd name="connsiteY262" fmla="*/ 2422099 h 5913566"/>
              <a:gd name="connsiteX263" fmla="*/ 5974389 w 5979492"/>
              <a:gd name="connsiteY263" fmla="*/ 2444274 h 5913566"/>
              <a:gd name="connsiteX264" fmla="*/ 5974105 w 5979492"/>
              <a:gd name="connsiteY264" fmla="*/ 2455773 h 5913566"/>
              <a:gd name="connsiteX265" fmla="*/ 5973821 w 5979492"/>
              <a:gd name="connsiteY265" fmla="*/ 2466724 h 5913566"/>
              <a:gd name="connsiteX266" fmla="*/ 5974105 w 5979492"/>
              <a:gd name="connsiteY266" fmla="*/ 2477949 h 5913566"/>
              <a:gd name="connsiteX267" fmla="*/ 5974671 w 5979492"/>
              <a:gd name="connsiteY267" fmla="*/ 2488900 h 5913566"/>
              <a:gd name="connsiteX268" fmla="*/ 5976940 w 5979492"/>
              <a:gd name="connsiteY268" fmla="*/ 2503684 h 5913566"/>
              <a:gd name="connsiteX269" fmla="*/ 5978642 w 5979492"/>
              <a:gd name="connsiteY269" fmla="*/ 2518468 h 5913566"/>
              <a:gd name="connsiteX270" fmla="*/ 5979208 w 5979492"/>
              <a:gd name="connsiteY270" fmla="*/ 2525586 h 5913566"/>
              <a:gd name="connsiteX271" fmla="*/ 5979492 w 5979492"/>
              <a:gd name="connsiteY271" fmla="*/ 2532705 h 5913566"/>
              <a:gd name="connsiteX272" fmla="*/ 5979492 w 5979492"/>
              <a:gd name="connsiteY272" fmla="*/ 2539823 h 5913566"/>
              <a:gd name="connsiteX273" fmla="*/ 5978925 w 5979492"/>
              <a:gd name="connsiteY273" fmla="*/ 2546667 h 5913566"/>
              <a:gd name="connsiteX274" fmla="*/ 5978358 w 5979492"/>
              <a:gd name="connsiteY274" fmla="*/ 2550226 h 5913566"/>
              <a:gd name="connsiteX275" fmla="*/ 5977791 w 5979492"/>
              <a:gd name="connsiteY275" fmla="*/ 2553237 h 5913566"/>
              <a:gd name="connsiteX276" fmla="*/ 5976657 w 5979492"/>
              <a:gd name="connsiteY276" fmla="*/ 2556797 h 5913566"/>
              <a:gd name="connsiteX277" fmla="*/ 5975523 w 5979492"/>
              <a:gd name="connsiteY277" fmla="*/ 2559808 h 5913566"/>
              <a:gd name="connsiteX278" fmla="*/ 5974105 w 5979492"/>
              <a:gd name="connsiteY278" fmla="*/ 2563368 h 5913566"/>
              <a:gd name="connsiteX279" fmla="*/ 5972687 w 5979492"/>
              <a:gd name="connsiteY279" fmla="*/ 2566379 h 5913566"/>
              <a:gd name="connsiteX280" fmla="*/ 5970987 w 5979492"/>
              <a:gd name="connsiteY280" fmla="*/ 2569391 h 5913566"/>
              <a:gd name="connsiteX281" fmla="*/ 5968718 w 5979492"/>
              <a:gd name="connsiteY281" fmla="*/ 2572402 h 5913566"/>
              <a:gd name="connsiteX282" fmla="*/ 5966450 w 5979492"/>
              <a:gd name="connsiteY282" fmla="*/ 2575414 h 5913566"/>
              <a:gd name="connsiteX283" fmla="*/ 5964182 w 5979492"/>
              <a:gd name="connsiteY283" fmla="*/ 2578151 h 5913566"/>
              <a:gd name="connsiteX284" fmla="*/ 5961063 w 5979492"/>
              <a:gd name="connsiteY284" fmla="*/ 2581163 h 5913566"/>
              <a:gd name="connsiteX285" fmla="*/ 5957945 w 5979492"/>
              <a:gd name="connsiteY285" fmla="*/ 2583900 h 5913566"/>
              <a:gd name="connsiteX286" fmla="*/ 5954258 w 5979492"/>
              <a:gd name="connsiteY286" fmla="*/ 2586638 h 5913566"/>
              <a:gd name="connsiteX287" fmla="*/ 5950856 w 5979492"/>
              <a:gd name="connsiteY287" fmla="*/ 2589102 h 5913566"/>
              <a:gd name="connsiteX288" fmla="*/ 5946603 w 5979492"/>
              <a:gd name="connsiteY288" fmla="*/ 2591293 h 5913566"/>
              <a:gd name="connsiteX289" fmla="*/ 5942067 w 5979492"/>
              <a:gd name="connsiteY289" fmla="*/ 2594030 h 5913566"/>
              <a:gd name="connsiteX290" fmla="*/ 5940933 w 5979492"/>
              <a:gd name="connsiteY290" fmla="*/ 2588007 h 5913566"/>
              <a:gd name="connsiteX291" fmla="*/ 5940649 w 5979492"/>
              <a:gd name="connsiteY291" fmla="*/ 2584995 h 5913566"/>
              <a:gd name="connsiteX292" fmla="*/ 5939799 w 5979492"/>
              <a:gd name="connsiteY292" fmla="*/ 2582532 h 5913566"/>
              <a:gd name="connsiteX293" fmla="*/ 5940649 w 5979492"/>
              <a:gd name="connsiteY293" fmla="*/ 2588281 h 5913566"/>
              <a:gd name="connsiteX294" fmla="*/ 5942067 w 5979492"/>
              <a:gd name="connsiteY294" fmla="*/ 2594030 h 5913566"/>
              <a:gd name="connsiteX295" fmla="*/ 5939515 w 5979492"/>
              <a:gd name="connsiteY295" fmla="*/ 2593209 h 5913566"/>
              <a:gd name="connsiteX296" fmla="*/ 5931576 w 5979492"/>
              <a:gd name="connsiteY296" fmla="*/ 2596768 h 5913566"/>
              <a:gd name="connsiteX297" fmla="*/ 5923355 w 5979492"/>
              <a:gd name="connsiteY297" fmla="*/ 2600874 h 5913566"/>
              <a:gd name="connsiteX298" fmla="*/ 5925623 w 5979492"/>
              <a:gd name="connsiteY298" fmla="*/ 2600874 h 5913566"/>
              <a:gd name="connsiteX299" fmla="*/ 5927608 w 5979492"/>
              <a:gd name="connsiteY299" fmla="*/ 2600601 h 5913566"/>
              <a:gd name="connsiteX300" fmla="*/ 5929592 w 5979492"/>
              <a:gd name="connsiteY300" fmla="*/ 2600054 h 5913566"/>
              <a:gd name="connsiteX301" fmla="*/ 5931576 w 5979492"/>
              <a:gd name="connsiteY301" fmla="*/ 2599232 h 5913566"/>
              <a:gd name="connsiteX302" fmla="*/ 5933561 w 5979492"/>
              <a:gd name="connsiteY302" fmla="*/ 2597863 h 5913566"/>
              <a:gd name="connsiteX303" fmla="*/ 5935547 w 5979492"/>
              <a:gd name="connsiteY303" fmla="*/ 2596494 h 5913566"/>
              <a:gd name="connsiteX304" fmla="*/ 5937531 w 5979492"/>
              <a:gd name="connsiteY304" fmla="*/ 2594851 h 5913566"/>
              <a:gd name="connsiteX305" fmla="*/ 5939515 w 5979492"/>
              <a:gd name="connsiteY305" fmla="*/ 2593209 h 5913566"/>
              <a:gd name="connsiteX306" fmla="*/ 5937531 w 5979492"/>
              <a:gd name="connsiteY306" fmla="*/ 2599232 h 5913566"/>
              <a:gd name="connsiteX307" fmla="*/ 5934979 w 5979492"/>
              <a:gd name="connsiteY307" fmla="*/ 2605529 h 5913566"/>
              <a:gd name="connsiteX308" fmla="*/ 5932711 w 5979492"/>
              <a:gd name="connsiteY308" fmla="*/ 2611825 h 5913566"/>
              <a:gd name="connsiteX309" fmla="*/ 5929592 w 5979492"/>
              <a:gd name="connsiteY309" fmla="*/ 2617849 h 5913566"/>
              <a:gd name="connsiteX310" fmla="*/ 5926473 w 5979492"/>
              <a:gd name="connsiteY310" fmla="*/ 2623872 h 5913566"/>
              <a:gd name="connsiteX311" fmla="*/ 5923071 w 5979492"/>
              <a:gd name="connsiteY311" fmla="*/ 2629622 h 5913566"/>
              <a:gd name="connsiteX312" fmla="*/ 5919385 w 5979492"/>
              <a:gd name="connsiteY312" fmla="*/ 2635644 h 5913566"/>
              <a:gd name="connsiteX313" fmla="*/ 5915416 w 5979492"/>
              <a:gd name="connsiteY313" fmla="*/ 2641668 h 5913566"/>
              <a:gd name="connsiteX314" fmla="*/ 5911447 w 5979492"/>
              <a:gd name="connsiteY314" fmla="*/ 2647416 h 5913566"/>
              <a:gd name="connsiteX315" fmla="*/ 5906910 w 5979492"/>
              <a:gd name="connsiteY315" fmla="*/ 2652892 h 5913566"/>
              <a:gd name="connsiteX316" fmla="*/ 5902090 w 5979492"/>
              <a:gd name="connsiteY316" fmla="*/ 2658367 h 5913566"/>
              <a:gd name="connsiteX317" fmla="*/ 5897271 w 5979492"/>
              <a:gd name="connsiteY317" fmla="*/ 2663843 h 5913566"/>
              <a:gd name="connsiteX318" fmla="*/ 5892167 w 5979492"/>
              <a:gd name="connsiteY318" fmla="*/ 2669045 h 5913566"/>
              <a:gd name="connsiteX319" fmla="*/ 5887063 w 5979492"/>
              <a:gd name="connsiteY319" fmla="*/ 2673973 h 5913566"/>
              <a:gd name="connsiteX320" fmla="*/ 5881393 w 5979492"/>
              <a:gd name="connsiteY320" fmla="*/ 2678901 h 5913566"/>
              <a:gd name="connsiteX321" fmla="*/ 5876006 w 5979492"/>
              <a:gd name="connsiteY321" fmla="*/ 2683555 h 5913566"/>
              <a:gd name="connsiteX322" fmla="*/ 5870053 w 5979492"/>
              <a:gd name="connsiteY322" fmla="*/ 2688210 h 5913566"/>
              <a:gd name="connsiteX323" fmla="*/ 5864099 w 5979492"/>
              <a:gd name="connsiteY323" fmla="*/ 2692316 h 5913566"/>
              <a:gd name="connsiteX324" fmla="*/ 5858145 w 5979492"/>
              <a:gd name="connsiteY324" fmla="*/ 2696423 h 5913566"/>
              <a:gd name="connsiteX325" fmla="*/ 5852474 w 5979492"/>
              <a:gd name="connsiteY325" fmla="*/ 2700256 h 5913566"/>
              <a:gd name="connsiteX326" fmla="*/ 5846237 w 5979492"/>
              <a:gd name="connsiteY326" fmla="*/ 2703814 h 5913566"/>
              <a:gd name="connsiteX327" fmla="*/ 5839715 w 5979492"/>
              <a:gd name="connsiteY327" fmla="*/ 2707374 h 5913566"/>
              <a:gd name="connsiteX328" fmla="*/ 5833479 w 5979492"/>
              <a:gd name="connsiteY328" fmla="*/ 2710385 h 5913566"/>
              <a:gd name="connsiteX329" fmla="*/ 5826957 w 5979492"/>
              <a:gd name="connsiteY329" fmla="*/ 2713123 h 5913566"/>
              <a:gd name="connsiteX330" fmla="*/ 5820435 w 5979492"/>
              <a:gd name="connsiteY330" fmla="*/ 2715587 h 5913566"/>
              <a:gd name="connsiteX331" fmla="*/ 5813915 w 5979492"/>
              <a:gd name="connsiteY331" fmla="*/ 2717777 h 5913566"/>
              <a:gd name="connsiteX332" fmla="*/ 5807110 w 5979492"/>
              <a:gd name="connsiteY332" fmla="*/ 2719968 h 5913566"/>
              <a:gd name="connsiteX333" fmla="*/ 5800589 w 5979492"/>
              <a:gd name="connsiteY333" fmla="*/ 2721610 h 5913566"/>
              <a:gd name="connsiteX334" fmla="*/ 5793785 w 5979492"/>
              <a:gd name="connsiteY334" fmla="*/ 2722705 h 5913566"/>
              <a:gd name="connsiteX335" fmla="*/ 5787263 w 5979492"/>
              <a:gd name="connsiteY335" fmla="*/ 2723800 h 5913566"/>
              <a:gd name="connsiteX336" fmla="*/ 5780742 w 5979492"/>
              <a:gd name="connsiteY336" fmla="*/ 2724348 h 5913566"/>
              <a:gd name="connsiteX337" fmla="*/ 5773937 w 5979492"/>
              <a:gd name="connsiteY337" fmla="*/ 2724622 h 5913566"/>
              <a:gd name="connsiteX338" fmla="*/ 5755226 w 5979492"/>
              <a:gd name="connsiteY338" fmla="*/ 2724896 h 5913566"/>
              <a:gd name="connsiteX339" fmla="*/ 5736513 w 5979492"/>
              <a:gd name="connsiteY339" fmla="*/ 2725991 h 5913566"/>
              <a:gd name="connsiteX340" fmla="*/ 5698521 w 5979492"/>
              <a:gd name="connsiteY340" fmla="*/ 2728454 h 5913566"/>
              <a:gd name="connsiteX341" fmla="*/ 5679808 w 5979492"/>
              <a:gd name="connsiteY341" fmla="*/ 2729549 h 5913566"/>
              <a:gd name="connsiteX342" fmla="*/ 5660813 w 5979492"/>
              <a:gd name="connsiteY342" fmla="*/ 2730644 h 5913566"/>
              <a:gd name="connsiteX343" fmla="*/ 5641817 w 5979492"/>
              <a:gd name="connsiteY343" fmla="*/ 2730919 h 5913566"/>
              <a:gd name="connsiteX344" fmla="*/ 5632745 w 5979492"/>
              <a:gd name="connsiteY344" fmla="*/ 2730919 h 5913566"/>
              <a:gd name="connsiteX345" fmla="*/ 5623103 w 5979492"/>
              <a:gd name="connsiteY345" fmla="*/ 2730919 h 5913566"/>
              <a:gd name="connsiteX346" fmla="*/ 5614031 w 5979492"/>
              <a:gd name="connsiteY346" fmla="*/ 2730644 h 5913566"/>
              <a:gd name="connsiteX347" fmla="*/ 5604958 w 5979492"/>
              <a:gd name="connsiteY347" fmla="*/ 2730097 h 5913566"/>
              <a:gd name="connsiteX348" fmla="*/ 5595319 w 5979492"/>
              <a:gd name="connsiteY348" fmla="*/ 2729276 h 5913566"/>
              <a:gd name="connsiteX349" fmla="*/ 5586247 w 5979492"/>
              <a:gd name="connsiteY349" fmla="*/ 2728181 h 5913566"/>
              <a:gd name="connsiteX350" fmla="*/ 5576890 w 5979492"/>
              <a:gd name="connsiteY350" fmla="*/ 2726812 h 5913566"/>
              <a:gd name="connsiteX351" fmla="*/ 5568101 w 5979492"/>
              <a:gd name="connsiteY351" fmla="*/ 2724896 h 5913566"/>
              <a:gd name="connsiteX352" fmla="*/ 5559029 w 5979492"/>
              <a:gd name="connsiteY352" fmla="*/ 2722979 h 5913566"/>
              <a:gd name="connsiteX353" fmla="*/ 5549955 w 5979492"/>
              <a:gd name="connsiteY353" fmla="*/ 2720788 h 5913566"/>
              <a:gd name="connsiteX354" fmla="*/ 5541166 w 5979492"/>
              <a:gd name="connsiteY354" fmla="*/ 2717777 h 5913566"/>
              <a:gd name="connsiteX355" fmla="*/ 5532377 w 5979492"/>
              <a:gd name="connsiteY355" fmla="*/ 2714765 h 5913566"/>
              <a:gd name="connsiteX356" fmla="*/ 5523303 w 5979492"/>
              <a:gd name="connsiteY356" fmla="*/ 2711207 h 5913566"/>
              <a:gd name="connsiteX357" fmla="*/ 5514799 w 5979492"/>
              <a:gd name="connsiteY357" fmla="*/ 2707374 h 5913566"/>
              <a:gd name="connsiteX358" fmla="*/ 5506009 w 5979492"/>
              <a:gd name="connsiteY358" fmla="*/ 2702719 h 5913566"/>
              <a:gd name="connsiteX359" fmla="*/ 5497219 w 5979492"/>
              <a:gd name="connsiteY359" fmla="*/ 2697518 h 5913566"/>
              <a:gd name="connsiteX360" fmla="*/ 5488998 w 5979492"/>
              <a:gd name="connsiteY360" fmla="*/ 2692042 h 5913566"/>
              <a:gd name="connsiteX361" fmla="*/ 5480776 w 5979492"/>
              <a:gd name="connsiteY361" fmla="*/ 2686019 h 5913566"/>
              <a:gd name="connsiteX362" fmla="*/ 5472269 w 5979492"/>
              <a:gd name="connsiteY362" fmla="*/ 2683829 h 5913566"/>
              <a:gd name="connsiteX363" fmla="*/ 5464331 w 5979492"/>
              <a:gd name="connsiteY363" fmla="*/ 2681639 h 5913566"/>
              <a:gd name="connsiteX364" fmla="*/ 5456961 w 5979492"/>
              <a:gd name="connsiteY364" fmla="*/ 2678354 h 5913566"/>
              <a:gd name="connsiteX365" fmla="*/ 5449305 w 5979492"/>
              <a:gd name="connsiteY365" fmla="*/ 2675342 h 5913566"/>
              <a:gd name="connsiteX366" fmla="*/ 5442217 w 5979492"/>
              <a:gd name="connsiteY366" fmla="*/ 2671783 h 5913566"/>
              <a:gd name="connsiteX367" fmla="*/ 5435129 w 5979492"/>
              <a:gd name="connsiteY367" fmla="*/ 2668223 h 5913566"/>
              <a:gd name="connsiteX368" fmla="*/ 5428324 w 5979492"/>
              <a:gd name="connsiteY368" fmla="*/ 2664117 h 5913566"/>
              <a:gd name="connsiteX369" fmla="*/ 5421519 w 5979492"/>
              <a:gd name="connsiteY369" fmla="*/ 2659737 h 5913566"/>
              <a:gd name="connsiteX370" fmla="*/ 5408195 w 5979492"/>
              <a:gd name="connsiteY370" fmla="*/ 2650976 h 5913566"/>
              <a:gd name="connsiteX371" fmla="*/ 5395151 w 5979492"/>
              <a:gd name="connsiteY371" fmla="*/ 2641941 h 5913566"/>
              <a:gd name="connsiteX372" fmla="*/ 5382111 w 5979492"/>
              <a:gd name="connsiteY372" fmla="*/ 2632907 h 5913566"/>
              <a:gd name="connsiteX373" fmla="*/ 5368785 w 5979492"/>
              <a:gd name="connsiteY373" fmla="*/ 2624146 h 5913566"/>
              <a:gd name="connsiteX374" fmla="*/ 5321435 w 5979492"/>
              <a:gd name="connsiteY374" fmla="*/ 2591566 h 5913566"/>
              <a:gd name="connsiteX375" fmla="*/ 5251406 w 5979492"/>
              <a:gd name="connsiteY375" fmla="*/ 2551047 h 5913566"/>
              <a:gd name="connsiteX376" fmla="*/ 5218801 w 5979492"/>
              <a:gd name="connsiteY376" fmla="*/ 2523122 h 5913566"/>
              <a:gd name="connsiteX377" fmla="*/ 5207743 w 5979492"/>
              <a:gd name="connsiteY377" fmla="*/ 2518468 h 5913566"/>
              <a:gd name="connsiteX378" fmla="*/ 5196685 w 5979492"/>
              <a:gd name="connsiteY378" fmla="*/ 2513814 h 5913566"/>
              <a:gd name="connsiteX379" fmla="*/ 5185913 w 5979492"/>
              <a:gd name="connsiteY379" fmla="*/ 2508886 h 5913566"/>
              <a:gd name="connsiteX380" fmla="*/ 5175422 w 5979492"/>
              <a:gd name="connsiteY380" fmla="*/ 2504232 h 5913566"/>
              <a:gd name="connsiteX381" fmla="*/ 5170035 w 5979492"/>
              <a:gd name="connsiteY381" fmla="*/ 2501220 h 5913566"/>
              <a:gd name="connsiteX382" fmla="*/ 5164931 w 5979492"/>
              <a:gd name="connsiteY382" fmla="*/ 2498482 h 5913566"/>
              <a:gd name="connsiteX383" fmla="*/ 5160111 w 5979492"/>
              <a:gd name="connsiteY383" fmla="*/ 2495197 h 5913566"/>
              <a:gd name="connsiteX384" fmla="*/ 5155292 w 5979492"/>
              <a:gd name="connsiteY384" fmla="*/ 2491911 h 5913566"/>
              <a:gd name="connsiteX385" fmla="*/ 5150756 w 5979492"/>
              <a:gd name="connsiteY385" fmla="*/ 2488353 h 5913566"/>
              <a:gd name="connsiteX386" fmla="*/ 5146503 w 5979492"/>
              <a:gd name="connsiteY386" fmla="*/ 2484520 h 5913566"/>
              <a:gd name="connsiteX387" fmla="*/ 5142249 w 5979492"/>
              <a:gd name="connsiteY387" fmla="*/ 2480413 h 5913566"/>
              <a:gd name="connsiteX388" fmla="*/ 5138281 w 5979492"/>
              <a:gd name="connsiteY388" fmla="*/ 2475759 h 5913566"/>
              <a:gd name="connsiteX389" fmla="*/ 5131759 w 5979492"/>
              <a:gd name="connsiteY389" fmla="*/ 2468914 h 5913566"/>
              <a:gd name="connsiteX390" fmla="*/ 5125522 w 5979492"/>
              <a:gd name="connsiteY390" fmla="*/ 2461796 h 5913566"/>
              <a:gd name="connsiteX391" fmla="*/ 5119285 w 5979492"/>
              <a:gd name="connsiteY391" fmla="*/ 2454678 h 5913566"/>
              <a:gd name="connsiteX392" fmla="*/ 5113047 w 5979492"/>
              <a:gd name="connsiteY392" fmla="*/ 2447560 h 5913566"/>
              <a:gd name="connsiteX393" fmla="*/ 5106527 w 5979492"/>
              <a:gd name="connsiteY393" fmla="*/ 2440716 h 5913566"/>
              <a:gd name="connsiteX394" fmla="*/ 5099722 w 5979492"/>
              <a:gd name="connsiteY394" fmla="*/ 2434145 h 5913566"/>
              <a:gd name="connsiteX395" fmla="*/ 5096319 w 5979492"/>
              <a:gd name="connsiteY395" fmla="*/ 2431133 h 5913566"/>
              <a:gd name="connsiteX396" fmla="*/ 5092633 w 5979492"/>
              <a:gd name="connsiteY396" fmla="*/ 2428395 h 5913566"/>
              <a:gd name="connsiteX397" fmla="*/ 5088947 w 5979492"/>
              <a:gd name="connsiteY397" fmla="*/ 2425658 h 5913566"/>
              <a:gd name="connsiteX398" fmla="*/ 5084695 w 5979492"/>
              <a:gd name="connsiteY398" fmla="*/ 2423194 h 5913566"/>
              <a:gd name="connsiteX399" fmla="*/ 5080725 w 5979492"/>
              <a:gd name="connsiteY399" fmla="*/ 2421004 h 5913566"/>
              <a:gd name="connsiteX400" fmla="*/ 5076756 w 5979492"/>
              <a:gd name="connsiteY400" fmla="*/ 2418266 h 5913566"/>
              <a:gd name="connsiteX401" fmla="*/ 5068533 w 5979492"/>
              <a:gd name="connsiteY401" fmla="*/ 2412516 h 5913566"/>
              <a:gd name="connsiteX402" fmla="*/ 5063997 w 5979492"/>
              <a:gd name="connsiteY402" fmla="*/ 2410053 h 5913566"/>
              <a:gd name="connsiteX403" fmla="*/ 5059461 w 5979492"/>
              <a:gd name="connsiteY403" fmla="*/ 2407315 h 5913566"/>
              <a:gd name="connsiteX404" fmla="*/ 5055209 w 5979492"/>
              <a:gd name="connsiteY404" fmla="*/ 2405125 h 5913566"/>
              <a:gd name="connsiteX405" fmla="*/ 5050388 w 5979492"/>
              <a:gd name="connsiteY405" fmla="*/ 2403482 h 5913566"/>
              <a:gd name="connsiteX406" fmla="*/ 5045569 w 5979492"/>
              <a:gd name="connsiteY406" fmla="*/ 2402387 h 5913566"/>
              <a:gd name="connsiteX407" fmla="*/ 5043301 w 5979492"/>
              <a:gd name="connsiteY407" fmla="*/ 2401840 h 5913566"/>
              <a:gd name="connsiteX408" fmla="*/ 5040749 w 5979492"/>
              <a:gd name="connsiteY408" fmla="*/ 2401840 h 5913566"/>
              <a:gd name="connsiteX409" fmla="*/ 5038481 w 5979492"/>
              <a:gd name="connsiteY409" fmla="*/ 2401840 h 5913566"/>
              <a:gd name="connsiteX410" fmla="*/ 5036213 w 5979492"/>
              <a:gd name="connsiteY410" fmla="*/ 2401840 h 5913566"/>
              <a:gd name="connsiteX411" fmla="*/ 5033377 w 5979492"/>
              <a:gd name="connsiteY411" fmla="*/ 2402387 h 5913566"/>
              <a:gd name="connsiteX412" fmla="*/ 5031109 w 5979492"/>
              <a:gd name="connsiteY412" fmla="*/ 2402935 h 5913566"/>
              <a:gd name="connsiteX413" fmla="*/ 5028841 w 5979492"/>
              <a:gd name="connsiteY413" fmla="*/ 2403756 h 5913566"/>
              <a:gd name="connsiteX414" fmla="*/ 5026006 w 5979492"/>
              <a:gd name="connsiteY414" fmla="*/ 2404851 h 5913566"/>
              <a:gd name="connsiteX415" fmla="*/ 5023737 w 5979492"/>
              <a:gd name="connsiteY415" fmla="*/ 2406220 h 5913566"/>
              <a:gd name="connsiteX416" fmla="*/ 5020903 w 5979492"/>
              <a:gd name="connsiteY416" fmla="*/ 2408136 h 5913566"/>
              <a:gd name="connsiteX417" fmla="*/ 5018635 w 5979492"/>
              <a:gd name="connsiteY417" fmla="*/ 2410326 h 5913566"/>
              <a:gd name="connsiteX418" fmla="*/ 5016082 w 5979492"/>
              <a:gd name="connsiteY418" fmla="*/ 2412516 h 5913566"/>
              <a:gd name="connsiteX419" fmla="*/ 5013531 w 5979492"/>
              <a:gd name="connsiteY419" fmla="*/ 2415254 h 5913566"/>
              <a:gd name="connsiteX420" fmla="*/ 5010979 w 5979492"/>
              <a:gd name="connsiteY420" fmla="*/ 2418266 h 5913566"/>
              <a:gd name="connsiteX421" fmla="*/ 5012113 w 5979492"/>
              <a:gd name="connsiteY421" fmla="*/ 2419635 h 5913566"/>
              <a:gd name="connsiteX422" fmla="*/ 5012680 w 5979492"/>
              <a:gd name="connsiteY422" fmla="*/ 2421551 h 5913566"/>
              <a:gd name="connsiteX423" fmla="*/ 5012964 w 5979492"/>
              <a:gd name="connsiteY423" fmla="*/ 2422920 h 5913566"/>
              <a:gd name="connsiteX424" fmla="*/ 5012964 w 5979492"/>
              <a:gd name="connsiteY424" fmla="*/ 2424289 h 5913566"/>
              <a:gd name="connsiteX425" fmla="*/ 5012964 w 5979492"/>
              <a:gd name="connsiteY425" fmla="*/ 2425658 h 5913566"/>
              <a:gd name="connsiteX426" fmla="*/ 5012397 w 5979492"/>
              <a:gd name="connsiteY426" fmla="*/ 2427300 h 5913566"/>
              <a:gd name="connsiteX427" fmla="*/ 5011546 w 5979492"/>
              <a:gd name="connsiteY427" fmla="*/ 2428943 h 5913566"/>
              <a:gd name="connsiteX428" fmla="*/ 5010411 w 5979492"/>
              <a:gd name="connsiteY428" fmla="*/ 2430312 h 5913566"/>
              <a:gd name="connsiteX429" fmla="*/ 5012680 w 5979492"/>
              <a:gd name="connsiteY429" fmla="*/ 2435788 h 5913566"/>
              <a:gd name="connsiteX430" fmla="*/ 5013247 w 5979492"/>
              <a:gd name="connsiteY430" fmla="*/ 2438526 h 5913566"/>
              <a:gd name="connsiteX431" fmla="*/ 5014098 w 5979492"/>
              <a:gd name="connsiteY431" fmla="*/ 2441263 h 5913566"/>
              <a:gd name="connsiteX432" fmla="*/ 5014381 w 5979492"/>
              <a:gd name="connsiteY432" fmla="*/ 2444001 h 5913566"/>
              <a:gd name="connsiteX433" fmla="*/ 5014665 w 5979492"/>
              <a:gd name="connsiteY433" fmla="*/ 2447012 h 5913566"/>
              <a:gd name="connsiteX434" fmla="*/ 5014665 w 5979492"/>
              <a:gd name="connsiteY434" fmla="*/ 2452214 h 5913566"/>
              <a:gd name="connsiteX435" fmla="*/ 5014098 w 5979492"/>
              <a:gd name="connsiteY435" fmla="*/ 2457690 h 5913566"/>
              <a:gd name="connsiteX436" fmla="*/ 5012964 w 5979492"/>
              <a:gd name="connsiteY436" fmla="*/ 2463166 h 5913566"/>
              <a:gd name="connsiteX437" fmla="*/ 5010979 w 5979492"/>
              <a:gd name="connsiteY437" fmla="*/ 2468641 h 5913566"/>
              <a:gd name="connsiteX438" fmla="*/ 5008427 w 5979492"/>
              <a:gd name="connsiteY438" fmla="*/ 2473842 h 5913566"/>
              <a:gd name="connsiteX439" fmla="*/ 5007293 w 5979492"/>
              <a:gd name="connsiteY439" fmla="*/ 2478223 h 5913566"/>
              <a:gd name="connsiteX440" fmla="*/ 5005593 w 5979492"/>
              <a:gd name="connsiteY440" fmla="*/ 2482056 h 5913566"/>
              <a:gd name="connsiteX441" fmla="*/ 5003607 w 5979492"/>
              <a:gd name="connsiteY441" fmla="*/ 2485888 h 5913566"/>
              <a:gd name="connsiteX442" fmla="*/ 5000772 w 5979492"/>
              <a:gd name="connsiteY442" fmla="*/ 2489174 h 5913566"/>
              <a:gd name="connsiteX443" fmla="*/ 4998221 w 5979492"/>
              <a:gd name="connsiteY443" fmla="*/ 2492733 h 5913566"/>
              <a:gd name="connsiteX444" fmla="*/ 4994819 w 5979492"/>
              <a:gd name="connsiteY444" fmla="*/ 2496019 h 5913566"/>
              <a:gd name="connsiteX445" fmla="*/ 4988581 w 5979492"/>
              <a:gd name="connsiteY445" fmla="*/ 2502589 h 5913566"/>
              <a:gd name="connsiteX446" fmla="*/ 4985745 w 5979492"/>
              <a:gd name="connsiteY446" fmla="*/ 2505875 h 5913566"/>
              <a:gd name="connsiteX447" fmla="*/ 4982627 w 5979492"/>
              <a:gd name="connsiteY447" fmla="*/ 2509160 h 5913566"/>
              <a:gd name="connsiteX448" fmla="*/ 4980359 w 5979492"/>
              <a:gd name="connsiteY448" fmla="*/ 2512993 h 5913566"/>
              <a:gd name="connsiteX449" fmla="*/ 4978090 w 5979492"/>
              <a:gd name="connsiteY449" fmla="*/ 2516826 h 5913566"/>
              <a:gd name="connsiteX450" fmla="*/ 4976106 w 5979492"/>
              <a:gd name="connsiteY450" fmla="*/ 2520384 h 5913566"/>
              <a:gd name="connsiteX451" fmla="*/ 4974972 w 5979492"/>
              <a:gd name="connsiteY451" fmla="*/ 2524765 h 5913566"/>
              <a:gd name="connsiteX452" fmla="*/ 4974688 w 5979492"/>
              <a:gd name="connsiteY452" fmla="*/ 2526955 h 5913566"/>
              <a:gd name="connsiteX453" fmla="*/ 4974405 w 5979492"/>
              <a:gd name="connsiteY453" fmla="*/ 2529145 h 5913566"/>
              <a:gd name="connsiteX454" fmla="*/ 4974405 w 5979492"/>
              <a:gd name="connsiteY454" fmla="*/ 2531609 h 5913566"/>
              <a:gd name="connsiteX455" fmla="*/ 4974405 w 5979492"/>
              <a:gd name="connsiteY455" fmla="*/ 2533800 h 5913566"/>
              <a:gd name="connsiteX456" fmla="*/ 4982059 w 5979492"/>
              <a:gd name="connsiteY456" fmla="*/ 2537358 h 5913566"/>
              <a:gd name="connsiteX457" fmla="*/ 4988297 w 5979492"/>
              <a:gd name="connsiteY457" fmla="*/ 2540644 h 5913566"/>
              <a:gd name="connsiteX458" fmla="*/ 4990849 w 5979492"/>
              <a:gd name="connsiteY458" fmla="*/ 2542561 h 5913566"/>
              <a:gd name="connsiteX459" fmla="*/ 4993117 w 5979492"/>
              <a:gd name="connsiteY459" fmla="*/ 2544203 h 5913566"/>
              <a:gd name="connsiteX460" fmla="*/ 4994819 w 5979492"/>
              <a:gd name="connsiteY460" fmla="*/ 2545846 h 5913566"/>
              <a:gd name="connsiteX461" fmla="*/ 4996519 w 5979492"/>
              <a:gd name="connsiteY461" fmla="*/ 2547214 h 5913566"/>
              <a:gd name="connsiteX462" fmla="*/ 4997937 w 5979492"/>
              <a:gd name="connsiteY462" fmla="*/ 2549131 h 5913566"/>
              <a:gd name="connsiteX463" fmla="*/ 4998787 w 5979492"/>
              <a:gd name="connsiteY463" fmla="*/ 2550774 h 5913566"/>
              <a:gd name="connsiteX464" fmla="*/ 4999355 w 5979492"/>
              <a:gd name="connsiteY464" fmla="*/ 2552416 h 5913566"/>
              <a:gd name="connsiteX465" fmla="*/ 4999922 w 5979492"/>
              <a:gd name="connsiteY465" fmla="*/ 2554332 h 5913566"/>
              <a:gd name="connsiteX466" fmla="*/ 4999922 w 5979492"/>
              <a:gd name="connsiteY466" fmla="*/ 2555702 h 5913566"/>
              <a:gd name="connsiteX467" fmla="*/ 4999922 w 5979492"/>
              <a:gd name="connsiteY467" fmla="*/ 2557344 h 5913566"/>
              <a:gd name="connsiteX468" fmla="*/ 4999638 w 5979492"/>
              <a:gd name="connsiteY468" fmla="*/ 2558987 h 5913566"/>
              <a:gd name="connsiteX469" fmla="*/ 4999355 w 5979492"/>
              <a:gd name="connsiteY469" fmla="*/ 2560903 h 5913566"/>
              <a:gd name="connsiteX470" fmla="*/ 4997937 w 5979492"/>
              <a:gd name="connsiteY470" fmla="*/ 2563915 h 5913566"/>
              <a:gd name="connsiteX471" fmla="*/ 4995669 w 5979492"/>
              <a:gd name="connsiteY471" fmla="*/ 2567474 h 5913566"/>
              <a:gd name="connsiteX472" fmla="*/ 4992833 w 5979492"/>
              <a:gd name="connsiteY472" fmla="*/ 2570486 h 5913566"/>
              <a:gd name="connsiteX473" fmla="*/ 4989715 w 5979492"/>
              <a:gd name="connsiteY473" fmla="*/ 2574045 h 5913566"/>
              <a:gd name="connsiteX474" fmla="*/ 4986029 w 5979492"/>
              <a:gd name="connsiteY474" fmla="*/ 2577330 h 5913566"/>
              <a:gd name="connsiteX475" fmla="*/ 4982059 w 5979492"/>
              <a:gd name="connsiteY475" fmla="*/ 2580615 h 5913566"/>
              <a:gd name="connsiteX476" fmla="*/ 4973837 w 5979492"/>
              <a:gd name="connsiteY476" fmla="*/ 2587460 h 5913566"/>
              <a:gd name="connsiteX477" fmla="*/ 4964765 w 5979492"/>
              <a:gd name="connsiteY477" fmla="*/ 2594851 h 5913566"/>
              <a:gd name="connsiteX478" fmla="*/ 4955409 w 5979492"/>
              <a:gd name="connsiteY478" fmla="*/ 2601696 h 5913566"/>
              <a:gd name="connsiteX479" fmla="*/ 4946335 w 5979492"/>
              <a:gd name="connsiteY479" fmla="*/ 2608267 h 5913566"/>
              <a:gd name="connsiteX480" fmla="*/ 4936696 w 5979492"/>
              <a:gd name="connsiteY480" fmla="*/ 2614290 h 5913566"/>
              <a:gd name="connsiteX481" fmla="*/ 4927340 w 5979492"/>
              <a:gd name="connsiteY481" fmla="*/ 2619765 h 5913566"/>
              <a:gd name="connsiteX482" fmla="*/ 4917983 w 5979492"/>
              <a:gd name="connsiteY482" fmla="*/ 2624967 h 5913566"/>
              <a:gd name="connsiteX483" fmla="*/ 4908061 w 5979492"/>
              <a:gd name="connsiteY483" fmla="*/ 2629622 h 5913566"/>
              <a:gd name="connsiteX484" fmla="*/ 4898704 w 5979492"/>
              <a:gd name="connsiteY484" fmla="*/ 2634002 h 5913566"/>
              <a:gd name="connsiteX485" fmla="*/ 4888781 w 5979492"/>
              <a:gd name="connsiteY485" fmla="*/ 2638108 h 5913566"/>
              <a:gd name="connsiteX486" fmla="*/ 4878857 w 5979492"/>
              <a:gd name="connsiteY486" fmla="*/ 2641394 h 5913566"/>
              <a:gd name="connsiteX487" fmla="*/ 4868935 w 5979492"/>
              <a:gd name="connsiteY487" fmla="*/ 2644679 h 5913566"/>
              <a:gd name="connsiteX488" fmla="*/ 4859011 w 5979492"/>
              <a:gd name="connsiteY488" fmla="*/ 2647416 h 5913566"/>
              <a:gd name="connsiteX489" fmla="*/ 4848804 w 5979492"/>
              <a:gd name="connsiteY489" fmla="*/ 2650154 h 5913566"/>
              <a:gd name="connsiteX490" fmla="*/ 4838597 w 5979492"/>
              <a:gd name="connsiteY490" fmla="*/ 2652071 h 5913566"/>
              <a:gd name="connsiteX491" fmla="*/ 4828674 w 5979492"/>
              <a:gd name="connsiteY491" fmla="*/ 2653714 h 5913566"/>
              <a:gd name="connsiteX492" fmla="*/ 4818183 w 5979492"/>
              <a:gd name="connsiteY492" fmla="*/ 2655082 h 5913566"/>
              <a:gd name="connsiteX493" fmla="*/ 4808261 w 5979492"/>
              <a:gd name="connsiteY493" fmla="*/ 2656177 h 5913566"/>
              <a:gd name="connsiteX494" fmla="*/ 4797769 w 5979492"/>
              <a:gd name="connsiteY494" fmla="*/ 2656999 h 5913566"/>
              <a:gd name="connsiteX495" fmla="*/ 4787280 w 5979492"/>
              <a:gd name="connsiteY495" fmla="*/ 2657273 h 5913566"/>
              <a:gd name="connsiteX496" fmla="*/ 4776789 w 5979492"/>
              <a:gd name="connsiteY496" fmla="*/ 2657547 h 5913566"/>
              <a:gd name="connsiteX497" fmla="*/ 4766299 w 5979492"/>
              <a:gd name="connsiteY497" fmla="*/ 2657273 h 5913566"/>
              <a:gd name="connsiteX498" fmla="*/ 4755809 w 5979492"/>
              <a:gd name="connsiteY498" fmla="*/ 2656725 h 5913566"/>
              <a:gd name="connsiteX499" fmla="*/ 4745035 w 5979492"/>
              <a:gd name="connsiteY499" fmla="*/ 2656177 h 5913566"/>
              <a:gd name="connsiteX500" fmla="*/ 4734261 w 5979492"/>
              <a:gd name="connsiteY500" fmla="*/ 2654809 h 5913566"/>
              <a:gd name="connsiteX501" fmla="*/ 4723771 w 5979492"/>
              <a:gd name="connsiteY501" fmla="*/ 2653439 h 5913566"/>
              <a:gd name="connsiteX502" fmla="*/ 4712713 w 5979492"/>
              <a:gd name="connsiteY502" fmla="*/ 2652071 h 5913566"/>
              <a:gd name="connsiteX503" fmla="*/ 4702223 w 5979492"/>
              <a:gd name="connsiteY503" fmla="*/ 2650154 h 5913566"/>
              <a:gd name="connsiteX504" fmla="*/ 4691165 w 5979492"/>
              <a:gd name="connsiteY504" fmla="*/ 2647964 h 5913566"/>
              <a:gd name="connsiteX505" fmla="*/ 4680109 w 5979492"/>
              <a:gd name="connsiteY505" fmla="*/ 2645774 h 5913566"/>
              <a:gd name="connsiteX506" fmla="*/ 4669051 w 5979492"/>
              <a:gd name="connsiteY506" fmla="*/ 2643310 h 5913566"/>
              <a:gd name="connsiteX507" fmla="*/ 4658277 w 5979492"/>
              <a:gd name="connsiteY507" fmla="*/ 2640298 h 5913566"/>
              <a:gd name="connsiteX508" fmla="*/ 4647219 w 5979492"/>
              <a:gd name="connsiteY508" fmla="*/ 2637560 h 5913566"/>
              <a:gd name="connsiteX509" fmla="*/ 4647787 w 5979492"/>
              <a:gd name="connsiteY509" fmla="*/ 2670414 h 5913566"/>
              <a:gd name="connsiteX510" fmla="*/ 4761479 w 5979492"/>
              <a:gd name="connsiteY510" fmla="*/ 2774449 h 5913566"/>
              <a:gd name="connsiteX511" fmla="*/ 4770551 w 5979492"/>
              <a:gd name="connsiteY511" fmla="*/ 2784305 h 5913566"/>
              <a:gd name="connsiteX512" fmla="*/ 4779625 w 5979492"/>
              <a:gd name="connsiteY512" fmla="*/ 2793340 h 5913566"/>
              <a:gd name="connsiteX513" fmla="*/ 4789548 w 5979492"/>
              <a:gd name="connsiteY513" fmla="*/ 2802648 h 5913566"/>
              <a:gd name="connsiteX514" fmla="*/ 4799188 w 5979492"/>
              <a:gd name="connsiteY514" fmla="*/ 2811409 h 5913566"/>
              <a:gd name="connsiteX515" fmla="*/ 4819035 w 5979492"/>
              <a:gd name="connsiteY515" fmla="*/ 2829204 h 5913566"/>
              <a:gd name="connsiteX516" fmla="*/ 4838881 w 5979492"/>
              <a:gd name="connsiteY516" fmla="*/ 2847000 h 5913566"/>
              <a:gd name="connsiteX517" fmla="*/ 4848804 w 5979492"/>
              <a:gd name="connsiteY517" fmla="*/ 2855761 h 5913566"/>
              <a:gd name="connsiteX518" fmla="*/ 4858161 w 5979492"/>
              <a:gd name="connsiteY518" fmla="*/ 2864521 h 5913566"/>
              <a:gd name="connsiteX519" fmla="*/ 4867801 w 5979492"/>
              <a:gd name="connsiteY519" fmla="*/ 2874103 h 5913566"/>
              <a:gd name="connsiteX520" fmla="*/ 4876873 w 5979492"/>
              <a:gd name="connsiteY520" fmla="*/ 2883412 h 5913566"/>
              <a:gd name="connsiteX521" fmla="*/ 4885945 w 5979492"/>
              <a:gd name="connsiteY521" fmla="*/ 2893267 h 5913566"/>
              <a:gd name="connsiteX522" fmla="*/ 4894167 w 5979492"/>
              <a:gd name="connsiteY522" fmla="*/ 2903398 h 5913566"/>
              <a:gd name="connsiteX523" fmla="*/ 4902106 w 5979492"/>
              <a:gd name="connsiteY523" fmla="*/ 2913527 h 5913566"/>
              <a:gd name="connsiteX524" fmla="*/ 4906075 w 5979492"/>
              <a:gd name="connsiteY524" fmla="*/ 2919002 h 5913566"/>
              <a:gd name="connsiteX525" fmla="*/ 4909477 w 5979492"/>
              <a:gd name="connsiteY525" fmla="*/ 2924478 h 5913566"/>
              <a:gd name="connsiteX526" fmla="*/ 4912597 w 5979492"/>
              <a:gd name="connsiteY526" fmla="*/ 2926121 h 5913566"/>
              <a:gd name="connsiteX527" fmla="*/ 4914865 w 5979492"/>
              <a:gd name="connsiteY527" fmla="*/ 2927763 h 5913566"/>
              <a:gd name="connsiteX528" fmla="*/ 4916849 w 5979492"/>
              <a:gd name="connsiteY528" fmla="*/ 2929953 h 5913566"/>
              <a:gd name="connsiteX529" fmla="*/ 4918835 w 5979492"/>
              <a:gd name="connsiteY529" fmla="*/ 2931870 h 5913566"/>
              <a:gd name="connsiteX530" fmla="*/ 4920251 w 5979492"/>
              <a:gd name="connsiteY530" fmla="*/ 2934061 h 5913566"/>
              <a:gd name="connsiteX531" fmla="*/ 4921385 w 5979492"/>
              <a:gd name="connsiteY531" fmla="*/ 2936524 h 5913566"/>
              <a:gd name="connsiteX532" fmla="*/ 4922237 w 5979492"/>
              <a:gd name="connsiteY532" fmla="*/ 2938714 h 5913566"/>
              <a:gd name="connsiteX533" fmla="*/ 4922803 w 5979492"/>
              <a:gd name="connsiteY533" fmla="*/ 2941452 h 5913566"/>
              <a:gd name="connsiteX534" fmla="*/ 4923371 w 5979492"/>
              <a:gd name="connsiteY534" fmla="*/ 2943917 h 5913566"/>
              <a:gd name="connsiteX535" fmla="*/ 4923654 w 5979492"/>
              <a:gd name="connsiteY535" fmla="*/ 2946380 h 5913566"/>
              <a:gd name="connsiteX536" fmla="*/ 4923937 w 5979492"/>
              <a:gd name="connsiteY536" fmla="*/ 2951582 h 5913566"/>
              <a:gd name="connsiteX537" fmla="*/ 4923937 w 5979492"/>
              <a:gd name="connsiteY537" fmla="*/ 2957058 h 5913566"/>
              <a:gd name="connsiteX538" fmla="*/ 4923654 w 5979492"/>
              <a:gd name="connsiteY538" fmla="*/ 2962533 h 5913566"/>
              <a:gd name="connsiteX539" fmla="*/ 4923371 w 5979492"/>
              <a:gd name="connsiteY539" fmla="*/ 2968009 h 5913566"/>
              <a:gd name="connsiteX540" fmla="*/ 4923371 w 5979492"/>
              <a:gd name="connsiteY540" fmla="*/ 2973484 h 5913566"/>
              <a:gd name="connsiteX541" fmla="*/ 4923937 w 5979492"/>
              <a:gd name="connsiteY541" fmla="*/ 2978412 h 5913566"/>
              <a:gd name="connsiteX542" fmla="*/ 4924505 w 5979492"/>
              <a:gd name="connsiteY542" fmla="*/ 2981150 h 5913566"/>
              <a:gd name="connsiteX543" fmla="*/ 4925355 w 5979492"/>
              <a:gd name="connsiteY543" fmla="*/ 2983340 h 5913566"/>
              <a:gd name="connsiteX544" fmla="*/ 4926206 w 5979492"/>
              <a:gd name="connsiteY544" fmla="*/ 2986078 h 5913566"/>
              <a:gd name="connsiteX545" fmla="*/ 4927340 w 5979492"/>
              <a:gd name="connsiteY545" fmla="*/ 2988268 h 5913566"/>
              <a:gd name="connsiteX546" fmla="*/ 4928757 w 5979492"/>
              <a:gd name="connsiteY546" fmla="*/ 2990184 h 5913566"/>
              <a:gd name="connsiteX547" fmla="*/ 4930459 w 5979492"/>
              <a:gd name="connsiteY547" fmla="*/ 2992374 h 5913566"/>
              <a:gd name="connsiteX548" fmla="*/ 4933011 w 5979492"/>
              <a:gd name="connsiteY548" fmla="*/ 2994291 h 5913566"/>
              <a:gd name="connsiteX549" fmla="*/ 4935279 w 5979492"/>
              <a:gd name="connsiteY549" fmla="*/ 2995934 h 5913566"/>
              <a:gd name="connsiteX550" fmla="*/ 4938397 w 5979492"/>
              <a:gd name="connsiteY550" fmla="*/ 2997577 h 5913566"/>
              <a:gd name="connsiteX551" fmla="*/ 4941516 w 5979492"/>
              <a:gd name="connsiteY551" fmla="*/ 2999219 h 5913566"/>
              <a:gd name="connsiteX552" fmla="*/ 4946053 w 5979492"/>
              <a:gd name="connsiteY552" fmla="*/ 2999219 h 5913566"/>
              <a:gd name="connsiteX553" fmla="*/ 4950589 w 5979492"/>
              <a:gd name="connsiteY553" fmla="*/ 2999219 h 5913566"/>
              <a:gd name="connsiteX554" fmla="*/ 4959377 w 5979492"/>
              <a:gd name="connsiteY554" fmla="*/ 2998672 h 5913566"/>
              <a:gd name="connsiteX555" fmla="*/ 4967883 w 5979492"/>
              <a:gd name="connsiteY555" fmla="*/ 2997850 h 5913566"/>
              <a:gd name="connsiteX556" fmla="*/ 4972419 w 5979492"/>
              <a:gd name="connsiteY556" fmla="*/ 2997850 h 5913566"/>
              <a:gd name="connsiteX557" fmla="*/ 4976956 w 5979492"/>
              <a:gd name="connsiteY557" fmla="*/ 2997850 h 5913566"/>
              <a:gd name="connsiteX558" fmla="*/ 4980925 w 5979492"/>
              <a:gd name="connsiteY558" fmla="*/ 2998398 h 5913566"/>
              <a:gd name="connsiteX559" fmla="*/ 4985461 w 5979492"/>
              <a:gd name="connsiteY559" fmla="*/ 2998945 h 5913566"/>
              <a:gd name="connsiteX560" fmla="*/ 4989715 w 5979492"/>
              <a:gd name="connsiteY560" fmla="*/ 3000040 h 5913566"/>
              <a:gd name="connsiteX561" fmla="*/ 4993401 w 5979492"/>
              <a:gd name="connsiteY561" fmla="*/ 3001410 h 5913566"/>
              <a:gd name="connsiteX562" fmla="*/ 4997653 w 5979492"/>
              <a:gd name="connsiteY562" fmla="*/ 3003052 h 5913566"/>
              <a:gd name="connsiteX563" fmla="*/ 5001339 w 5979492"/>
              <a:gd name="connsiteY563" fmla="*/ 3005790 h 5913566"/>
              <a:gd name="connsiteX564" fmla="*/ 5005025 w 5979492"/>
              <a:gd name="connsiteY564" fmla="*/ 3008801 h 5913566"/>
              <a:gd name="connsiteX565" fmla="*/ 5008427 w 5979492"/>
              <a:gd name="connsiteY565" fmla="*/ 3012634 h 5913566"/>
              <a:gd name="connsiteX566" fmla="*/ 5018635 w 5979492"/>
              <a:gd name="connsiteY566" fmla="*/ 3024133 h 5913566"/>
              <a:gd name="connsiteX567" fmla="*/ 5028841 w 5979492"/>
              <a:gd name="connsiteY567" fmla="*/ 3035084 h 5913566"/>
              <a:gd name="connsiteX568" fmla="*/ 5039331 w 5979492"/>
              <a:gd name="connsiteY568" fmla="*/ 3046035 h 5913566"/>
              <a:gd name="connsiteX569" fmla="*/ 5050388 w 5979492"/>
              <a:gd name="connsiteY569" fmla="*/ 3056986 h 5913566"/>
              <a:gd name="connsiteX570" fmla="*/ 5072503 w 5979492"/>
              <a:gd name="connsiteY570" fmla="*/ 3078067 h 5913566"/>
              <a:gd name="connsiteX571" fmla="*/ 5094901 w 5979492"/>
              <a:gd name="connsiteY571" fmla="*/ 3099147 h 5913566"/>
              <a:gd name="connsiteX572" fmla="*/ 5105675 w 5979492"/>
              <a:gd name="connsiteY572" fmla="*/ 3109825 h 5913566"/>
              <a:gd name="connsiteX573" fmla="*/ 5116449 w 5979492"/>
              <a:gd name="connsiteY573" fmla="*/ 3120776 h 5913566"/>
              <a:gd name="connsiteX574" fmla="*/ 5126940 w 5979492"/>
              <a:gd name="connsiteY574" fmla="*/ 3132000 h 5913566"/>
              <a:gd name="connsiteX575" fmla="*/ 5136579 w 5979492"/>
              <a:gd name="connsiteY575" fmla="*/ 3143226 h 5913566"/>
              <a:gd name="connsiteX576" fmla="*/ 5146503 w 5979492"/>
              <a:gd name="connsiteY576" fmla="*/ 3154998 h 5913566"/>
              <a:gd name="connsiteX577" fmla="*/ 5150756 w 5979492"/>
              <a:gd name="connsiteY577" fmla="*/ 3161021 h 5913566"/>
              <a:gd name="connsiteX578" fmla="*/ 5155292 w 5979492"/>
              <a:gd name="connsiteY578" fmla="*/ 3167044 h 5913566"/>
              <a:gd name="connsiteX579" fmla="*/ 5159829 w 5979492"/>
              <a:gd name="connsiteY579" fmla="*/ 3173341 h 5913566"/>
              <a:gd name="connsiteX580" fmla="*/ 5163797 w 5979492"/>
              <a:gd name="connsiteY580" fmla="*/ 3179637 h 5913566"/>
              <a:gd name="connsiteX581" fmla="*/ 5167767 w 5979492"/>
              <a:gd name="connsiteY581" fmla="*/ 3186208 h 5913566"/>
              <a:gd name="connsiteX582" fmla="*/ 5171453 w 5979492"/>
              <a:gd name="connsiteY582" fmla="*/ 3192779 h 5913566"/>
              <a:gd name="connsiteX583" fmla="*/ 5177974 w 5979492"/>
              <a:gd name="connsiteY583" fmla="*/ 3199897 h 5913566"/>
              <a:gd name="connsiteX584" fmla="*/ 5184495 w 5979492"/>
              <a:gd name="connsiteY584" fmla="*/ 3206742 h 5913566"/>
              <a:gd name="connsiteX585" fmla="*/ 5191299 w 5979492"/>
              <a:gd name="connsiteY585" fmla="*/ 3213586 h 5913566"/>
              <a:gd name="connsiteX586" fmla="*/ 5194985 w 5979492"/>
              <a:gd name="connsiteY586" fmla="*/ 3217145 h 5913566"/>
              <a:gd name="connsiteX587" fmla="*/ 5198954 w 5979492"/>
              <a:gd name="connsiteY587" fmla="*/ 3219883 h 5913566"/>
              <a:gd name="connsiteX588" fmla="*/ 5208311 w 5979492"/>
              <a:gd name="connsiteY588" fmla="*/ 3227822 h 5913566"/>
              <a:gd name="connsiteX589" fmla="*/ 5217383 w 5979492"/>
              <a:gd name="connsiteY589" fmla="*/ 3235214 h 5913566"/>
              <a:gd name="connsiteX590" fmla="*/ 5226456 w 5979492"/>
              <a:gd name="connsiteY590" fmla="*/ 3242880 h 5913566"/>
              <a:gd name="connsiteX591" fmla="*/ 5234961 w 5979492"/>
              <a:gd name="connsiteY591" fmla="*/ 3250819 h 5913566"/>
              <a:gd name="connsiteX592" fmla="*/ 5243183 w 5979492"/>
              <a:gd name="connsiteY592" fmla="*/ 3258759 h 5913566"/>
              <a:gd name="connsiteX593" fmla="*/ 5251122 w 5979492"/>
              <a:gd name="connsiteY593" fmla="*/ 3266972 h 5913566"/>
              <a:gd name="connsiteX594" fmla="*/ 5258495 w 5979492"/>
              <a:gd name="connsiteY594" fmla="*/ 3274912 h 5913566"/>
              <a:gd name="connsiteX595" fmla="*/ 5265582 w 5979492"/>
              <a:gd name="connsiteY595" fmla="*/ 3283125 h 5913566"/>
              <a:gd name="connsiteX596" fmla="*/ 5272387 w 5979492"/>
              <a:gd name="connsiteY596" fmla="*/ 3291886 h 5913566"/>
              <a:gd name="connsiteX597" fmla="*/ 5278624 w 5979492"/>
              <a:gd name="connsiteY597" fmla="*/ 3300373 h 5913566"/>
              <a:gd name="connsiteX598" fmla="*/ 5284579 w 5979492"/>
              <a:gd name="connsiteY598" fmla="*/ 3309134 h 5913566"/>
              <a:gd name="connsiteX599" fmla="*/ 5290249 w 5979492"/>
              <a:gd name="connsiteY599" fmla="*/ 3317895 h 5913566"/>
              <a:gd name="connsiteX600" fmla="*/ 5295351 w 5979492"/>
              <a:gd name="connsiteY600" fmla="*/ 3326656 h 5913566"/>
              <a:gd name="connsiteX601" fmla="*/ 5300172 w 5979492"/>
              <a:gd name="connsiteY601" fmla="*/ 3335964 h 5913566"/>
              <a:gd name="connsiteX602" fmla="*/ 5304708 w 5979492"/>
              <a:gd name="connsiteY602" fmla="*/ 3344998 h 5913566"/>
              <a:gd name="connsiteX603" fmla="*/ 5308677 w 5979492"/>
              <a:gd name="connsiteY603" fmla="*/ 3354581 h 5913566"/>
              <a:gd name="connsiteX604" fmla="*/ 5312363 w 5979492"/>
              <a:gd name="connsiteY604" fmla="*/ 3363889 h 5913566"/>
              <a:gd name="connsiteX605" fmla="*/ 5315482 w 5979492"/>
              <a:gd name="connsiteY605" fmla="*/ 3373471 h 5913566"/>
              <a:gd name="connsiteX606" fmla="*/ 5318601 w 5979492"/>
              <a:gd name="connsiteY606" fmla="*/ 3383054 h 5913566"/>
              <a:gd name="connsiteX607" fmla="*/ 5320869 w 5979492"/>
              <a:gd name="connsiteY607" fmla="*/ 3392910 h 5913566"/>
              <a:gd name="connsiteX608" fmla="*/ 5323137 w 5979492"/>
              <a:gd name="connsiteY608" fmla="*/ 3402765 h 5913566"/>
              <a:gd name="connsiteX609" fmla="*/ 5324838 w 5979492"/>
              <a:gd name="connsiteY609" fmla="*/ 3413169 h 5913566"/>
              <a:gd name="connsiteX610" fmla="*/ 5325972 w 5979492"/>
              <a:gd name="connsiteY610" fmla="*/ 3423298 h 5913566"/>
              <a:gd name="connsiteX611" fmla="*/ 5326823 w 5979492"/>
              <a:gd name="connsiteY611" fmla="*/ 3433702 h 5913566"/>
              <a:gd name="connsiteX612" fmla="*/ 5327106 w 5979492"/>
              <a:gd name="connsiteY612" fmla="*/ 3444105 h 5913566"/>
              <a:gd name="connsiteX613" fmla="*/ 5327106 w 5979492"/>
              <a:gd name="connsiteY613" fmla="*/ 3455056 h 5913566"/>
              <a:gd name="connsiteX614" fmla="*/ 5326823 w 5979492"/>
              <a:gd name="connsiteY614" fmla="*/ 3465460 h 5913566"/>
              <a:gd name="connsiteX615" fmla="*/ 5325972 w 5979492"/>
              <a:gd name="connsiteY615" fmla="*/ 3476685 h 5913566"/>
              <a:gd name="connsiteX616" fmla="*/ 5324838 w 5979492"/>
              <a:gd name="connsiteY616" fmla="*/ 3487636 h 5913566"/>
              <a:gd name="connsiteX617" fmla="*/ 5323137 w 5979492"/>
              <a:gd name="connsiteY617" fmla="*/ 3498861 h 5913566"/>
              <a:gd name="connsiteX618" fmla="*/ 5320869 w 5979492"/>
              <a:gd name="connsiteY618" fmla="*/ 3510086 h 5913566"/>
              <a:gd name="connsiteX619" fmla="*/ 5318317 w 5979492"/>
              <a:gd name="connsiteY619" fmla="*/ 3521858 h 5913566"/>
              <a:gd name="connsiteX620" fmla="*/ 5318601 w 5979492"/>
              <a:gd name="connsiteY620" fmla="*/ 3565936 h 5913566"/>
              <a:gd name="connsiteX621" fmla="*/ 5318033 w 5979492"/>
              <a:gd name="connsiteY621" fmla="*/ 3569221 h 5913566"/>
              <a:gd name="connsiteX622" fmla="*/ 5316899 w 5979492"/>
              <a:gd name="connsiteY622" fmla="*/ 3572507 h 5913566"/>
              <a:gd name="connsiteX623" fmla="*/ 5315199 w 5979492"/>
              <a:gd name="connsiteY623" fmla="*/ 3575792 h 5913566"/>
              <a:gd name="connsiteX624" fmla="*/ 5313781 w 5979492"/>
              <a:gd name="connsiteY624" fmla="*/ 3578803 h 5913566"/>
              <a:gd name="connsiteX625" fmla="*/ 5312080 w 5979492"/>
              <a:gd name="connsiteY625" fmla="*/ 3582088 h 5913566"/>
              <a:gd name="connsiteX626" fmla="*/ 5310095 w 5979492"/>
              <a:gd name="connsiteY626" fmla="*/ 3584826 h 5913566"/>
              <a:gd name="connsiteX627" fmla="*/ 5305559 w 5979492"/>
              <a:gd name="connsiteY627" fmla="*/ 3590849 h 5913566"/>
              <a:gd name="connsiteX628" fmla="*/ 5300456 w 5979492"/>
              <a:gd name="connsiteY628" fmla="*/ 3596599 h 5913566"/>
              <a:gd name="connsiteX629" fmla="*/ 5295351 w 5979492"/>
              <a:gd name="connsiteY629" fmla="*/ 3602348 h 5913566"/>
              <a:gd name="connsiteX630" fmla="*/ 5290532 w 5979492"/>
              <a:gd name="connsiteY630" fmla="*/ 3608098 h 5913566"/>
              <a:gd name="connsiteX631" fmla="*/ 5285429 w 5979492"/>
              <a:gd name="connsiteY631" fmla="*/ 3614121 h 5913566"/>
              <a:gd name="connsiteX632" fmla="*/ 5281176 w 5979492"/>
              <a:gd name="connsiteY632" fmla="*/ 3619596 h 5913566"/>
              <a:gd name="connsiteX633" fmla="*/ 5279191 w 5979492"/>
              <a:gd name="connsiteY633" fmla="*/ 3622882 h 5913566"/>
              <a:gd name="connsiteX634" fmla="*/ 5277490 w 5979492"/>
              <a:gd name="connsiteY634" fmla="*/ 3625893 h 5913566"/>
              <a:gd name="connsiteX635" fmla="*/ 5275789 w 5979492"/>
              <a:gd name="connsiteY635" fmla="*/ 3629178 h 5913566"/>
              <a:gd name="connsiteX636" fmla="*/ 5274655 w 5979492"/>
              <a:gd name="connsiteY636" fmla="*/ 3632190 h 5913566"/>
              <a:gd name="connsiteX637" fmla="*/ 5273804 w 5979492"/>
              <a:gd name="connsiteY637" fmla="*/ 3635749 h 5913566"/>
              <a:gd name="connsiteX638" fmla="*/ 5273237 w 5979492"/>
              <a:gd name="connsiteY638" fmla="*/ 3639308 h 5913566"/>
              <a:gd name="connsiteX639" fmla="*/ 5272953 w 5979492"/>
              <a:gd name="connsiteY639" fmla="*/ 3642593 h 5913566"/>
              <a:gd name="connsiteX640" fmla="*/ 5272953 w 5979492"/>
              <a:gd name="connsiteY640" fmla="*/ 3646426 h 5913566"/>
              <a:gd name="connsiteX641" fmla="*/ 5273521 w 5979492"/>
              <a:gd name="connsiteY641" fmla="*/ 3649985 h 5913566"/>
              <a:gd name="connsiteX642" fmla="*/ 5274655 w 5979492"/>
              <a:gd name="connsiteY642" fmla="*/ 3654092 h 5913566"/>
              <a:gd name="connsiteX643" fmla="*/ 5275789 w 5979492"/>
              <a:gd name="connsiteY643" fmla="*/ 3658198 h 5913566"/>
              <a:gd name="connsiteX644" fmla="*/ 5278057 w 5979492"/>
              <a:gd name="connsiteY644" fmla="*/ 3662031 h 5913566"/>
              <a:gd name="connsiteX645" fmla="*/ 5280325 w 5979492"/>
              <a:gd name="connsiteY645" fmla="*/ 3666412 h 5913566"/>
              <a:gd name="connsiteX646" fmla="*/ 5283161 w 5979492"/>
              <a:gd name="connsiteY646" fmla="*/ 3671066 h 5913566"/>
              <a:gd name="connsiteX647" fmla="*/ 5283161 w 5979492"/>
              <a:gd name="connsiteY647" fmla="*/ 3671887 h 5913566"/>
              <a:gd name="connsiteX648" fmla="*/ 5282311 w 5979492"/>
              <a:gd name="connsiteY648" fmla="*/ 3672982 h 5913566"/>
              <a:gd name="connsiteX649" fmla="*/ 5279758 w 5979492"/>
              <a:gd name="connsiteY649" fmla="*/ 3676268 h 5913566"/>
              <a:gd name="connsiteX650" fmla="*/ 5276640 w 5979492"/>
              <a:gd name="connsiteY650" fmla="*/ 3679279 h 5913566"/>
              <a:gd name="connsiteX651" fmla="*/ 5275222 w 5979492"/>
              <a:gd name="connsiteY651" fmla="*/ 3680100 h 5913566"/>
              <a:gd name="connsiteX652" fmla="*/ 5274371 w 5979492"/>
              <a:gd name="connsiteY652" fmla="*/ 3680375 h 5913566"/>
              <a:gd name="connsiteX653" fmla="*/ 5265865 w 5979492"/>
              <a:gd name="connsiteY653" fmla="*/ 3678184 h 5913566"/>
              <a:gd name="connsiteX654" fmla="*/ 5257927 w 5979492"/>
              <a:gd name="connsiteY654" fmla="*/ 3676542 h 5913566"/>
              <a:gd name="connsiteX655" fmla="*/ 5254241 w 5979492"/>
              <a:gd name="connsiteY655" fmla="*/ 3675994 h 5913566"/>
              <a:gd name="connsiteX656" fmla="*/ 5250556 w 5979492"/>
              <a:gd name="connsiteY656" fmla="*/ 3675720 h 5913566"/>
              <a:gd name="connsiteX657" fmla="*/ 5247437 w 5979492"/>
              <a:gd name="connsiteY657" fmla="*/ 3675720 h 5913566"/>
              <a:gd name="connsiteX658" fmla="*/ 5244035 w 5979492"/>
              <a:gd name="connsiteY658" fmla="*/ 3675994 h 5913566"/>
              <a:gd name="connsiteX659" fmla="*/ 5241199 w 5979492"/>
              <a:gd name="connsiteY659" fmla="*/ 3676268 h 5913566"/>
              <a:gd name="connsiteX660" fmla="*/ 5238364 w 5979492"/>
              <a:gd name="connsiteY660" fmla="*/ 3676542 h 5913566"/>
              <a:gd name="connsiteX661" fmla="*/ 5235529 w 5979492"/>
              <a:gd name="connsiteY661" fmla="*/ 3677637 h 5913566"/>
              <a:gd name="connsiteX662" fmla="*/ 5232977 w 5979492"/>
              <a:gd name="connsiteY662" fmla="*/ 3678458 h 5913566"/>
              <a:gd name="connsiteX663" fmla="*/ 5230425 w 5979492"/>
              <a:gd name="connsiteY663" fmla="*/ 3679279 h 5913566"/>
              <a:gd name="connsiteX664" fmla="*/ 5228440 w 5979492"/>
              <a:gd name="connsiteY664" fmla="*/ 3680648 h 5913566"/>
              <a:gd name="connsiteX665" fmla="*/ 5226172 w 5979492"/>
              <a:gd name="connsiteY665" fmla="*/ 3681743 h 5913566"/>
              <a:gd name="connsiteX666" fmla="*/ 5224187 w 5979492"/>
              <a:gd name="connsiteY666" fmla="*/ 3683660 h 5913566"/>
              <a:gd name="connsiteX667" fmla="*/ 5222487 w 5979492"/>
              <a:gd name="connsiteY667" fmla="*/ 3685303 h 5913566"/>
              <a:gd name="connsiteX668" fmla="*/ 5220785 w 5979492"/>
              <a:gd name="connsiteY668" fmla="*/ 3686945 h 5913566"/>
              <a:gd name="connsiteX669" fmla="*/ 5219367 w 5979492"/>
              <a:gd name="connsiteY669" fmla="*/ 3688861 h 5913566"/>
              <a:gd name="connsiteX670" fmla="*/ 5217667 w 5979492"/>
              <a:gd name="connsiteY670" fmla="*/ 3691051 h 5913566"/>
              <a:gd name="connsiteX671" fmla="*/ 5215115 w 5979492"/>
              <a:gd name="connsiteY671" fmla="*/ 3695706 h 5913566"/>
              <a:gd name="connsiteX672" fmla="*/ 5213131 w 5979492"/>
              <a:gd name="connsiteY672" fmla="*/ 3700907 h 5913566"/>
              <a:gd name="connsiteX673" fmla="*/ 5211145 w 5979492"/>
              <a:gd name="connsiteY673" fmla="*/ 3706930 h 5913566"/>
              <a:gd name="connsiteX674" fmla="*/ 5210011 w 5979492"/>
              <a:gd name="connsiteY674" fmla="*/ 3713228 h 5913566"/>
              <a:gd name="connsiteX675" fmla="*/ 5209161 w 5979492"/>
              <a:gd name="connsiteY675" fmla="*/ 3720072 h 5913566"/>
              <a:gd name="connsiteX676" fmla="*/ 5208595 w 5979492"/>
              <a:gd name="connsiteY676" fmla="*/ 3727190 h 5913566"/>
              <a:gd name="connsiteX677" fmla="*/ 5207743 w 5979492"/>
              <a:gd name="connsiteY677" fmla="*/ 3727464 h 5913566"/>
              <a:gd name="connsiteX678" fmla="*/ 5204624 w 5979492"/>
              <a:gd name="connsiteY678" fmla="*/ 3728012 h 5913566"/>
              <a:gd name="connsiteX679" fmla="*/ 5194985 w 5979492"/>
              <a:gd name="connsiteY679" fmla="*/ 3728559 h 5913566"/>
              <a:gd name="connsiteX680" fmla="*/ 5171169 w 5979492"/>
              <a:gd name="connsiteY680" fmla="*/ 3729107 h 5913566"/>
              <a:gd name="connsiteX681" fmla="*/ 5165215 w 5979492"/>
              <a:gd name="connsiteY681" fmla="*/ 3728559 h 5913566"/>
              <a:gd name="connsiteX682" fmla="*/ 5158977 w 5979492"/>
              <a:gd name="connsiteY682" fmla="*/ 3728285 h 5913566"/>
              <a:gd name="connsiteX683" fmla="*/ 5153024 w 5979492"/>
              <a:gd name="connsiteY683" fmla="*/ 3728285 h 5913566"/>
              <a:gd name="connsiteX684" fmla="*/ 5146785 w 5979492"/>
              <a:gd name="connsiteY684" fmla="*/ 3728559 h 5913566"/>
              <a:gd name="connsiteX685" fmla="*/ 5134027 w 5979492"/>
              <a:gd name="connsiteY685" fmla="*/ 3729380 h 5913566"/>
              <a:gd name="connsiteX686" fmla="*/ 5121553 w 5979492"/>
              <a:gd name="connsiteY686" fmla="*/ 3730749 h 5913566"/>
              <a:gd name="connsiteX687" fmla="*/ 5109077 w 5979492"/>
              <a:gd name="connsiteY687" fmla="*/ 3732392 h 5913566"/>
              <a:gd name="connsiteX688" fmla="*/ 5096319 w 5979492"/>
              <a:gd name="connsiteY688" fmla="*/ 3734308 h 5913566"/>
              <a:gd name="connsiteX689" fmla="*/ 5083845 w 5979492"/>
              <a:gd name="connsiteY689" fmla="*/ 3736225 h 5913566"/>
              <a:gd name="connsiteX690" fmla="*/ 5071369 w 5979492"/>
              <a:gd name="connsiteY690" fmla="*/ 3737593 h 5913566"/>
              <a:gd name="connsiteX691" fmla="*/ 5058611 w 5979492"/>
              <a:gd name="connsiteY691" fmla="*/ 3738689 h 5913566"/>
              <a:gd name="connsiteX692" fmla="*/ 5052373 w 5979492"/>
              <a:gd name="connsiteY692" fmla="*/ 3738963 h 5913566"/>
              <a:gd name="connsiteX693" fmla="*/ 5046135 w 5979492"/>
              <a:gd name="connsiteY693" fmla="*/ 3739236 h 5913566"/>
              <a:gd name="connsiteX694" fmla="*/ 5039898 w 5979492"/>
              <a:gd name="connsiteY694" fmla="*/ 3739236 h 5913566"/>
              <a:gd name="connsiteX695" fmla="*/ 5033661 w 5979492"/>
              <a:gd name="connsiteY695" fmla="*/ 3738963 h 5913566"/>
              <a:gd name="connsiteX696" fmla="*/ 5027707 w 5979492"/>
              <a:gd name="connsiteY696" fmla="*/ 3738415 h 5913566"/>
              <a:gd name="connsiteX697" fmla="*/ 5021469 w 5979492"/>
              <a:gd name="connsiteY697" fmla="*/ 3737593 h 5913566"/>
              <a:gd name="connsiteX698" fmla="*/ 5015232 w 5979492"/>
              <a:gd name="connsiteY698" fmla="*/ 3736498 h 5913566"/>
              <a:gd name="connsiteX699" fmla="*/ 5009277 w 5979492"/>
              <a:gd name="connsiteY699" fmla="*/ 3735130 h 5913566"/>
              <a:gd name="connsiteX700" fmla="*/ 5003324 w 5979492"/>
              <a:gd name="connsiteY700" fmla="*/ 3732940 h 5913566"/>
              <a:gd name="connsiteX701" fmla="*/ 4997087 w 5979492"/>
              <a:gd name="connsiteY701" fmla="*/ 3731023 h 5913566"/>
              <a:gd name="connsiteX702" fmla="*/ 4991132 w 5979492"/>
              <a:gd name="connsiteY702" fmla="*/ 3728559 h 5913566"/>
              <a:gd name="connsiteX703" fmla="*/ 4984895 w 5979492"/>
              <a:gd name="connsiteY703" fmla="*/ 3725274 h 5913566"/>
              <a:gd name="connsiteX704" fmla="*/ 4978941 w 5979492"/>
              <a:gd name="connsiteY704" fmla="*/ 3721989 h 5913566"/>
              <a:gd name="connsiteX705" fmla="*/ 4972987 w 5979492"/>
              <a:gd name="connsiteY705" fmla="*/ 3718156 h 5913566"/>
              <a:gd name="connsiteX706" fmla="*/ 4910329 w 5979492"/>
              <a:gd name="connsiteY706" fmla="*/ 3704193 h 5913566"/>
              <a:gd name="connsiteX707" fmla="*/ 4908627 w 5979492"/>
              <a:gd name="connsiteY707" fmla="*/ 3707752 h 5913566"/>
              <a:gd name="connsiteX708" fmla="*/ 4906927 w 5979492"/>
              <a:gd name="connsiteY708" fmla="*/ 3711311 h 5913566"/>
              <a:gd name="connsiteX709" fmla="*/ 4905225 w 5979492"/>
              <a:gd name="connsiteY709" fmla="*/ 3714323 h 5913566"/>
              <a:gd name="connsiteX710" fmla="*/ 4902673 w 5979492"/>
              <a:gd name="connsiteY710" fmla="*/ 3717334 h 5913566"/>
              <a:gd name="connsiteX711" fmla="*/ 4900689 w 5979492"/>
              <a:gd name="connsiteY711" fmla="*/ 3719798 h 5913566"/>
              <a:gd name="connsiteX712" fmla="*/ 4898137 w 5979492"/>
              <a:gd name="connsiteY712" fmla="*/ 3722262 h 5913566"/>
              <a:gd name="connsiteX713" fmla="*/ 4895585 w 5979492"/>
              <a:gd name="connsiteY713" fmla="*/ 3723905 h 5913566"/>
              <a:gd name="connsiteX714" fmla="*/ 4892751 w 5979492"/>
              <a:gd name="connsiteY714" fmla="*/ 3725274 h 5913566"/>
              <a:gd name="connsiteX715" fmla="*/ 4889915 w 5979492"/>
              <a:gd name="connsiteY715" fmla="*/ 3726369 h 5913566"/>
              <a:gd name="connsiteX716" fmla="*/ 4887080 w 5979492"/>
              <a:gd name="connsiteY716" fmla="*/ 3726917 h 5913566"/>
              <a:gd name="connsiteX717" fmla="*/ 4883961 w 5979492"/>
              <a:gd name="connsiteY717" fmla="*/ 3727190 h 5913566"/>
              <a:gd name="connsiteX718" fmla="*/ 4880843 w 5979492"/>
              <a:gd name="connsiteY718" fmla="*/ 3726917 h 5913566"/>
              <a:gd name="connsiteX719" fmla="*/ 4877440 w 5979492"/>
              <a:gd name="connsiteY719" fmla="*/ 3726095 h 5913566"/>
              <a:gd name="connsiteX720" fmla="*/ 4874321 w 5979492"/>
              <a:gd name="connsiteY720" fmla="*/ 3724726 h 5913566"/>
              <a:gd name="connsiteX721" fmla="*/ 4870635 w 5979492"/>
              <a:gd name="connsiteY721" fmla="*/ 3722809 h 5913566"/>
              <a:gd name="connsiteX722" fmla="*/ 4867517 w 5979492"/>
              <a:gd name="connsiteY722" fmla="*/ 3720072 h 5913566"/>
              <a:gd name="connsiteX723" fmla="*/ 4854758 w 5979492"/>
              <a:gd name="connsiteY723" fmla="*/ 3709942 h 5913566"/>
              <a:gd name="connsiteX724" fmla="*/ 4841716 w 5979492"/>
              <a:gd name="connsiteY724" fmla="*/ 3699539 h 5913566"/>
              <a:gd name="connsiteX725" fmla="*/ 4815632 w 5979492"/>
              <a:gd name="connsiteY725" fmla="*/ 3679279 h 5913566"/>
              <a:gd name="connsiteX726" fmla="*/ 4789264 w 5979492"/>
              <a:gd name="connsiteY726" fmla="*/ 3659293 h 5913566"/>
              <a:gd name="connsiteX727" fmla="*/ 4763180 w 5979492"/>
              <a:gd name="connsiteY727" fmla="*/ 3639034 h 5913566"/>
              <a:gd name="connsiteX728" fmla="*/ 4750422 w 5979492"/>
              <a:gd name="connsiteY728" fmla="*/ 3628630 h 5913566"/>
              <a:gd name="connsiteX729" fmla="*/ 4737380 w 5979492"/>
              <a:gd name="connsiteY729" fmla="*/ 3618227 h 5913566"/>
              <a:gd name="connsiteX730" fmla="*/ 4724905 w 5979492"/>
              <a:gd name="connsiteY730" fmla="*/ 3607823 h 5913566"/>
              <a:gd name="connsiteX731" fmla="*/ 4712430 w 5979492"/>
              <a:gd name="connsiteY731" fmla="*/ 3596872 h 5913566"/>
              <a:gd name="connsiteX732" fmla="*/ 4700238 w 5979492"/>
              <a:gd name="connsiteY732" fmla="*/ 3585921 h 5913566"/>
              <a:gd name="connsiteX733" fmla="*/ 4688614 w 5979492"/>
              <a:gd name="connsiteY733" fmla="*/ 3574423 h 5913566"/>
              <a:gd name="connsiteX734" fmla="*/ 4677273 w 5979492"/>
              <a:gd name="connsiteY734" fmla="*/ 3562924 h 5913566"/>
              <a:gd name="connsiteX735" fmla="*/ 4666215 w 5979492"/>
              <a:gd name="connsiteY735" fmla="*/ 3550878 h 5913566"/>
              <a:gd name="connsiteX736" fmla="*/ 4657143 w 5979492"/>
              <a:gd name="connsiteY736" fmla="*/ 3542939 h 5913566"/>
              <a:gd name="connsiteX737" fmla="*/ 4647787 w 5979492"/>
              <a:gd name="connsiteY737" fmla="*/ 3535547 h 5913566"/>
              <a:gd name="connsiteX738" fmla="*/ 4638147 w 5979492"/>
              <a:gd name="connsiteY738" fmla="*/ 3528703 h 5913566"/>
              <a:gd name="connsiteX739" fmla="*/ 4628223 w 5979492"/>
              <a:gd name="connsiteY739" fmla="*/ 3521858 h 5913566"/>
              <a:gd name="connsiteX740" fmla="*/ 4608377 w 5979492"/>
              <a:gd name="connsiteY740" fmla="*/ 3508716 h 5913566"/>
              <a:gd name="connsiteX741" fmla="*/ 4588247 w 5979492"/>
              <a:gd name="connsiteY741" fmla="*/ 3495575 h 5913566"/>
              <a:gd name="connsiteX742" fmla="*/ 4578607 w 5979492"/>
              <a:gd name="connsiteY742" fmla="*/ 3489005 h 5913566"/>
              <a:gd name="connsiteX743" fmla="*/ 4568401 w 5979492"/>
              <a:gd name="connsiteY743" fmla="*/ 3482161 h 5913566"/>
              <a:gd name="connsiteX744" fmla="*/ 4559043 w 5979492"/>
              <a:gd name="connsiteY744" fmla="*/ 3475042 h 5913566"/>
              <a:gd name="connsiteX745" fmla="*/ 4549688 w 5979492"/>
              <a:gd name="connsiteY745" fmla="*/ 3467377 h 5913566"/>
              <a:gd name="connsiteX746" fmla="*/ 4540615 w 5979492"/>
              <a:gd name="connsiteY746" fmla="*/ 3459711 h 5913566"/>
              <a:gd name="connsiteX747" fmla="*/ 4531825 w 5979492"/>
              <a:gd name="connsiteY747" fmla="*/ 3451771 h 5913566"/>
              <a:gd name="connsiteX748" fmla="*/ 4527856 w 5979492"/>
              <a:gd name="connsiteY748" fmla="*/ 3447391 h 5913566"/>
              <a:gd name="connsiteX749" fmla="*/ 4523887 w 5979492"/>
              <a:gd name="connsiteY749" fmla="*/ 3443284 h 5913566"/>
              <a:gd name="connsiteX750" fmla="*/ 4520201 w 5979492"/>
              <a:gd name="connsiteY750" fmla="*/ 3438630 h 5913566"/>
              <a:gd name="connsiteX751" fmla="*/ 4516232 w 5979492"/>
              <a:gd name="connsiteY751" fmla="*/ 3433976 h 5913566"/>
              <a:gd name="connsiteX752" fmla="*/ 4506309 w 5979492"/>
              <a:gd name="connsiteY752" fmla="*/ 3429321 h 5913566"/>
              <a:gd name="connsiteX753" fmla="*/ 4496669 w 5979492"/>
              <a:gd name="connsiteY753" fmla="*/ 3424668 h 5913566"/>
              <a:gd name="connsiteX754" fmla="*/ 4487313 w 5979492"/>
              <a:gd name="connsiteY754" fmla="*/ 3419465 h 5913566"/>
              <a:gd name="connsiteX755" fmla="*/ 4477956 w 5979492"/>
              <a:gd name="connsiteY755" fmla="*/ 3413717 h 5913566"/>
              <a:gd name="connsiteX756" fmla="*/ 4469451 w 5979492"/>
              <a:gd name="connsiteY756" fmla="*/ 3407693 h 5913566"/>
              <a:gd name="connsiteX757" fmla="*/ 4460945 w 5979492"/>
              <a:gd name="connsiteY757" fmla="*/ 3401670 h 5913566"/>
              <a:gd name="connsiteX758" fmla="*/ 4452439 w 5979492"/>
              <a:gd name="connsiteY758" fmla="*/ 3395100 h 5913566"/>
              <a:gd name="connsiteX759" fmla="*/ 4444501 w 5979492"/>
              <a:gd name="connsiteY759" fmla="*/ 3388529 h 5913566"/>
              <a:gd name="connsiteX760" fmla="*/ 4436562 w 5979492"/>
              <a:gd name="connsiteY760" fmla="*/ 3381684 h 5913566"/>
              <a:gd name="connsiteX761" fmla="*/ 4428623 w 5979492"/>
              <a:gd name="connsiteY761" fmla="*/ 3374840 h 5913566"/>
              <a:gd name="connsiteX762" fmla="*/ 4413313 w 5979492"/>
              <a:gd name="connsiteY762" fmla="*/ 3360604 h 5913566"/>
              <a:gd name="connsiteX763" fmla="*/ 4383259 w 5979492"/>
              <a:gd name="connsiteY763" fmla="*/ 3331309 h 5913566"/>
              <a:gd name="connsiteX764" fmla="*/ 4319751 w 5979492"/>
              <a:gd name="connsiteY764" fmla="*/ 3283125 h 5913566"/>
              <a:gd name="connsiteX765" fmla="*/ 4255959 w 5979492"/>
              <a:gd name="connsiteY765" fmla="*/ 3222073 h 5913566"/>
              <a:gd name="connsiteX766" fmla="*/ 4170618 w 5979492"/>
              <a:gd name="connsiteY766" fmla="*/ 3149249 h 5913566"/>
              <a:gd name="connsiteX767" fmla="*/ 4076205 w 5979492"/>
              <a:gd name="connsiteY767" fmla="*/ 3057260 h 5913566"/>
              <a:gd name="connsiteX768" fmla="*/ 3927639 w 5979492"/>
              <a:gd name="connsiteY768" fmla="*/ 2908599 h 5913566"/>
              <a:gd name="connsiteX769" fmla="*/ 3852505 w 5979492"/>
              <a:gd name="connsiteY769" fmla="*/ 2827014 h 5913566"/>
              <a:gd name="connsiteX770" fmla="*/ 3777088 w 5979492"/>
              <a:gd name="connsiteY770" fmla="*/ 2745155 h 5913566"/>
              <a:gd name="connsiteX771" fmla="*/ 3689763 w 5979492"/>
              <a:gd name="connsiteY771" fmla="*/ 2668498 h 5913566"/>
              <a:gd name="connsiteX772" fmla="*/ 3602155 w 5979492"/>
              <a:gd name="connsiteY772" fmla="*/ 2591293 h 5913566"/>
              <a:gd name="connsiteX773" fmla="*/ 3596201 w 5979492"/>
              <a:gd name="connsiteY773" fmla="*/ 2590745 h 5913566"/>
              <a:gd name="connsiteX774" fmla="*/ 3590815 w 5979492"/>
              <a:gd name="connsiteY774" fmla="*/ 2589924 h 5913566"/>
              <a:gd name="connsiteX775" fmla="*/ 3585711 w 5979492"/>
              <a:gd name="connsiteY775" fmla="*/ 2588555 h 5913566"/>
              <a:gd name="connsiteX776" fmla="*/ 3580891 w 5979492"/>
              <a:gd name="connsiteY776" fmla="*/ 2586638 h 5913566"/>
              <a:gd name="connsiteX777" fmla="*/ 3576354 w 5979492"/>
              <a:gd name="connsiteY777" fmla="*/ 2584448 h 5913566"/>
              <a:gd name="connsiteX778" fmla="*/ 3572102 w 5979492"/>
              <a:gd name="connsiteY778" fmla="*/ 2581984 h 5913566"/>
              <a:gd name="connsiteX779" fmla="*/ 3567849 w 5979492"/>
              <a:gd name="connsiteY779" fmla="*/ 2579520 h 5913566"/>
              <a:gd name="connsiteX780" fmla="*/ 3563879 w 5979492"/>
              <a:gd name="connsiteY780" fmla="*/ 2576509 h 5913566"/>
              <a:gd name="connsiteX781" fmla="*/ 3560194 w 5979492"/>
              <a:gd name="connsiteY781" fmla="*/ 2573497 h 5913566"/>
              <a:gd name="connsiteX782" fmla="*/ 3556225 w 5979492"/>
              <a:gd name="connsiteY782" fmla="*/ 2569938 h 5913566"/>
              <a:gd name="connsiteX783" fmla="*/ 3549136 w 5979492"/>
              <a:gd name="connsiteY783" fmla="*/ 2563093 h 5913566"/>
              <a:gd name="connsiteX784" fmla="*/ 3542331 w 5979492"/>
              <a:gd name="connsiteY784" fmla="*/ 2556249 h 5913566"/>
              <a:gd name="connsiteX785" fmla="*/ 3535244 w 5979492"/>
              <a:gd name="connsiteY785" fmla="*/ 2549131 h 5913566"/>
              <a:gd name="connsiteX786" fmla="*/ 3483359 w 5979492"/>
              <a:gd name="connsiteY786" fmla="*/ 2513266 h 5913566"/>
              <a:gd name="connsiteX787" fmla="*/ 3457559 w 5979492"/>
              <a:gd name="connsiteY787" fmla="*/ 2495197 h 5913566"/>
              <a:gd name="connsiteX788" fmla="*/ 3431758 w 5979492"/>
              <a:gd name="connsiteY788" fmla="*/ 2476854 h 5913566"/>
              <a:gd name="connsiteX789" fmla="*/ 3428073 w 5979492"/>
              <a:gd name="connsiteY789" fmla="*/ 2474390 h 5913566"/>
              <a:gd name="connsiteX790" fmla="*/ 3424103 w 5979492"/>
              <a:gd name="connsiteY790" fmla="*/ 2472474 h 5913566"/>
              <a:gd name="connsiteX791" fmla="*/ 3420701 w 5979492"/>
              <a:gd name="connsiteY791" fmla="*/ 2470831 h 5913566"/>
              <a:gd name="connsiteX792" fmla="*/ 3418149 w 5979492"/>
              <a:gd name="connsiteY792" fmla="*/ 2470284 h 5913566"/>
              <a:gd name="connsiteX793" fmla="*/ 3415597 w 5979492"/>
              <a:gd name="connsiteY793" fmla="*/ 2470009 h 5913566"/>
              <a:gd name="connsiteX794" fmla="*/ 3413329 w 5979492"/>
              <a:gd name="connsiteY794" fmla="*/ 2470284 h 5913566"/>
              <a:gd name="connsiteX795" fmla="*/ 3411344 w 5979492"/>
              <a:gd name="connsiteY795" fmla="*/ 2471104 h 5913566"/>
              <a:gd name="connsiteX796" fmla="*/ 3409643 w 5979492"/>
              <a:gd name="connsiteY796" fmla="*/ 2472474 h 5913566"/>
              <a:gd name="connsiteX797" fmla="*/ 3408226 w 5979492"/>
              <a:gd name="connsiteY797" fmla="*/ 2474116 h 5913566"/>
              <a:gd name="connsiteX798" fmla="*/ 3406808 w 5979492"/>
              <a:gd name="connsiteY798" fmla="*/ 2475759 h 5913566"/>
              <a:gd name="connsiteX799" fmla="*/ 3405674 w 5979492"/>
              <a:gd name="connsiteY799" fmla="*/ 2478223 h 5913566"/>
              <a:gd name="connsiteX800" fmla="*/ 3404539 w 5979492"/>
              <a:gd name="connsiteY800" fmla="*/ 2480413 h 5913566"/>
              <a:gd name="connsiteX801" fmla="*/ 3402839 w 5979492"/>
              <a:gd name="connsiteY801" fmla="*/ 2485615 h 5913566"/>
              <a:gd name="connsiteX802" fmla="*/ 3400854 w 5979492"/>
              <a:gd name="connsiteY802" fmla="*/ 2491091 h 5913566"/>
              <a:gd name="connsiteX803" fmla="*/ 3405958 w 5979492"/>
              <a:gd name="connsiteY803" fmla="*/ 2492459 h 5913566"/>
              <a:gd name="connsiteX804" fmla="*/ 3410494 w 5979492"/>
              <a:gd name="connsiteY804" fmla="*/ 2494102 h 5913566"/>
              <a:gd name="connsiteX805" fmla="*/ 3415030 w 5979492"/>
              <a:gd name="connsiteY805" fmla="*/ 2495744 h 5913566"/>
              <a:gd name="connsiteX806" fmla="*/ 3419283 w 5979492"/>
              <a:gd name="connsiteY806" fmla="*/ 2497935 h 5913566"/>
              <a:gd name="connsiteX807" fmla="*/ 3423252 w 5979492"/>
              <a:gd name="connsiteY807" fmla="*/ 2500125 h 5913566"/>
              <a:gd name="connsiteX808" fmla="*/ 3426938 w 5979492"/>
              <a:gd name="connsiteY808" fmla="*/ 2502315 h 5913566"/>
              <a:gd name="connsiteX809" fmla="*/ 3430624 w 5979492"/>
              <a:gd name="connsiteY809" fmla="*/ 2505053 h 5913566"/>
              <a:gd name="connsiteX810" fmla="*/ 3433743 w 5979492"/>
              <a:gd name="connsiteY810" fmla="*/ 2507791 h 5913566"/>
              <a:gd name="connsiteX811" fmla="*/ 3436861 w 5979492"/>
              <a:gd name="connsiteY811" fmla="*/ 2511076 h 5913566"/>
              <a:gd name="connsiteX812" fmla="*/ 3439697 w 5979492"/>
              <a:gd name="connsiteY812" fmla="*/ 2514088 h 5913566"/>
              <a:gd name="connsiteX813" fmla="*/ 3442531 w 5979492"/>
              <a:gd name="connsiteY813" fmla="*/ 2517646 h 5913566"/>
              <a:gd name="connsiteX814" fmla="*/ 3444800 w 5979492"/>
              <a:gd name="connsiteY814" fmla="*/ 2521206 h 5913566"/>
              <a:gd name="connsiteX815" fmla="*/ 3446785 w 5979492"/>
              <a:gd name="connsiteY815" fmla="*/ 2525312 h 5913566"/>
              <a:gd name="connsiteX816" fmla="*/ 3448769 w 5979492"/>
              <a:gd name="connsiteY816" fmla="*/ 2529419 h 5913566"/>
              <a:gd name="connsiteX817" fmla="*/ 3450470 w 5979492"/>
              <a:gd name="connsiteY817" fmla="*/ 2533525 h 5913566"/>
              <a:gd name="connsiteX818" fmla="*/ 3451888 w 5979492"/>
              <a:gd name="connsiteY818" fmla="*/ 2538180 h 5913566"/>
              <a:gd name="connsiteX819" fmla="*/ 3465497 w 5979492"/>
              <a:gd name="connsiteY819" fmla="*/ 2550226 h 5913566"/>
              <a:gd name="connsiteX820" fmla="*/ 3475137 w 5979492"/>
              <a:gd name="connsiteY820" fmla="*/ 2557070 h 5913566"/>
              <a:gd name="connsiteX821" fmla="*/ 3484493 w 5979492"/>
              <a:gd name="connsiteY821" fmla="*/ 2563641 h 5913566"/>
              <a:gd name="connsiteX822" fmla="*/ 3494417 w 5979492"/>
              <a:gd name="connsiteY822" fmla="*/ 2570212 h 5913566"/>
              <a:gd name="connsiteX823" fmla="*/ 3504339 w 5979492"/>
              <a:gd name="connsiteY823" fmla="*/ 2576235 h 5913566"/>
              <a:gd name="connsiteX824" fmla="*/ 3524470 w 5979492"/>
              <a:gd name="connsiteY824" fmla="*/ 2588828 h 5913566"/>
              <a:gd name="connsiteX825" fmla="*/ 3534393 w 5979492"/>
              <a:gd name="connsiteY825" fmla="*/ 2595126 h 5913566"/>
              <a:gd name="connsiteX826" fmla="*/ 3543750 w 5979492"/>
              <a:gd name="connsiteY826" fmla="*/ 2601696 h 5913566"/>
              <a:gd name="connsiteX827" fmla="*/ 3553105 w 5979492"/>
              <a:gd name="connsiteY827" fmla="*/ 2608540 h 5913566"/>
              <a:gd name="connsiteX828" fmla="*/ 3557359 w 5979492"/>
              <a:gd name="connsiteY828" fmla="*/ 2612100 h 5913566"/>
              <a:gd name="connsiteX829" fmla="*/ 3561895 w 5979492"/>
              <a:gd name="connsiteY829" fmla="*/ 2615658 h 5913566"/>
              <a:gd name="connsiteX830" fmla="*/ 3566147 w 5979492"/>
              <a:gd name="connsiteY830" fmla="*/ 2619765 h 5913566"/>
              <a:gd name="connsiteX831" fmla="*/ 3569834 w 5979492"/>
              <a:gd name="connsiteY831" fmla="*/ 2623872 h 5913566"/>
              <a:gd name="connsiteX832" fmla="*/ 3573803 w 5979492"/>
              <a:gd name="connsiteY832" fmla="*/ 2627705 h 5913566"/>
              <a:gd name="connsiteX833" fmla="*/ 3577205 w 5979492"/>
              <a:gd name="connsiteY833" fmla="*/ 2632085 h 5913566"/>
              <a:gd name="connsiteX834" fmla="*/ 3580891 w 5979492"/>
              <a:gd name="connsiteY834" fmla="*/ 2636740 h 5913566"/>
              <a:gd name="connsiteX835" fmla="*/ 3584010 w 5979492"/>
              <a:gd name="connsiteY835" fmla="*/ 2641120 h 5913566"/>
              <a:gd name="connsiteX836" fmla="*/ 3587128 w 5979492"/>
              <a:gd name="connsiteY836" fmla="*/ 2646048 h 5913566"/>
              <a:gd name="connsiteX837" fmla="*/ 3589680 w 5979492"/>
              <a:gd name="connsiteY837" fmla="*/ 2651249 h 5913566"/>
              <a:gd name="connsiteX838" fmla="*/ 3592515 w 5979492"/>
              <a:gd name="connsiteY838" fmla="*/ 2656725 h 5913566"/>
              <a:gd name="connsiteX839" fmla="*/ 3594784 w 5979492"/>
              <a:gd name="connsiteY839" fmla="*/ 2662200 h 5913566"/>
              <a:gd name="connsiteX840" fmla="*/ 3596485 w 5979492"/>
              <a:gd name="connsiteY840" fmla="*/ 2667676 h 5913566"/>
              <a:gd name="connsiteX841" fmla="*/ 3598469 w 5979492"/>
              <a:gd name="connsiteY841" fmla="*/ 2673699 h 5913566"/>
              <a:gd name="connsiteX842" fmla="*/ 3605557 w 5979492"/>
              <a:gd name="connsiteY842" fmla="*/ 2684924 h 5913566"/>
              <a:gd name="connsiteX843" fmla="*/ 3613212 w 5979492"/>
              <a:gd name="connsiteY843" fmla="*/ 2695601 h 5913566"/>
              <a:gd name="connsiteX844" fmla="*/ 3621435 w 5979492"/>
              <a:gd name="connsiteY844" fmla="*/ 2705457 h 5913566"/>
              <a:gd name="connsiteX845" fmla="*/ 3629657 w 5979492"/>
              <a:gd name="connsiteY845" fmla="*/ 2715587 h 5913566"/>
              <a:gd name="connsiteX846" fmla="*/ 3638729 w 5979492"/>
              <a:gd name="connsiteY846" fmla="*/ 2724896 h 5913566"/>
              <a:gd name="connsiteX847" fmla="*/ 3647802 w 5979492"/>
              <a:gd name="connsiteY847" fmla="*/ 2734477 h 5913566"/>
              <a:gd name="connsiteX848" fmla="*/ 3657159 w 5979492"/>
              <a:gd name="connsiteY848" fmla="*/ 2743238 h 5913566"/>
              <a:gd name="connsiteX849" fmla="*/ 3666799 w 5979492"/>
              <a:gd name="connsiteY849" fmla="*/ 2752273 h 5913566"/>
              <a:gd name="connsiteX850" fmla="*/ 3676721 w 5979492"/>
              <a:gd name="connsiteY850" fmla="*/ 2761034 h 5913566"/>
              <a:gd name="connsiteX851" fmla="*/ 3686361 w 5979492"/>
              <a:gd name="connsiteY851" fmla="*/ 2769795 h 5913566"/>
              <a:gd name="connsiteX852" fmla="*/ 3706775 w 5979492"/>
              <a:gd name="connsiteY852" fmla="*/ 2786495 h 5913566"/>
              <a:gd name="connsiteX853" fmla="*/ 3726905 w 5979492"/>
              <a:gd name="connsiteY853" fmla="*/ 2803196 h 5913566"/>
              <a:gd name="connsiteX854" fmla="*/ 3747035 w 5979492"/>
              <a:gd name="connsiteY854" fmla="*/ 2820170 h 5913566"/>
              <a:gd name="connsiteX855" fmla="*/ 3749020 w 5979492"/>
              <a:gd name="connsiteY855" fmla="*/ 2821812 h 5913566"/>
              <a:gd name="connsiteX856" fmla="*/ 3750437 w 5979492"/>
              <a:gd name="connsiteY856" fmla="*/ 2823181 h 5913566"/>
              <a:gd name="connsiteX857" fmla="*/ 3751288 w 5979492"/>
              <a:gd name="connsiteY857" fmla="*/ 2824550 h 5913566"/>
              <a:gd name="connsiteX858" fmla="*/ 3751855 w 5979492"/>
              <a:gd name="connsiteY858" fmla="*/ 2825919 h 5913566"/>
              <a:gd name="connsiteX859" fmla="*/ 3756108 w 5979492"/>
              <a:gd name="connsiteY859" fmla="*/ 2831394 h 5913566"/>
              <a:gd name="connsiteX860" fmla="*/ 3760361 w 5979492"/>
              <a:gd name="connsiteY860" fmla="*/ 2836322 h 5913566"/>
              <a:gd name="connsiteX861" fmla="*/ 3769434 w 5979492"/>
              <a:gd name="connsiteY861" fmla="*/ 2846452 h 5913566"/>
              <a:gd name="connsiteX862" fmla="*/ 3778506 w 5979492"/>
              <a:gd name="connsiteY862" fmla="*/ 2855761 h 5913566"/>
              <a:gd name="connsiteX863" fmla="*/ 3788429 w 5979492"/>
              <a:gd name="connsiteY863" fmla="*/ 2865069 h 5913566"/>
              <a:gd name="connsiteX864" fmla="*/ 3798353 w 5979492"/>
              <a:gd name="connsiteY864" fmla="*/ 2873830 h 5913566"/>
              <a:gd name="connsiteX865" fmla="*/ 3808560 w 5979492"/>
              <a:gd name="connsiteY865" fmla="*/ 2882591 h 5913566"/>
              <a:gd name="connsiteX866" fmla="*/ 3829257 w 5979492"/>
              <a:gd name="connsiteY866" fmla="*/ 2900386 h 5913566"/>
              <a:gd name="connsiteX867" fmla="*/ 3839463 w 5979492"/>
              <a:gd name="connsiteY867" fmla="*/ 2909421 h 5913566"/>
              <a:gd name="connsiteX868" fmla="*/ 3849103 w 5979492"/>
              <a:gd name="connsiteY868" fmla="*/ 2918455 h 5913566"/>
              <a:gd name="connsiteX869" fmla="*/ 3858460 w 5979492"/>
              <a:gd name="connsiteY869" fmla="*/ 2927490 h 5913566"/>
              <a:gd name="connsiteX870" fmla="*/ 3867815 w 5979492"/>
              <a:gd name="connsiteY870" fmla="*/ 2937346 h 5913566"/>
              <a:gd name="connsiteX871" fmla="*/ 3872352 w 5979492"/>
              <a:gd name="connsiteY871" fmla="*/ 2942547 h 5913566"/>
              <a:gd name="connsiteX872" fmla="*/ 3876605 w 5979492"/>
              <a:gd name="connsiteY872" fmla="*/ 2947475 h 5913566"/>
              <a:gd name="connsiteX873" fmla="*/ 3880575 w 5979492"/>
              <a:gd name="connsiteY873" fmla="*/ 2952677 h 5913566"/>
              <a:gd name="connsiteX874" fmla="*/ 3884544 w 5979492"/>
              <a:gd name="connsiteY874" fmla="*/ 2957879 h 5913566"/>
              <a:gd name="connsiteX875" fmla="*/ 3888513 w 5979492"/>
              <a:gd name="connsiteY875" fmla="*/ 2963354 h 5913566"/>
              <a:gd name="connsiteX876" fmla="*/ 3892199 w 5979492"/>
              <a:gd name="connsiteY876" fmla="*/ 2969104 h 5913566"/>
              <a:gd name="connsiteX877" fmla="*/ 3895318 w 5979492"/>
              <a:gd name="connsiteY877" fmla="*/ 2974853 h 5913566"/>
              <a:gd name="connsiteX878" fmla="*/ 3898720 w 5979492"/>
              <a:gd name="connsiteY878" fmla="*/ 2980876 h 5913566"/>
              <a:gd name="connsiteX879" fmla="*/ 3905807 w 5979492"/>
              <a:gd name="connsiteY879" fmla="*/ 2990732 h 5913566"/>
              <a:gd name="connsiteX880" fmla="*/ 3913179 w 5979492"/>
              <a:gd name="connsiteY880" fmla="*/ 3000862 h 5913566"/>
              <a:gd name="connsiteX881" fmla="*/ 3920551 w 5979492"/>
              <a:gd name="connsiteY881" fmla="*/ 3010444 h 5913566"/>
              <a:gd name="connsiteX882" fmla="*/ 3928206 w 5979492"/>
              <a:gd name="connsiteY882" fmla="*/ 3020300 h 5913566"/>
              <a:gd name="connsiteX883" fmla="*/ 3936145 w 5979492"/>
              <a:gd name="connsiteY883" fmla="*/ 3029608 h 5913566"/>
              <a:gd name="connsiteX884" fmla="*/ 3944651 w 5979492"/>
              <a:gd name="connsiteY884" fmla="*/ 3039191 h 5913566"/>
              <a:gd name="connsiteX885" fmla="*/ 3952872 w 5979492"/>
              <a:gd name="connsiteY885" fmla="*/ 3048225 h 5913566"/>
              <a:gd name="connsiteX886" fmla="*/ 3961095 w 5979492"/>
              <a:gd name="connsiteY886" fmla="*/ 3057260 h 5913566"/>
              <a:gd name="connsiteX887" fmla="*/ 3978673 w 5979492"/>
              <a:gd name="connsiteY887" fmla="*/ 3075055 h 5913566"/>
              <a:gd name="connsiteX888" fmla="*/ 3996535 w 5979492"/>
              <a:gd name="connsiteY888" fmla="*/ 3092303 h 5913566"/>
              <a:gd name="connsiteX889" fmla="*/ 4014397 w 5979492"/>
              <a:gd name="connsiteY889" fmla="*/ 3109551 h 5913566"/>
              <a:gd name="connsiteX890" fmla="*/ 4033110 w 5979492"/>
              <a:gd name="connsiteY890" fmla="*/ 3126525 h 5913566"/>
              <a:gd name="connsiteX891" fmla="*/ 4070251 w 5979492"/>
              <a:gd name="connsiteY891" fmla="*/ 3160200 h 5913566"/>
              <a:gd name="connsiteX892" fmla="*/ 4088680 w 5979492"/>
              <a:gd name="connsiteY892" fmla="*/ 3177174 h 5913566"/>
              <a:gd name="connsiteX893" fmla="*/ 4106541 w 5979492"/>
              <a:gd name="connsiteY893" fmla="*/ 3194148 h 5913566"/>
              <a:gd name="connsiteX894" fmla="*/ 4124404 w 5979492"/>
              <a:gd name="connsiteY894" fmla="*/ 3211670 h 5913566"/>
              <a:gd name="connsiteX895" fmla="*/ 4141982 w 5979492"/>
              <a:gd name="connsiteY895" fmla="*/ 3229465 h 5913566"/>
              <a:gd name="connsiteX896" fmla="*/ 4150204 w 5979492"/>
              <a:gd name="connsiteY896" fmla="*/ 3238226 h 5913566"/>
              <a:gd name="connsiteX897" fmla="*/ 4158710 w 5979492"/>
              <a:gd name="connsiteY897" fmla="*/ 3247534 h 5913566"/>
              <a:gd name="connsiteX898" fmla="*/ 4166932 w 5979492"/>
              <a:gd name="connsiteY898" fmla="*/ 3256842 h 5913566"/>
              <a:gd name="connsiteX899" fmla="*/ 4174871 w 5979492"/>
              <a:gd name="connsiteY899" fmla="*/ 3266425 h 5913566"/>
              <a:gd name="connsiteX900" fmla="*/ 4184227 w 5979492"/>
              <a:gd name="connsiteY900" fmla="*/ 3274638 h 5913566"/>
              <a:gd name="connsiteX901" fmla="*/ 4194433 w 5979492"/>
              <a:gd name="connsiteY901" fmla="*/ 3282577 h 5913566"/>
              <a:gd name="connsiteX902" fmla="*/ 4204073 w 5979492"/>
              <a:gd name="connsiteY902" fmla="*/ 3291065 h 5913566"/>
              <a:gd name="connsiteX903" fmla="*/ 4208893 w 5979492"/>
              <a:gd name="connsiteY903" fmla="*/ 3294898 h 5913566"/>
              <a:gd name="connsiteX904" fmla="*/ 4213713 w 5979492"/>
              <a:gd name="connsiteY904" fmla="*/ 3299278 h 5913566"/>
              <a:gd name="connsiteX905" fmla="*/ 4217967 w 5979492"/>
              <a:gd name="connsiteY905" fmla="*/ 3303658 h 5913566"/>
              <a:gd name="connsiteX906" fmla="*/ 4222219 w 5979492"/>
              <a:gd name="connsiteY906" fmla="*/ 3308039 h 5913566"/>
              <a:gd name="connsiteX907" fmla="*/ 4226472 w 5979492"/>
              <a:gd name="connsiteY907" fmla="*/ 3312967 h 5913566"/>
              <a:gd name="connsiteX908" fmla="*/ 4229875 w 5979492"/>
              <a:gd name="connsiteY908" fmla="*/ 3317895 h 5913566"/>
              <a:gd name="connsiteX909" fmla="*/ 4233559 w 5979492"/>
              <a:gd name="connsiteY909" fmla="*/ 3323096 h 5913566"/>
              <a:gd name="connsiteX910" fmla="*/ 4236395 w 5979492"/>
              <a:gd name="connsiteY910" fmla="*/ 3328572 h 5913566"/>
              <a:gd name="connsiteX911" fmla="*/ 4238947 w 5979492"/>
              <a:gd name="connsiteY911" fmla="*/ 3334595 h 5913566"/>
              <a:gd name="connsiteX912" fmla="*/ 4240931 w 5979492"/>
              <a:gd name="connsiteY912" fmla="*/ 3340345 h 5913566"/>
              <a:gd name="connsiteX913" fmla="*/ 4257375 w 5979492"/>
              <a:gd name="connsiteY913" fmla="*/ 3355128 h 5913566"/>
              <a:gd name="connsiteX914" fmla="*/ 4274104 w 5979492"/>
              <a:gd name="connsiteY914" fmla="*/ 3369365 h 5913566"/>
              <a:gd name="connsiteX915" fmla="*/ 4283177 w 5979492"/>
              <a:gd name="connsiteY915" fmla="*/ 3376483 h 5913566"/>
              <a:gd name="connsiteX916" fmla="*/ 4291965 w 5979492"/>
              <a:gd name="connsiteY916" fmla="*/ 3383874 h 5913566"/>
              <a:gd name="connsiteX917" fmla="*/ 4300188 w 5979492"/>
              <a:gd name="connsiteY917" fmla="*/ 3391814 h 5913566"/>
              <a:gd name="connsiteX918" fmla="*/ 4307843 w 5979492"/>
              <a:gd name="connsiteY918" fmla="*/ 3399754 h 5913566"/>
              <a:gd name="connsiteX919" fmla="*/ 4315498 w 5979492"/>
              <a:gd name="connsiteY919" fmla="*/ 3407967 h 5913566"/>
              <a:gd name="connsiteX920" fmla="*/ 4322586 w 5979492"/>
              <a:gd name="connsiteY920" fmla="*/ 3416180 h 5913566"/>
              <a:gd name="connsiteX921" fmla="*/ 4329675 w 5979492"/>
              <a:gd name="connsiteY921" fmla="*/ 3424941 h 5913566"/>
              <a:gd name="connsiteX922" fmla="*/ 4336479 w 5979492"/>
              <a:gd name="connsiteY922" fmla="*/ 3433702 h 5913566"/>
              <a:gd name="connsiteX923" fmla="*/ 4342999 w 5979492"/>
              <a:gd name="connsiteY923" fmla="*/ 3442737 h 5913566"/>
              <a:gd name="connsiteX924" fmla="*/ 4349237 w 5979492"/>
              <a:gd name="connsiteY924" fmla="*/ 3451771 h 5913566"/>
              <a:gd name="connsiteX925" fmla="*/ 4361429 w 5979492"/>
              <a:gd name="connsiteY925" fmla="*/ 3470114 h 5913566"/>
              <a:gd name="connsiteX926" fmla="*/ 4373337 w 5979492"/>
              <a:gd name="connsiteY926" fmla="*/ 3488457 h 5913566"/>
              <a:gd name="connsiteX927" fmla="*/ 4385528 w 5979492"/>
              <a:gd name="connsiteY927" fmla="*/ 3506800 h 5913566"/>
              <a:gd name="connsiteX928" fmla="*/ 4391199 w 5979492"/>
              <a:gd name="connsiteY928" fmla="*/ 3513371 h 5913566"/>
              <a:gd name="connsiteX929" fmla="*/ 4397153 w 5979492"/>
              <a:gd name="connsiteY929" fmla="*/ 3519942 h 5913566"/>
              <a:gd name="connsiteX930" fmla="*/ 4402823 w 5979492"/>
              <a:gd name="connsiteY930" fmla="*/ 3526512 h 5913566"/>
              <a:gd name="connsiteX931" fmla="*/ 4408209 w 5979492"/>
              <a:gd name="connsiteY931" fmla="*/ 3533083 h 5913566"/>
              <a:gd name="connsiteX932" fmla="*/ 4410478 w 5979492"/>
              <a:gd name="connsiteY932" fmla="*/ 3536368 h 5913566"/>
              <a:gd name="connsiteX933" fmla="*/ 4412463 w 5979492"/>
              <a:gd name="connsiteY933" fmla="*/ 3540201 h 5913566"/>
              <a:gd name="connsiteX934" fmla="*/ 4414731 w 5979492"/>
              <a:gd name="connsiteY934" fmla="*/ 3544034 h 5913566"/>
              <a:gd name="connsiteX935" fmla="*/ 4416433 w 5979492"/>
              <a:gd name="connsiteY935" fmla="*/ 3547593 h 5913566"/>
              <a:gd name="connsiteX936" fmla="*/ 4417849 w 5979492"/>
              <a:gd name="connsiteY936" fmla="*/ 3551700 h 5913566"/>
              <a:gd name="connsiteX937" fmla="*/ 4418983 w 5979492"/>
              <a:gd name="connsiteY937" fmla="*/ 3555533 h 5913566"/>
              <a:gd name="connsiteX938" fmla="*/ 4419835 w 5979492"/>
              <a:gd name="connsiteY938" fmla="*/ 3559913 h 5913566"/>
              <a:gd name="connsiteX939" fmla="*/ 4420117 w 5979492"/>
              <a:gd name="connsiteY939" fmla="*/ 3564567 h 5913566"/>
              <a:gd name="connsiteX940" fmla="*/ 4425221 w 5979492"/>
              <a:gd name="connsiteY940" fmla="*/ 3569495 h 5913566"/>
              <a:gd name="connsiteX941" fmla="*/ 4429475 w 5979492"/>
              <a:gd name="connsiteY941" fmla="*/ 3574149 h 5913566"/>
              <a:gd name="connsiteX942" fmla="*/ 4432877 w 5979492"/>
              <a:gd name="connsiteY942" fmla="*/ 3578803 h 5913566"/>
              <a:gd name="connsiteX943" fmla="*/ 4435995 w 5979492"/>
              <a:gd name="connsiteY943" fmla="*/ 3583731 h 5913566"/>
              <a:gd name="connsiteX944" fmla="*/ 4438263 w 5979492"/>
              <a:gd name="connsiteY944" fmla="*/ 3588659 h 5913566"/>
              <a:gd name="connsiteX945" fmla="*/ 4439681 w 5979492"/>
              <a:gd name="connsiteY945" fmla="*/ 3593314 h 5913566"/>
              <a:gd name="connsiteX946" fmla="*/ 4440815 w 5979492"/>
              <a:gd name="connsiteY946" fmla="*/ 3598242 h 5913566"/>
              <a:gd name="connsiteX947" fmla="*/ 4441099 w 5979492"/>
              <a:gd name="connsiteY947" fmla="*/ 3603170 h 5913566"/>
              <a:gd name="connsiteX948" fmla="*/ 4440815 w 5979492"/>
              <a:gd name="connsiteY948" fmla="*/ 3608098 h 5913566"/>
              <a:gd name="connsiteX949" fmla="*/ 4439397 w 5979492"/>
              <a:gd name="connsiteY949" fmla="*/ 3612751 h 5913566"/>
              <a:gd name="connsiteX950" fmla="*/ 4437980 w 5979492"/>
              <a:gd name="connsiteY950" fmla="*/ 3617679 h 5913566"/>
              <a:gd name="connsiteX951" fmla="*/ 4435712 w 5979492"/>
              <a:gd name="connsiteY951" fmla="*/ 3622607 h 5913566"/>
              <a:gd name="connsiteX952" fmla="*/ 4432593 w 5979492"/>
              <a:gd name="connsiteY952" fmla="*/ 3627535 h 5913566"/>
              <a:gd name="connsiteX953" fmla="*/ 4429191 w 5979492"/>
              <a:gd name="connsiteY953" fmla="*/ 3632190 h 5913566"/>
              <a:gd name="connsiteX954" fmla="*/ 4424938 w 5979492"/>
              <a:gd name="connsiteY954" fmla="*/ 3636844 h 5913566"/>
              <a:gd name="connsiteX955" fmla="*/ 4420401 w 5979492"/>
              <a:gd name="connsiteY955" fmla="*/ 3641772 h 5913566"/>
              <a:gd name="connsiteX956" fmla="*/ 4433443 w 5979492"/>
              <a:gd name="connsiteY956" fmla="*/ 3670792 h 5913566"/>
              <a:gd name="connsiteX957" fmla="*/ 4434861 w 5979492"/>
              <a:gd name="connsiteY957" fmla="*/ 3684481 h 5913566"/>
              <a:gd name="connsiteX958" fmla="*/ 4435995 w 5979492"/>
              <a:gd name="connsiteY958" fmla="*/ 3698444 h 5913566"/>
              <a:gd name="connsiteX959" fmla="*/ 4437129 w 5979492"/>
              <a:gd name="connsiteY959" fmla="*/ 3712133 h 5913566"/>
              <a:gd name="connsiteX960" fmla="*/ 4437413 w 5979492"/>
              <a:gd name="connsiteY960" fmla="*/ 3718977 h 5913566"/>
              <a:gd name="connsiteX961" fmla="*/ 4437413 w 5979492"/>
              <a:gd name="connsiteY961" fmla="*/ 3725821 h 5913566"/>
              <a:gd name="connsiteX962" fmla="*/ 4437129 w 5979492"/>
              <a:gd name="connsiteY962" fmla="*/ 3732665 h 5913566"/>
              <a:gd name="connsiteX963" fmla="*/ 4436562 w 5979492"/>
              <a:gd name="connsiteY963" fmla="*/ 3739510 h 5913566"/>
              <a:gd name="connsiteX964" fmla="*/ 4435712 w 5979492"/>
              <a:gd name="connsiteY964" fmla="*/ 3746354 h 5913566"/>
              <a:gd name="connsiteX965" fmla="*/ 4434293 w 5979492"/>
              <a:gd name="connsiteY965" fmla="*/ 3752925 h 5913566"/>
              <a:gd name="connsiteX966" fmla="*/ 4432025 w 5979492"/>
              <a:gd name="connsiteY966" fmla="*/ 3759770 h 5913566"/>
              <a:gd name="connsiteX967" fmla="*/ 4429475 w 5979492"/>
              <a:gd name="connsiteY967" fmla="*/ 3766340 h 5913566"/>
              <a:gd name="connsiteX968" fmla="*/ 4426072 w 5979492"/>
              <a:gd name="connsiteY968" fmla="*/ 3772911 h 5913566"/>
              <a:gd name="connsiteX969" fmla="*/ 4422103 w 5979492"/>
              <a:gd name="connsiteY969" fmla="*/ 3779482 h 5913566"/>
              <a:gd name="connsiteX970" fmla="*/ 4421819 w 5979492"/>
              <a:gd name="connsiteY970" fmla="*/ 3781945 h 5913566"/>
              <a:gd name="connsiteX971" fmla="*/ 4421251 w 5979492"/>
              <a:gd name="connsiteY971" fmla="*/ 3784410 h 5913566"/>
              <a:gd name="connsiteX972" fmla="*/ 4420117 w 5979492"/>
              <a:gd name="connsiteY972" fmla="*/ 3787147 h 5913566"/>
              <a:gd name="connsiteX973" fmla="*/ 4419267 w 5979492"/>
              <a:gd name="connsiteY973" fmla="*/ 3789611 h 5913566"/>
              <a:gd name="connsiteX974" fmla="*/ 4416999 w 5979492"/>
              <a:gd name="connsiteY974" fmla="*/ 3794266 h 5913566"/>
              <a:gd name="connsiteX975" fmla="*/ 4413880 w 5979492"/>
              <a:gd name="connsiteY975" fmla="*/ 3799193 h 5913566"/>
              <a:gd name="connsiteX976" fmla="*/ 4410762 w 5979492"/>
              <a:gd name="connsiteY976" fmla="*/ 3803574 h 5913566"/>
              <a:gd name="connsiteX977" fmla="*/ 4407075 w 5979492"/>
              <a:gd name="connsiteY977" fmla="*/ 3808228 h 5913566"/>
              <a:gd name="connsiteX978" fmla="*/ 4403957 w 5979492"/>
              <a:gd name="connsiteY978" fmla="*/ 3813156 h 5913566"/>
              <a:gd name="connsiteX979" fmla="*/ 4400555 w 5979492"/>
              <a:gd name="connsiteY979" fmla="*/ 3817810 h 5913566"/>
              <a:gd name="connsiteX980" fmla="*/ 4397720 w 5979492"/>
              <a:gd name="connsiteY980" fmla="*/ 3822464 h 5913566"/>
              <a:gd name="connsiteX981" fmla="*/ 4396585 w 5979492"/>
              <a:gd name="connsiteY981" fmla="*/ 3825202 h 5913566"/>
              <a:gd name="connsiteX982" fmla="*/ 4395735 w 5979492"/>
              <a:gd name="connsiteY982" fmla="*/ 3827666 h 5913566"/>
              <a:gd name="connsiteX983" fmla="*/ 4394601 w 5979492"/>
              <a:gd name="connsiteY983" fmla="*/ 3830404 h 5913566"/>
              <a:gd name="connsiteX984" fmla="*/ 4394033 w 5979492"/>
              <a:gd name="connsiteY984" fmla="*/ 3832868 h 5913566"/>
              <a:gd name="connsiteX985" fmla="*/ 4393467 w 5979492"/>
              <a:gd name="connsiteY985" fmla="*/ 3835332 h 5913566"/>
              <a:gd name="connsiteX986" fmla="*/ 4393467 w 5979492"/>
              <a:gd name="connsiteY986" fmla="*/ 3838343 h 5913566"/>
              <a:gd name="connsiteX987" fmla="*/ 4393467 w 5979492"/>
              <a:gd name="connsiteY987" fmla="*/ 3841081 h 5913566"/>
              <a:gd name="connsiteX988" fmla="*/ 4394033 w 5979492"/>
              <a:gd name="connsiteY988" fmla="*/ 3844093 h 5913566"/>
              <a:gd name="connsiteX989" fmla="*/ 4394601 w 5979492"/>
              <a:gd name="connsiteY989" fmla="*/ 3847104 h 5913566"/>
              <a:gd name="connsiteX990" fmla="*/ 4396019 w 5979492"/>
              <a:gd name="connsiteY990" fmla="*/ 3850116 h 5913566"/>
              <a:gd name="connsiteX991" fmla="*/ 4397436 w 5979492"/>
              <a:gd name="connsiteY991" fmla="*/ 3853401 h 5913566"/>
              <a:gd name="connsiteX992" fmla="*/ 4399137 w 5979492"/>
              <a:gd name="connsiteY992" fmla="*/ 3856687 h 5913566"/>
              <a:gd name="connsiteX993" fmla="*/ 4401689 w 5979492"/>
              <a:gd name="connsiteY993" fmla="*/ 3859972 h 5913566"/>
              <a:gd name="connsiteX994" fmla="*/ 4404241 w 5979492"/>
              <a:gd name="connsiteY994" fmla="*/ 3863530 h 5913566"/>
              <a:gd name="connsiteX995" fmla="*/ 4407075 w 5979492"/>
              <a:gd name="connsiteY995" fmla="*/ 3867638 h 5913566"/>
              <a:gd name="connsiteX996" fmla="*/ 4409061 w 5979492"/>
              <a:gd name="connsiteY996" fmla="*/ 3870923 h 5913566"/>
              <a:gd name="connsiteX997" fmla="*/ 4410478 w 5979492"/>
              <a:gd name="connsiteY997" fmla="*/ 3874208 h 5913566"/>
              <a:gd name="connsiteX998" fmla="*/ 4410762 w 5979492"/>
              <a:gd name="connsiteY998" fmla="*/ 3876946 h 5913566"/>
              <a:gd name="connsiteX999" fmla="*/ 4410478 w 5979492"/>
              <a:gd name="connsiteY999" fmla="*/ 3879409 h 5913566"/>
              <a:gd name="connsiteX1000" fmla="*/ 4409911 w 5979492"/>
              <a:gd name="connsiteY1000" fmla="*/ 3881874 h 5913566"/>
              <a:gd name="connsiteX1001" fmla="*/ 4408493 w 5979492"/>
              <a:gd name="connsiteY1001" fmla="*/ 3883790 h 5913566"/>
              <a:gd name="connsiteX1002" fmla="*/ 4406225 w 5979492"/>
              <a:gd name="connsiteY1002" fmla="*/ 3885159 h 5913566"/>
              <a:gd name="connsiteX1003" fmla="*/ 4403957 w 5979492"/>
              <a:gd name="connsiteY1003" fmla="*/ 3886528 h 5913566"/>
              <a:gd name="connsiteX1004" fmla="*/ 4400838 w 5979492"/>
              <a:gd name="connsiteY1004" fmla="*/ 3887349 h 5913566"/>
              <a:gd name="connsiteX1005" fmla="*/ 4397720 w 5979492"/>
              <a:gd name="connsiteY1005" fmla="*/ 3887897 h 5913566"/>
              <a:gd name="connsiteX1006" fmla="*/ 4394033 w 5979492"/>
              <a:gd name="connsiteY1006" fmla="*/ 3888170 h 5913566"/>
              <a:gd name="connsiteX1007" fmla="*/ 4390631 w 5979492"/>
              <a:gd name="connsiteY1007" fmla="*/ 3887897 h 5913566"/>
              <a:gd name="connsiteX1008" fmla="*/ 4386379 w 5979492"/>
              <a:gd name="connsiteY1008" fmla="*/ 3887349 h 5913566"/>
              <a:gd name="connsiteX1009" fmla="*/ 4382409 w 5979492"/>
              <a:gd name="connsiteY1009" fmla="*/ 3885980 h 5913566"/>
              <a:gd name="connsiteX1010" fmla="*/ 4378157 w 5979492"/>
              <a:gd name="connsiteY1010" fmla="*/ 3884612 h 5913566"/>
              <a:gd name="connsiteX1011" fmla="*/ 4372486 w 5979492"/>
              <a:gd name="connsiteY1011" fmla="*/ 3882969 h 5913566"/>
              <a:gd name="connsiteX1012" fmla="*/ 4367667 w 5979492"/>
              <a:gd name="connsiteY1012" fmla="*/ 3881874 h 5913566"/>
              <a:gd name="connsiteX1013" fmla="*/ 4363413 w 5979492"/>
              <a:gd name="connsiteY1013" fmla="*/ 3881326 h 5913566"/>
              <a:gd name="connsiteX1014" fmla="*/ 4359444 w 5979492"/>
              <a:gd name="connsiteY1014" fmla="*/ 3881326 h 5913566"/>
              <a:gd name="connsiteX1015" fmla="*/ 4356041 w 5979492"/>
              <a:gd name="connsiteY1015" fmla="*/ 3881874 h 5913566"/>
              <a:gd name="connsiteX1016" fmla="*/ 4352639 w 5979492"/>
              <a:gd name="connsiteY1016" fmla="*/ 3882969 h 5913566"/>
              <a:gd name="connsiteX1017" fmla="*/ 4350088 w 5979492"/>
              <a:gd name="connsiteY1017" fmla="*/ 3884337 h 5913566"/>
              <a:gd name="connsiteX1018" fmla="*/ 4347536 w 5979492"/>
              <a:gd name="connsiteY1018" fmla="*/ 3885980 h 5913566"/>
              <a:gd name="connsiteX1019" fmla="*/ 4345551 w 5979492"/>
              <a:gd name="connsiteY1019" fmla="*/ 3888445 h 5913566"/>
              <a:gd name="connsiteX1020" fmla="*/ 4343851 w 5979492"/>
              <a:gd name="connsiteY1020" fmla="*/ 3890908 h 5913566"/>
              <a:gd name="connsiteX1021" fmla="*/ 4342149 w 5979492"/>
              <a:gd name="connsiteY1021" fmla="*/ 3893920 h 5913566"/>
              <a:gd name="connsiteX1022" fmla="*/ 4340731 w 5979492"/>
              <a:gd name="connsiteY1022" fmla="*/ 3896931 h 5913566"/>
              <a:gd name="connsiteX1023" fmla="*/ 4339597 w 5979492"/>
              <a:gd name="connsiteY1023" fmla="*/ 3900491 h 5913566"/>
              <a:gd name="connsiteX1024" fmla="*/ 4338463 w 5979492"/>
              <a:gd name="connsiteY1024" fmla="*/ 3904049 h 5913566"/>
              <a:gd name="connsiteX1025" fmla="*/ 4337046 w 5979492"/>
              <a:gd name="connsiteY1025" fmla="*/ 3911442 h 5913566"/>
              <a:gd name="connsiteX1026" fmla="*/ 4337613 w 5979492"/>
              <a:gd name="connsiteY1026" fmla="*/ 3915275 h 5913566"/>
              <a:gd name="connsiteX1027" fmla="*/ 4338463 w 5979492"/>
              <a:gd name="connsiteY1027" fmla="*/ 3918833 h 5913566"/>
              <a:gd name="connsiteX1028" fmla="*/ 4339597 w 5979492"/>
              <a:gd name="connsiteY1028" fmla="*/ 3922119 h 5913566"/>
              <a:gd name="connsiteX1029" fmla="*/ 4340731 w 5979492"/>
              <a:gd name="connsiteY1029" fmla="*/ 3925404 h 5913566"/>
              <a:gd name="connsiteX1030" fmla="*/ 4342717 w 5979492"/>
              <a:gd name="connsiteY1030" fmla="*/ 3928142 h 5913566"/>
              <a:gd name="connsiteX1031" fmla="*/ 4344417 w 5979492"/>
              <a:gd name="connsiteY1031" fmla="*/ 3931154 h 5913566"/>
              <a:gd name="connsiteX1032" fmla="*/ 4346401 w 5979492"/>
              <a:gd name="connsiteY1032" fmla="*/ 3933891 h 5913566"/>
              <a:gd name="connsiteX1033" fmla="*/ 4348670 w 5979492"/>
              <a:gd name="connsiteY1033" fmla="*/ 3936355 h 5913566"/>
              <a:gd name="connsiteX1034" fmla="*/ 4353490 w 5979492"/>
              <a:gd name="connsiteY1034" fmla="*/ 3941283 h 5913566"/>
              <a:gd name="connsiteX1035" fmla="*/ 4359161 w 5979492"/>
              <a:gd name="connsiteY1035" fmla="*/ 3945938 h 5913566"/>
              <a:gd name="connsiteX1036" fmla="*/ 4364831 w 5979492"/>
              <a:gd name="connsiteY1036" fmla="*/ 3950591 h 5913566"/>
              <a:gd name="connsiteX1037" fmla="*/ 4370785 w 5979492"/>
              <a:gd name="connsiteY1037" fmla="*/ 3954698 h 5913566"/>
              <a:gd name="connsiteX1038" fmla="*/ 4375321 w 5979492"/>
              <a:gd name="connsiteY1038" fmla="*/ 3956889 h 5913566"/>
              <a:gd name="connsiteX1039" fmla="*/ 4379575 w 5979492"/>
              <a:gd name="connsiteY1039" fmla="*/ 3959352 h 5913566"/>
              <a:gd name="connsiteX1040" fmla="*/ 4387513 w 5979492"/>
              <a:gd name="connsiteY1040" fmla="*/ 3964280 h 5913566"/>
              <a:gd name="connsiteX1041" fmla="*/ 4395451 w 5979492"/>
              <a:gd name="connsiteY1041" fmla="*/ 3969756 h 5913566"/>
              <a:gd name="connsiteX1042" fmla="*/ 4402256 w 5979492"/>
              <a:gd name="connsiteY1042" fmla="*/ 3975505 h 5913566"/>
              <a:gd name="connsiteX1043" fmla="*/ 4409061 w 5979492"/>
              <a:gd name="connsiteY1043" fmla="*/ 3981802 h 5913566"/>
              <a:gd name="connsiteX1044" fmla="*/ 4415298 w 5979492"/>
              <a:gd name="connsiteY1044" fmla="*/ 3988099 h 5913566"/>
              <a:gd name="connsiteX1045" fmla="*/ 4421251 w 5979492"/>
              <a:gd name="connsiteY1045" fmla="*/ 3994943 h 5913566"/>
              <a:gd name="connsiteX1046" fmla="*/ 4426639 w 5979492"/>
              <a:gd name="connsiteY1046" fmla="*/ 4001788 h 5913566"/>
              <a:gd name="connsiteX1047" fmla="*/ 4432309 w 5979492"/>
              <a:gd name="connsiteY1047" fmla="*/ 4008632 h 5913566"/>
              <a:gd name="connsiteX1048" fmla="*/ 4437696 w 5979492"/>
              <a:gd name="connsiteY1048" fmla="*/ 4015750 h 5913566"/>
              <a:gd name="connsiteX1049" fmla="*/ 4447903 w 5979492"/>
              <a:gd name="connsiteY1049" fmla="*/ 4030261 h 5913566"/>
              <a:gd name="connsiteX1050" fmla="*/ 4458393 w 5979492"/>
              <a:gd name="connsiteY1050" fmla="*/ 4045318 h 5913566"/>
              <a:gd name="connsiteX1051" fmla="*/ 4463497 w 5979492"/>
              <a:gd name="connsiteY1051" fmla="*/ 4052436 h 5913566"/>
              <a:gd name="connsiteX1052" fmla="*/ 4469167 w 5979492"/>
              <a:gd name="connsiteY1052" fmla="*/ 4059281 h 5913566"/>
              <a:gd name="connsiteX1053" fmla="*/ 4479375 w 5979492"/>
              <a:gd name="connsiteY1053" fmla="*/ 4070780 h 5913566"/>
              <a:gd name="connsiteX1054" fmla="*/ 4489581 w 5979492"/>
              <a:gd name="connsiteY1054" fmla="*/ 4082278 h 5913566"/>
              <a:gd name="connsiteX1055" fmla="*/ 4499504 w 5979492"/>
              <a:gd name="connsiteY1055" fmla="*/ 4094050 h 5913566"/>
              <a:gd name="connsiteX1056" fmla="*/ 4508861 w 5979492"/>
              <a:gd name="connsiteY1056" fmla="*/ 4105823 h 5913566"/>
              <a:gd name="connsiteX1057" fmla="*/ 4518217 w 5979492"/>
              <a:gd name="connsiteY1057" fmla="*/ 4117869 h 5913566"/>
              <a:gd name="connsiteX1058" fmla="*/ 4527573 w 5979492"/>
              <a:gd name="connsiteY1058" fmla="*/ 4129915 h 5913566"/>
              <a:gd name="connsiteX1059" fmla="*/ 4545719 w 5979492"/>
              <a:gd name="connsiteY1059" fmla="*/ 4154555 h 5913566"/>
              <a:gd name="connsiteX1060" fmla="*/ 4563013 w 5979492"/>
              <a:gd name="connsiteY1060" fmla="*/ 4179195 h 5913566"/>
              <a:gd name="connsiteX1061" fmla="*/ 4580309 w 5979492"/>
              <a:gd name="connsiteY1061" fmla="*/ 4204382 h 5913566"/>
              <a:gd name="connsiteX1062" fmla="*/ 4597035 w 5979492"/>
              <a:gd name="connsiteY1062" fmla="*/ 4229570 h 5913566"/>
              <a:gd name="connsiteX1063" fmla="*/ 4614047 w 5979492"/>
              <a:gd name="connsiteY1063" fmla="*/ 4254757 h 5913566"/>
              <a:gd name="connsiteX1064" fmla="*/ 4633893 w 5979492"/>
              <a:gd name="connsiteY1064" fmla="*/ 4282682 h 5913566"/>
              <a:gd name="connsiteX1065" fmla="*/ 4654024 w 5979492"/>
              <a:gd name="connsiteY1065" fmla="*/ 4310333 h 5913566"/>
              <a:gd name="connsiteX1066" fmla="*/ 4661112 w 5979492"/>
              <a:gd name="connsiteY1066" fmla="*/ 4317178 h 5913566"/>
              <a:gd name="connsiteX1067" fmla="*/ 4667633 w 5979492"/>
              <a:gd name="connsiteY1067" fmla="*/ 4324570 h 5913566"/>
              <a:gd name="connsiteX1068" fmla="*/ 4673303 w 5979492"/>
              <a:gd name="connsiteY1068" fmla="*/ 4331688 h 5913566"/>
              <a:gd name="connsiteX1069" fmla="*/ 4678407 w 5979492"/>
              <a:gd name="connsiteY1069" fmla="*/ 4338806 h 5913566"/>
              <a:gd name="connsiteX1070" fmla="*/ 4682659 w 5979492"/>
              <a:gd name="connsiteY1070" fmla="*/ 4346199 h 5913566"/>
              <a:gd name="connsiteX1071" fmla="*/ 4686062 w 5979492"/>
              <a:gd name="connsiteY1071" fmla="*/ 4353317 h 5913566"/>
              <a:gd name="connsiteX1072" fmla="*/ 4689181 w 5979492"/>
              <a:gd name="connsiteY1072" fmla="*/ 4360708 h 5913566"/>
              <a:gd name="connsiteX1073" fmla="*/ 4691449 w 5979492"/>
              <a:gd name="connsiteY1073" fmla="*/ 4368101 h 5913566"/>
              <a:gd name="connsiteX1074" fmla="*/ 4693433 w 5979492"/>
              <a:gd name="connsiteY1074" fmla="*/ 4376040 h 5913566"/>
              <a:gd name="connsiteX1075" fmla="*/ 4694567 w 5979492"/>
              <a:gd name="connsiteY1075" fmla="*/ 4383432 h 5913566"/>
              <a:gd name="connsiteX1076" fmla="*/ 4695701 w 5979492"/>
              <a:gd name="connsiteY1076" fmla="*/ 4391098 h 5913566"/>
              <a:gd name="connsiteX1077" fmla="*/ 4696269 w 5979492"/>
              <a:gd name="connsiteY1077" fmla="*/ 4398489 h 5913566"/>
              <a:gd name="connsiteX1078" fmla="*/ 4696269 w 5979492"/>
              <a:gd name="connsiteY1078" fmla="*/ 4406155 h 5913566"/>
              <a:gd name="connsiteX1079" fmla="*/ 4695985 w 5979492"/>
              <a:gd name="connsiteY1079" fmla="*/ 4414095 h 5913566"/>
              <a:gd name="connsiteX1080" fmla="*/ 4695701 w 5979492"/>
              <a:gd name="connsiteY1080" fmla="*/ 4421761 h 5913566"/>
              <a:gd name="connsiteX1081" fmla="*/ 4694567 w 5979492"/>
              <a:gd name="connsiteY1081" fmla="*/ 4429427 h 5913566"/>
              <a:gd name="connsiteX1082" fmla="*/ 4693717 w 5979492"/>
              <a:gd name="connsiteY1082" fmla="*/ 4437092 h 5913566"/>
              <a:gd name="connsiteX1083" fmla="*/ 4692583 w 5979492"/>
              <a:gd name="connsiteY1083" fmla="*/ 4445306 h 5913566"/>
              <a:gd name="connsiteX1084" fmla="*/ 4690031 w 5979492"/>
              <a:gd name="connsiteY1084" fmla="*/ 4460637 h 5913566"/>
              <a:gd name="connsiteX1085" fmla="*/ 4686913 w 5979492"/>
              <a:gd name="connsiteY1085" fmla="*/ 4476242 h 5913566"/>
              <a:gd name="connsiteX1086" fmla="*/ 4684361 w 5979492"/>
              <a:gd name="connsiteY1086" fmla="*/ 4492121 h 5913566"/>
              <a:gd name="connsiteX1087" fmla="*/ 4682093 w 5979492"/>
              <a:gd name="connsiteY1087" fmla="*/ 4507452 h 5913566"/>
              <a:gd name="connsiteX1088" fmla="*/ 4681243 w 5979492"/>
              <a:gd name="connsiteY1088" fmla="*/ 4515392 h 5913566"/>
              <a:gd name="connsiteX1089" fmla="*/ 4680675 w 5979492"/>
              <a:gd name="connsiteY1089" fmla="*/ 4523058 h 5913566"/>
              <a:gd name="connsiteX1090" fmla="*/ 4680391 w 5979492"/>
              <a:gd name="connsiteY1090" fmla="*/ 4530724 h 5913566"/>
              <a:gd name="connsiteX1091" fmla="*/ 4680109 w 5979492"/>
              <a:gd name="connsiteY1091" fmla="*/ 4538389 h 5913566"/>
              <a:gd name="connsiteX1092" fmla="*/ 4680675 w 5979492"/>
              <a:gd name="connsiteY1092" fmla="*/ 4546055 h 5913566"/>
              <a:gd name="connsiteX1093" fmla="*/ 4681243 w 5979492"/>
              <a:gd name="connsiteY1093" fmla="*/ 4553721 h 5913566"/>
              <a:gd name="connsiteX1094" fmla="*/ 4682093 w 5979492"/>
              <a:gd name="connsiteY1094" fmla="*/ 4557554 h 5913566"/>
              <a:gd name="connsiteX1095" fmla="*/ 4682943 w 5979492"/>
              <a:gd name="connsiteY1095" fmla="*/ 4561660 h 5913566"/>
              <a:gd name="connsiteX1096" fmla="*/ 4682943 w 5979492"/>
              <a:gd name="connsiteY1096" fmla="*/ 4564945 h 5913566"/>
              <a:gd name="connsiteX1097" fmla="*/ 4682659 w 5979492"/>
              <a:gd name="connsiteY1097" fmla="*/ 4568778 h 5913566"/>
              <a:gd name="connsiteX1098" fmla="*/ 4681525 w 5979492"/>
              <a:gd name="connsiteY1098" fmla="*/ 4572338 h 5913566"/>
              <a:gd name="connsiteX1099" fmla="*/ 4680675 w 5979492"/>
              <a:gd name="connsiteY1099" fmla="*/ 4575623 h 5913566"/>
              <a:gd name="connsiteX1100" fmla="*/ 4679257 w 5979492"/>
              <a:gd name="connsiteY1100" fmla="*/ 4578908 h 5913566"/>
              <a:gd name="connsiteX1101" fmla="*/ 4677840 w 5979492"/>
              <a:gd name="connsiteY1101" fmla="*/ 4582194 h 5913566"/>
              <a:gd name="connsiteX1102" fmla="*/ 4675572 w 5979492"/>
              <a:gd name="connsiteY1102" fmla="*/ 4585479 h 5913566"/>
              <a:gd name="connsiteX1103" fmla="*/ 4673871 w 5979492"/>
              <a:gd name="connsiteY1103" fmla="*/ 4588217 h 5913566"/>
              <a:gd name="connsiteX1104" fmla="*/ 4669051 w 5979492"/>
              <a:gd name="connsiteY1104" fmla="*/ 4594513 h 5913566"/>
              <a:gd name="connsiteX1105" fmla="*/ 4664231 w 5979492"/>
              <a:gd name="connsiteY1105" fmla="*/ 4600263 h 5913566"/>
              <a:gd name="connsiteX1106" fmla="*/ 4659127 w 5979492"/>
              <a:gd name="connsiteY1106" fmla="*/ 4606286 h 5913566"/>
              <a:gd name="connsiteX1107" fmla="*/ 4654024 w 5979492"/>
              <a:gd name="connsiteY1107" fmla="*/ 4612035 h 5913566"/>
              <a:gd name="connsiteX1108" fmla="*/ 4649771 w 5979492"/>
              <a:gd name="connsiteY1108" fmla="*/ 4618058 h 5913566"/>
              <a:gd name="connsiteX1109" fmla="*/ 4647503 w 5979492"/>
              <a:gd name="connsiteY1109" fmla="*/ 4621070 h 5913566"/>
              <a:gd name="connsiteX1110" fmla="*/ 4645801 w 5979492"/>
              <a:gd name="connsiteY1110" fmla="*/ 4624355 h 5913566"/>
              <a:gd name="connsiteX1111" fmla="*/ 4644101 w 5979492"/>
              <a:gd name="connsiteY1111" fmla="*/ 4627366 h 5913566"/>
              <a:gd name="connsiteX1112" fmla="*/ 4642399 w 5979492"/>
              <a:gd name="connsiteY1112" fmla="*/ 4630926 h 5913566"/>
              <a:gd name="connsiteX1113" fmla="*/ 4641549 w 5979492"/>
              <a:gd name="connsiteY1113" fmla="*/ 4634211 h 5913566"/>
              <a:gd name="connsiteX1114" fmla="*/ 4640698 w 5979492"/>
              <a:gd name="connsiteY1114" fmla="*/ 4637770 h 5913566"/>
              <a:gd name="connsiteX1115" fmla="*/ 4640415 w 5979492"/>
              <a:gd name="connsiteY1115" fmla="*/ 4641055 h 5913566"/>
              <a:gd name="connsiteX1116" fmla="*/ 4640415 w 5979492"/>
              <a:gd name="connsiteY1116" fmla="*/ 4644888 h 5913566"/>
              <a:gd name="connsiteX1117" fmla="*/ 4640698 w 5979492"/>
              <a:gd name="connsiteY1117" fmla="*/ 4648721 h 5913566"/>
              <a:gd name="connsiteX1118" fmla="*/ 4641549 w 5979492"/>
              <a:gd name="connsiteY1118" fmla="*/ 4652554 h 5913566"/>
              <a:gd name="connsiteX1119" fmla="*/ 4642683 w 5979492"/>
              <a:gd name="connsiteY1119" fmla="*/ 4656661 h 5913566"/>
              <a:gd name="connsiteX1120" fmla="*/ 4644951 w 5979492"/>
              <a:gd name="connsiteY1120" fmla="*/ 4661041 h 5913566"/>
              <a:gd name="connsiteX1121" fmla="*/ 4637013 w 5979492"/>
              <a:gd name="connsiteY1121" fmla="*/ 4657208 h 5913566"/>
              <a:gd name="connsiteX1122" fmla="*/ 4629641 w 5979492"/>
              <a:gd name="connsiteY1122" fmla="*/ 4655018 h 5913566"/>
              <a:gd name="connsiteX1123" fmla="*/ 4626522 w 5979492"/>
              <a:gd name="connsiteY1123" fmla="*/ 4653649 h 5913566"/>
              <a:gd name="connsiteX1124" fmla="*/ 4623120 w 5979492"/>
              <a:gd name="connsiteY1124" fmla="*/ 4653101 h 5913566"/>
              <a:gd name="connsiteX1125" fmla="*/ 4620285 w 5979492"/>
              <a:gd name="connsiteY1125" fmla="*/ 4652554 h 5913566"/>
              <a:gd name="connsiteX1126" fmla="*/ 4617449 w 5979492"/>
              <a:gd name="connsiteY1126" fmla="*/ 4652280 h 5913566"/>
              <a:gd name="connsiteX1127" fmla="*/ 4614614 w 5979492"/>
              <a:gd name="connsiteY1127" fmla="*/ 4652280 h 5913566"/>
              <a:gd name="connsiteX1128" fmla="*/ 4612063 w 5979492"/>
              <a:gd name="connsiteY1128" fmla="*/ 4652280 h 5913566"/>
              <a:gd name="connsiteX1129" fmla="*/ 4609227 w 5979492"/>
              <a:gd name="connsiteY1129" fmla="*/ 4652554 h 5913566"/>
              <a:gd name="connsiteX1130" fmla="*/ 4606959 w 5979492"/>
              <a:gd name="connsiteY1130" fmla="*/ 4653101 h 5913566"/>
              <a:gd name="connsiteX1131" fmla="*/ 4604975 w 5979492"/>
              <a:gd name="connsiteY1131" fmla="*/ 4653649 h 5913566"/>
              <a:gd name="connsiteX1132" fmla="*/ 4602423 w 5979492"/>
              <a:gd name="connsiteY1132" fmla="*/ 4654744 h 5913566"/>
              <a:gd name="connsiteX1133" fmla="*/ 4600438 w 5979492"/>
              <a:gd name="connsiteY1133" fmla="*/ 4655839 h 5913566"/>
              <a:gd name="connsiteX1134" fmla="*/ 4598737 w 5979492"/>
              <a:gd name="connsiteY1134" fmla="*/ 4656934 h 5913566"/>
              <a:gd name="connsiteX1135" fmla="*/ 4595051 w 5979492"/>
              <a:gd name="connsiteY1135" fmla="*/ 4659399 h 5913566"/>
              <a:gd name="connsiteX1136" fmla="*/ 4591933 w 5979492"/>
              <a:gd name="connsiteY1136" fmla="*/ 4662684 h 5913566"/>
              <a:gd name="connsiteX1137" fmla="*/ 4588530 w 5979492"/>
              <a:gd name="connsiteY1137" fmla="*/ 4665969 h 5913566"/>
              <a:gd name="connsiteX1138" fmla="*/ 4585979 w 5979492"/>
              <a:gd name="connsiteY1138" fmla="*/ 4670075 h 5913566"/>
              <a:gd name="connsiteX1139" fmla="*/ 4583427 w 5979492"/>
              <a:gd name="connsiteY1139" fmla="*/ 4674456 h 5913566"/>
              <a:gd name="connsiteX1140" fmla="*/ 4581159 w 5979492"/>
              <a:gd name="connsiteY1140" fmla="*/ 4678836 h 5913566"/>
              <a:gd name="connsiteX1141" fmla="*/ 4576622 w 5979492"/>
              <a:gd name="connsiteY1141" fmla="*/ 4688419 h 5913566"/>
              <a:gd name="connsiteX1142" fmla="*/ 4572369 w 5979492"/>
              <a:gd name="connsiteY1142" fmla="*/ 4698001 h 5913566"/>
              <a:gd name="connsiteX1143" fmla="*/ 4567833 w 5979492"/>
              <a:gd name="connsiteY1143" fmla="*/ 4707583 h 5913566"/>
              <a:gd name="connsiteX1144" fmla="*/ 4565565 w 5979492"/>
              <a:gd name="connsiteY1144" fmla="*/ 4712237 h 5913566"/>
              <a:gd name="connsiteX1145" fmla="*/ 4562730 w 5979492"/>
              <a:gd name="connsiteY1145" fmla="*/ 4716344 h 5913566"/>
              <a:gd name="connsiteX1146" fmla="*/ 4560178 w 5979492"/>
              <a:gd name="connsiteY1146" fmla="*/ 4720450 h 5913566"/>
              <a:gd name="connsiteX1147" fmla="*/ 4557059 w 5979492"/>
              <a:gd name="connsiteY1147" fmla="*/ 4724283 h 5913566"/>
              <a:gd name="connsiteX1148" fmla="*/ 4553657 w 5979492"/>
              <a:gd name="connsiteY1148" fmla="*/ 4727295 h 5913566"/>
              <a:gd name="connsiteX1149" fmla="*/ 4549971 w 5979492"/>
              <a:gd name="connsiteY1149" fmla="*/ 4729759 h 5913566"/>
              <a:gd name="connsiteX1150" fmla="*/ 4547987 w 5979492"/>
              <a:gd name="connsiteY1150" fmla="*/ 4731401 h 5913566"/>
              <a:gd name="connsiteX1151" fmla="*/ 4546001 w 5979492"/>
              <a:gd name="connsiteY1151" fmla="*/ 4732223 h 5913566"/>
              <a:gd name="connsiteX1152" fmla="*/ 4543451 w 5979492"/>
              <a:gd name="connsiteY1152" fmla="*/ 4733044 h 5913566"/>
              <a:gd name="connsiteX1153" fmla="*/ 4541465 w 5979492"/>
              <a:gd name="connsiteY1153" fmla="*/ 4733866 h 5913566"/>
              <a:gd name="connsiteX1154" fmla="*/ 4538914 w 5979492"/>
              <a:gd name="connsiteY1154" fmla="*/ 4734139 h 5913566"/>
              <a:gd name="connsiteX1155" fmla="*/ 4536362 w 5979492"/>
              <a:gd name="connsiteY1155" fmla="*/ 4734687 h 5913566"/>
              <a:gd name="connsiteX1156" fmla="*/ 4533811 w 5979492"/>
              <a:gd name="connsiteY1156" fmla="*/ 4734687 h 5913566"/>
              <a:gd name="connsiteX1157" fmla="*/ 4530691 w 5979492"/>
              <a:gd name="connsiteY1157" fmla="*/ 4734687 h 5913566"/>
              <a:gd name="connsiteX1158" fmla="*/ 4527856 w 5979492"/>
              <a:gd name="connsiteY1158" fmla="*/ 4734687 h 5913566"/>
              <a:gd name="connsiteX1159" fmla="*/ 4524738 w 5979492"/>
              <a:gd name="connsiteY1159" fmla="*/ 4734139 h 5913566"/>
              <a:gd name="connsiteX1160" fmla="*/ 4521619 w 5979492"/>
              <a:gd name="connsiteY1160" fmla="*/ 4733592 h 5913566"/>
              <a:gd name="connsiteX1161" fmla="*/ 4517933 w 5979492"/>
              <a:gd name="connsiteY1161" fmla="*/ 4732771 h 5913566"/>
              <a:gd name="connsiteX1162" fmla="*/ 4512830 w 5979492"/>
              <a:gd name="connsiteY1162" fmla="*/ 4731401 h 5913566"/>
              <a:gd name="connsiteX1163" fmla="*/ 4507159 w 5979492"/>
              <a:gd name="connsiteY1163" fmla="*/ 4730580 h 5913566"/>
              <a:gd name="connsiteX1164" fmla="*/ 4501489 w 5979492"/>
              <a:gd name="connsiteY1164" fmla="*/ 4729485 h 5913566"/>
              <a:gd name="connsiteX1165" fmla="*/ 4495819 w 5979492"/>
              <a:gd name="connsiteY1165" fmla="*/ 4728938 h 5913566"/>
              <a:gd name="connsiteX1166" fmla="*/ 4490148 w 5979492"/>
              <a:gd name="connsiteY1166" fmla="*/ 4728664 h 5913566"/>
              <a:gd name="connsiteX1167" fmla="*/ 4484477 w 5979492"/>
              <a:gd name="connsiteY1167" fmla="*/ 4728664 h 5913566"/>
              <a:gd name="connsiteX1168" fmla="*/ 4473420 w 5979492"/>
              <a:gd name="connsiteY1168" fmla="*/ 4728938 h 5913566"/>
              <a:gd name="connsiteX1169" fmla="*/ 4461796 w 5979492"/>
              <a:gd name="connsiteY1169" fmla="*/ 4729485 h 5913566"/>
              <a:gd name="connsiteX1170" fmla="*/ 4450171 w 5979492"/>
              <a:gd name="connsiteY1170" fmla="*/ 4730854 h 5913566"/>
              <a:gd name="connsiteX1171" fmla="*/ 4427206 w 5979492"/>
              <a:gd name="connsiteY1171" fmla="*/ 4733318 h 5913566"/>
              <a:gd name="connsiteX1172" fmla="*/ 4415865 w 5979492"/>
              <a:gd name="connsiteY1172" fmla="*/ 4734413 h 5913566"/>
              <a:gd name="connsiteX1173" fmla="*/ 4404241 w 5979492"/>
              <a:gd name="connsiteY1173" fmla="*/ 4734961 h 5913566"/>
              <a:gd name="connsiteX1174" fmla="*/ 4398570 w 5979492"/>
              <a:gd name="connsiteY1174" fmla="*/ 4734961 h 5913566"/>
              <a:gd name="connsiteX1175" fmla="*/ 4392617 w 5979492"/>
              <a:gd name="connsiteY1175" fmla="*/ 4734961 h 5913566"/>
              <a:gd name="connsiteX1176" fmla="*/ 4386946 w 5979492"/>
              <a:gd name="connsiteY1176" fmla="*/ 4734413 h 5913566"/>
              <a:gd name="connsiteX1177" fmla="*/ 4381275 w 5979492"/>
              <a:gd name="connsiteY1177" fmla="*/ 4734139 h 5913566"/>
              <a:gd name="connsiteX1178" fmla="*/ 4375888 w 5979492"/>
              <a:gd name="connsiteY1178" fmla="*/ 4733318 h 5913566"/>
              <a:gd name="connsiteX1179" fmla="*/ 4370217 w 5979492"/>
              <a:gd name="connsiteY1179" fmla="*/ 4732223 h 5913566"/>
              <a:gd name="connsiteX1180" fmla="*/ 4364547 w 5979492"/>
              <a:gd name="connsiteY1180" fmla="*/ 4731128 h 5913566"/>
              <a:gd name="connsiteX1181" fmla="*/ 4358877 w 5979492"/>
              <a:gd name="connsiteY1181" fmla="*/ 4729211 h 5913566"/>
              <a:gd name="connsiteX1182" fmla="*/ 4353207 w 5979492"/>
              <a:gd name="connsiteY1182" fmla="*/ 4727295 h 5913566"/>
              <a:gd name="connsiteX1183" fmla="*/ 4347820 w 5979492"/>
              <a:gd name="connsiteY1183" fmla="*/ 4725105 h 5913566"/>
              <a:gd name="connsiteX1184" fmla="*/ 4342149 w 5979492"/>
              <a:gd name="connsiteY1184" fmla="*/ 4722093 h 5913566"/>
              <a:gd name="connsiteX1185" fmla="*/ 4337046 w 5979492"/>
              <a:gd name="connsiteY1185" fmla="*/ 4719082 h 5913566"/>
              <a:gd name="connsiteX1186" fmla="*/ 4331375 w 5979492"/>
              <a:gd name="connsiteY1186" fmla="*/ 4720177 h 5913566"/>
              <a:gd name="connsiteX1187" fmla="*/ 4325705 w 5979492"/>
              <a:gd name="connsiteY1187" fmla="*/ 4720724 h 5913566"/>
              <a:gd name="connsiteX1188" fmla="*/ 4320317 w 5979492"/>
              <a:gd name="connsiteY1188" fmla="*/ 4721272 h 5913566"/>
              <a:gd name="connsiteX1189" fmla="*/ 4314931 w 5979492"/>
              <a:gd name="connsiteY1189" fmla="*/ 4721545 h 5913566"/>
              <a:gd name="connsiteX1190" fmla="*/ 4310111 w 5979492"/>
              <a:gd name="connsiteY1190" fmla="*/ 4721545 h 5913566"/>
              <a:gd name="connsiteX1191" fmla="*/ 4305007 w 5979492"/>
              <a:gd name="connsiteY1191" fmla="*/ 4721545 h 5913566"/>
              <a:gd name="connsiteX1192" fmla="*/ 4299904 w 5979492"/>
              <a:gd name="connsiteY1192" fmla="*/ 4720998 h 5913566"/>
              <a:gd name="connsiteX1193" fmla="*/ 4295085 w 5979492"/>
              <a:gd name="connsiteY1193" fmla="*/ 4720450 h 5913566"/>
              <a:gd name="connsiteX1194" fmla="*/ 4290831 w 5979492"/>
              <a:gd name="connsiteY1194" fmla="*/ 4719629 h 5913566"/>
              <a:gd name="connsiteX1195" fmla="*/ 4286012 w 5979492"/>
              <a:gd name="connsiteY1195" fmla="*/ 4718808 h 5913566"/>
              <a:gd name="connsiteX1196" fmla="*/ 4281475 w 5979492"/>
              <a:gd name="connsiteY1196" fmla="*/ 4717165 h 5913566"/>
              <a:gd name="connsiteX1197" fmla="*/ 4277506 w 5979492"/>
              <a:gd name="connsiteY1197" fmla="*/ 4716070 h 5913566"/>
              <a:gd name="connsiteX1198" fmla="*/ 4272970 w 5979492"/>
              <a:gd name="connsiteY1198" fmla="*/ 4714427 h 5913566"/>
              <a:gd name="connsiteX1199" fmla="*/ 4268717 w 5979492"/>
              <a:gd name="connsiteY1199" fmla="*/ 4712785 h 5913566"/>
              <a:gd name="connsiteX1200" fmla="*/ 4265031 w 5979492"/>
              <a:gd name="connsiteY1200" fmla="*/ 4710594 h 5913566"/>
              <a:gd name="connsiteX1201" fmla="*/ 4260778 w 5979492"/>
              <a:gd name="connsiteY1201" fmla="*/ 4708678 h 5913566"/>
              <a:gd name="connsiteX1202" fmla="*/ 4256809 w 5979492"/>
              <a:gd name="connsiteY1202" fmla="*/ 4706488 h 5913566"/>
              <a:gd name="connsiteX1203" fmla="*/ 4253407 w 5979492"/>
              <a:gd name="connsiteY1203" fmla="*/ 4704024 h 5913566"/>
              <a:gd name="connsiteX1204" fmla="*/ 4246035 w 5979492"/>
              <a:gd name="connsiteY1204" fmla="*/ 4699096 h 5913566"/>
              <a:gd name="connsiteX1205" fmla="*/ 4238947 w 5979492"/>
              <a:gd name="connsiteY1205" fmla="*/ 4693347 h 5913566"/>
              <a:gd name="connsiteX1206" fmla="*/ 4232143 w 5979492"/>
              <a:gd name="connsiteY1206" fmla="*/ 4687050 h 5913566"/>
              <a:gd name="connsiteX1207" fmla="*/ 4225621 w 5979492"/>
              <a:gd name="connsiteY1207" fmla="*/ 4680479 h 5913566"/>
              <a:gd name="connsiteX1208" fmla="*/ 4219383 w 5979492"/>
              <a:gd name="connsiteY1208" fmla="*/ 4673361 h 5913566"/>
              <a:gd name="connsiteX1209" fmla="*/ 4213146 w 5979492"/>
              <a:gd name="connsiteY1209" fmla="*/ 4665969 h 5913566"/>
              <a:gd name="connsiteX1210" fmla="*/ 4207193 w 5979492"/>
              <a:gd name="connsiteY1210" fmla="*/ 4658303 h 5913566"/>
              <a:gd name="connsiteX1211" fmla="*/ 4182526 w 5979492"/>
              <a:gd name="connsiteY1211" fmla="*/ 4635580 h 5913566"/>
              <a:gd name="connsiteX1212" fmla="*/ 4158143 w 5979492"/>
              <a:gd name="connsiteY1212" fmla="*/ 4612582 h 5913566"/>
              <a:gd name="connsiteX1213" fmla="*/ 4103990 w 5979492"/>
              <a:gd name="connsiteY1213" fmla="*/ 4556459 h 5913566"/>
              <a:gd name="connsiteX1214" fmla="*/ 4072803 w 5979492"/>
              <a:gd name="connsiteY1214" fmla="*/ 4527986 h 5913566"/>
              <a:gd name="connsiteX1215" fmla="*/ 4026305 w 5979492"/>
              <a:gd name="connsiteY1215" fmla="*/ 4478980 h 5913566"/>
              <a:gd name="connsiteX1216" fmla="*/ 4026021 w 5979492"/>
              <a:gd name="connsiteY1216" fmla="*/ 4479801 h 5913566"/>
              <a:gd name="connsiteX1217" fmla="*/ 3876321 w 5979492"/>
              <a:gd name="connsiteY1217" fmla="*/ 4331962 h 5913566"/>
              <a:gd name="connsiteX1218" fmla="*/ 3728039 w 5979492"/>
              <a:gd name="connsiteY1218" fmla="*/ 4196443 h 5913566"/>
              <a:gd name="connsiteX1219" fmla="*/ 3716699 w 5979492"/>
              <a:gd name="connsiteY1219" fmla="*/ 4194252 h 5913566"/>
              <a:gd name="connsiteX1220" fmla="*/ 3712162 w 5979492"/>
              <a:gd name="connsiteY1220" fmla="*/ 4192884 h 5913566"/>
              <a:gd name="connsiteX1221" fmla="*/ 3708193 w 5979492"/>
              <a:gd name="connsiteY1221" fmla="*/ 4191241 h 5913566"/>
              <a:gd name="connsiteX1222" fmla="*/ 3704507 w 5979492"/>
              <a:gd name="connsiteY1222" fmla="*/ 4189324 h 5913566"/>
              <a:gd name="connsiteX1223" fmla="*/ 3700537 w 5979492"/>
              <a:gd name="connsiteY1223" fmla="*/ 4187408 h 5913566"/>
              <a:gd name="connsiteX1224" fmla="*/ 3697135 w 5979492"/>
              <a:gd name="connsiteY1224" fmla="*/ 4185218 h 5913566"/>
              <a:gd name="connsiteX1225" fmla="*/ 3693733 w 5979492"/>
              <a:gd name="connsiteY1225" fmla="*/ 4182754 h 5913566"/>
              <a:gd name="connsiteX1226" fmla="*/ 3690614 w 5979492"/>
              <a:gd name="connsiteY1226" fmla="*/ 4180290 h 5913566"/>
              <a:gd name="connsiteX1227" fmla="*/ 3687212 w 5979492"/>
              <a:gd name="connsiteY1227" fmla="*/ 4177278 h 5913566"/>
              <a:gd name="connsiteX1228" fmla="*/ 3681258 w 5979492"/>
              <a:gd name="connsiteY1228" fmla="*/ 4172077 h 5913566"/>
              <a:gd name="connsiteX1229" fmla="*/ 3676154 w 5979492"/>
              <a:gd name="connsiteY1229" fmla="*/ 4166054 h 5913566"/>
              <a:gd name="connsiteX1230" fmla="*/ 3670484 w 5979492"/>
              <a:gd name="connsiteY1230" fmla="*/ 4159756 h 5913566"/>
              <a:gd name="connsiteX1231" fmla="*/ 3665381 w 5979492"/>
              <a:gd name="connsiteY1231" fmla="*/ 4153460 h 5913566"/>
              <a:gd name="connsiteX1232" fmla="*/ 3667365 w 5979492"/>
              <a:gd name="connsiteY1232" fmla="*/ 4147984 h 5913566"/>
              <a:gd name="connsiteX1233" fmla="*/ 3663679 w 5979492"/>
              <a:gd name="connsiteY1233" fmla="*/ 4147710 h 5913566"/>
              <a:gd name="connsiteX1234" fmla="*/ 3660277 w 5979492"/>
              <a:gd name="connsiteY1234" fmla="*/ 4147437 h 5913566"/>
              <a:gd name="connsiteX1235" fmla="*/ 3657442 w 5979492"/>
              <a:gd name="connsiteY1235" fmla="*/ 4146615 h 5913566"/>
              <a:gd name="connsiteX1236" fmla="*/ 3654607 w 5979492"/>
              <a:gd name="connsiteY1236" fmla="*/ 4145247 h 5913566"/>
              <a:gd name="connsiteX1237" fmla="*/ 3652338 w 5979492"/>
              <a:gd name="connsiteY1237" fmla="*/ 4143604 h 5913566"/>
              <a:gd name="connsiteX1238" fmla="*/ 3650070 w 5979492"/>
              <a:gd name="connsiteY1238" fmla="*/ 4141961 h 5913566"/>
              <a:gd name="connsiteX1239" fmla="*/ 3648086 w 5979492"/>
              <a:gd name="connsiteY1239" fmla="*/ 4140319 h 5913566"/>
              <a:gd name="connsiteX1240" fmla="*/ 3646385 w 5979492"/>
              <a:gd name="connsiteY1240" fmla="*/ 4137854 h 5913566"/>
              <a:gd name="connsiteX1241" fmla="*/ 3642983 w 5979492"/>
              <a:gd name="connsiteY1241" fmla="*/ 4133474 h 5913566"/>
              <a:gd name="connsiteX1242" fmla="*/ 3640147 w 5979492"/>
              <a:gd name="connsiteY1242" fmla="*/ 4128820 h 5913566"/>
              <a:gd name="connsiteX1243" fmla="*/ 3637312 w 5979492"/>
              <a:gd name="connsiteY1243" fmla="*/ 4124165 h 5913566"/>
              <a:gd name="connsiteX1244" fmla="*/ 3635327 w 5979492"/>
              <a:gd name="connsiteY1244" fmla="*/ 4122249 h 5913566"/>
              <a:gd name="connsiteX1245" fmla="*/ 3633626 w 5979492"/>
              <a:gd name="connsiteY1245" fmla="*/ 4120059 h 5913566"/>
              <a:gd name="connsiteX1246" fmla="*/ 3625687 w 5979492"/>
              <a:gd name="connsiteY1246" fmla="*/ 4115952 h 5913566"/>
              <a:gd name="connsiteX1247" fmla="*/ 3618033 w 5979492"/>
              <a:gd name="connsiteY1247" fmla="*/ 4111572 h 5913566"/>
              <a:gd name="connsiteX1248" fmla="*/ 3610944 w 5979492"/>
              <a:gd name="connsiteY1248" fmla="*/ 4106644 h 5913566"/>
              <a:gd name="connsiteX1249" fmla="*/ 3607542 w 5979492"/>
              <a:gd name="connsiteY1249" fmla="*/ 4104180 h 5913566"/>
              <a:gd name="connsiteX1250" fmla="*/ 3604423 w 5979492"/>
              <a:gd name="connsiteY1250" fmla="*/ 4101442 h 5913566"/>
              <a:gd name="connsiteX1251" fmla="*/ 3601304 w 5979492"/>
              <a:gd name="connsiteY1251" fmla="*/ 4098705 h 5913566"/>
              <a:gd name="connsiteX1252" fmla="*/ 3598469 w 5979492"/>
              <a:gd name="connsiteY1252" fmla="*/ 4095419 h 5913566"/>
              <a:gd name="connsiteX1253" fmla="*/ 3595634 w 5979492"/>
              <a:gd name="connsiteY1253" fmla="*/ 4092407 h 5913566"/>
              <a:gd name="connsiteX1254" fmla="*/ 3593366 w 5979492"/>
              <a:gd name="connsiteY1254" fmla="*/ 4088849 h 5913566"/>
              <a:gd name="connsiteX1255" fmla="*/ 3591381 w 5979492"/>
              <a:gd name="connsiteY1255" fmla="*/ 4085563 h 5913566"/>
              <a:gd name="connsiteX1256" fmla="*/ 3589396 w 5979492"/>
              <a:gd name="connsiteY1256" fmla="*/ 4081456 h 5913566"/>
              <a:gd name="connsiteX1257" fmla="*/ 3587979 w 5979492"/>
              <a:gd name="connsiteY1257" fmla="*/ 4077623 h 5913566"/>
              <a:gd name="connsiteX1258" fmla="*/ 3586561 w 5979492"/>
              <a:gd name="connsiteY1258" fmla="*/ 4073243 h 5913566"/>
              <a:gd name="connsiteX1259" fmla="*/ 3564446 w 5979492"/>
              <a:gd name="connsiteY1259" fmla="*/ 4094872 h 5913566"/>
              <a:gd name="connsiteX1260" fmla="*/ 3581742 w 5979492"/>
              <a:gd name="connsiteY1260" fmla="*/ 4136759 h 5913566"/>
              <a:gd name="connsiteX1261" fmla="*/ 3585711 w 5979492"/>
              <a:gd name="connsiteY1261" fmla="*/ 4134296 h 5913566"/>
              <a:gd name="connsiteX1262" fmla="*/ 3592515 w 5979492"/>
              <a:gd name="connsiteY1262" fmla="*/ 4135664 h 5913566"/>
              <a:gd name="connsiteX1263" fmla="*/ 3599036 w 5979492"/>
              <a:gd name="connsiteY1263" fmla="*/ 4137307 h 5913566"/>
              <a:gd name="connsiteX1264" fmla="*/ 3605273 w 5979492"/>
              <a:gd name="connsiteY1264" fmla="*/ 4139224 h 5913566"/>
              <a:gd name="connsiteX1265" fmla="*/ 3610944 w 5979492"/>
              <a:gd name="connsiteY1265" fmla="*/ 4141687 h 5913566"/>
              <a:gd name="connsiteX1266" fmla="*/ 3616331 w 5979492"/>
              <a:gd name="connsiteY1266" fmla="*/ 4143877 h 5913566"/>
              <a:gd name="connsiteX1267" fmla="*/ 3621435 w 5979492"/>
              <a:gd name="connsiteY1267" fmla="*/ 4146889 h 5913566"/>
              <a:gd name="connsiteX1268" fmla="*/ 3626254 w 5979492"/>
              <a:gd name="connsiteY1268" fmla="*/ 4150175 h 5913566"/>
              <a:gd name="connsiteX1269" fmla="*/ 3630791 w 5979492"/>
              <a:gd name="connsiteY1269" fmla="*/ 4153733 h 5913566"/>
              <a:gd name="connsiteX1270" fmla="*/ 3634477 w 5979492"/>
              <a:gd name="connsiteY1270" fmla="*/ 4157566 h 5913566"/>
              <a:gd name="connsiteX1271" fmla="*/ 3638162 w 5979492"/>
              <a:gd name="connsiteY1271" fmla="*/ 4161947 h 5913566"/>
              <a:gd name="connsiteX1272" fmla="*/ 3641281 w 5979492"/>
              <a:gd name="connsiteY1272" fmla="*/ 4166601 h 5913566"/>
              <a:gd name="connsiteX1273" fmla="*/ 3643833 w 5979492"/>
              <a:gd name="connsiteY1273" fmla="*/ 4171255 h 5913566"/>
              <a:gd name="connsiteX1274" fmla="*/ 3646101 w 5979492"/>
              <a:gd name="connsiteY1274" fmla="*/ 4176730 h 5913566"/>
              <a:gd name="connsiteX1275" fmla="*/ 3647519 w 5979492"/>
              <a:gd name="connsiteY1275" fmla="*/ 4182754 h 5913566"/>
              <a:gd name="connsiteX1276" fmla="*/ 3648653 w 5979492"/>
              <a:gd name="connsiteY1276" fmla="*/ 4189051 h 5913566"/>
              <a:gd name="connsiteX1277" fmla="*/ 3649503 w 5979492"/>
              <a:gd name="connsiteY1277" fmla="*/ 4195622 h 5913566"/>
              <a:gd name="connsiteX1278" fmla="*/ 3667649 w 5979492"/>
              <a:gd name="connsiteY1278" fmla="*/ 4224368 h 5913566"/>
              <a:gd name="connsiteX1279" fmla="*/ 3672752 w 5979492"/>
              <a:gd name="connsiteY1279" fmla="*/ 4227380 h 5913566"/>
              <a:gd name="connsiteX1280" fmla="*/ 3677288 w 5979492"/>
              <a:gd name="connsiteY1280" fmla="*/ 4230938 h 5913566"/>
              <a:gd name="connsiteX1281" fmla="*/ 3686361 w 5979492"/>
              <a:gd name="connsiteY1281" fmla="*/ 4238057 h 5913566"/>
              <a:gd name="connsiteX1282" fmla="*/ 3694584 w 5979492"/>
              <a:gd name="connsiteY1282" fmla="*/ 4245449 h 5913566"/>
              <a:gd name="connsiteX1283" fmla="*/ 3702805 w 5979492"/>
              <a:gd name="connsiteY1283" fmla="*/ 4253388 h 5913566"/>
              <a:gd name="connsiteX1284" fmla="*/ 3710177 w 5979492"/>
              <a:gd name="connsiteY1284" fmla="*/ 4261601 h 5913566"/>
              <a:gd name="connsiteX1285" fmla="*/ 3717265 w 5979492"/>
              <a:gd name="connsiteY1285" fmla="*/ 4270089 h 5913566"/>
              <a:gd name="connsiteX1286" fmla="*/ 3724070 w 5979492"/>
              <a:gd name="connsiteY1286" fmla="*/ 4278575 h 5913566"/>
              <a:gd name="connsiteX1287" fmla="*/ 3730875 w 5979492"/>
              <a:gd name="connsiteY1287" fmla="*/ 4287336 h 5913566"/>
              <a:gd name="connsiteX1288" fmla="*/ 3737112 w 5979492"/>
              <a:gd name="connsiteY1288" fmla="*/ 4296097 h 5913566"/>
              <a:gd name="connsiteX1289" fmla="*/ 3743349 w 5979492"/>
              <a:gd name="connsiteY1289" fmla="*/ 4305405 h 5913566"/>
              <a:gd name="connsiteX1290" fmla="*/ 3755825 w 5979492"/>
              <a:gd name="connsiteY1290" fmla="*/ 4323201 h 5913566"/>
              <a:gd name="connsiteX1291" fmla="*/ 3768299 w 5979492"/>
              <a:gd name="connsiteY1291" fmla="*/ 4341271 h 5913566"/>
              <a:gd name="connsiteX1292" fmla="*/ 3774820 w 5979492"/>
              <a:gd name="connsiteY1292" fmla="*/ 4350579 h 5913566"/>
              <a:gd name="connsiteX1293" fmla="*/ 3781341 w 5979492"/>
              <a:gd name="connsiteY1293" fmla="*/ 4359066 h 5913566"/>
              <a:gd name="connsiteX1294" fmla="*/ 3836912 w 5979492"/>
              <a:gd name="connsiteY1294" fmla="*/ 4430247 h 5913566"/>
              <a:gd name="connsiteX1295" fmla="*/ 3864413 w 5979492"/>
              <a:gd name="connsiteY1295" fmla="*/ 4466386 h 5913566"/>
              <a:gd name="connsiteX1296" fmla="*/ 3878022 w 5979492"/>
              <a:gd name="connsiteY1296" fmla="*/ 4484455 h 5913566"/>
              <a:gd name="connsiteX1297" fmla="*/ 3891065 w 5979492"/>
              <a:gd name="connsiteY1297" fmla="*/ 4502799 h 5913566"/>
              <a:gd name="connsiteX1298" fmla="*/ 3904107 w 5979492"/>
              <a:gd name="connsiteY1298" fmla="*/ 4521141 h 5913566"/>
              <a:gd name="connsiteX1299" fmla="*/ 3916865 w 5979492"/>
              <a:gd name="connsiteY1299" fmla="*/ 4539210 h 5913566"/>
              <a:gd name="connsiteX1300" fmla="*/ 3929341 w 5979492"/>
              <a:gd name="connsiteY1300" fmla="*/ 4558101 h 5913566"/>
              <a:gd name="connsiteX1301" fmla="*/ 3941531 w 5979492"/>
              <a:gd name="connsiteY1301" fmla="*/ 4576991 h 5913566"/>
              <a:gd name="connsiteX1302" fmla="*/ 3953156 w 5979492"/>
              <a:gd name="connsiteY1302" fmla="*/ 4596156 h 5913566"/>
              <a:gd name="connsiteX1303" fmla="*/ 3964497 w 5979492"/>
              <a:gd name="connsiteY1303" fmla="*/ 4615594 h 5913566"/>
              <a:gd name="connsiteX1304" fmla="*/ 3974987 w 5979492"/>
              <a:gd name="connsiteY1304" fmla="*/ 4635306 h 5913566"/>
              <a:gd name="connsiteX1305" fmla="*/ 3985194 w 5979492"/>
              <a:gd name="connsiteY1305" fmla="*/ 4655291 h 5913566"/>
              <a:gd name="connsiteX1306" fmla="*/ 3989163 w 5979492"/>
              <a:gd name="connsiteY1306" fmla="*/ 4663779 h 5913566"/>
              <a:gd name="connsiteX1307" fmla="*/ 3991148 w 5979492"/>
              <a:gd name="connsiteY1307" fmla="*/ 4668159 h 5913566"/>
              <a:gd name="connsiteX1308" fmla="*/ 3992565 w 5979492"/>
              <a:gd name="connsiteY1308" fmla="*/ 4671992 h 5913566"/>
              <a:gd name="connsiteX1309" fmla="*/ 3993699 w 5979492"/>
              <a:gd name="connsiteY1309" fmla="*/ 4676373 h 5913566"/>
              <a:gd name="connsiteX1310" fmla="*/ 3993699 w 5979492"/>
              <a:gd name="connsiteY1310" fmla="*/ 4678563 h 5913566"/>
              <a:gd name="connsiteX1311" fmla="*/ 3993983 w 5979492"/>
              <a:gd name="connsiteY1311" fmla="*/ 4680753 h 5913566"/>
              <a:gd name="connsiteX1312" fmla="*/ 3993699 w 5979492"/>
              <a:gd name="connsiteY1312" fmla="*/ 4682943 h 5913566"/>
              <a:gd name="connsiteX1313" fmla="*/ 3993417 w 5979492"/>
              <a:gd name="connsiteY1313" fmla="*/ 4685134 h 5913566"/>
              <a:gd name="connsiteX1314" fmla="*/ 3992849 w 5979492"/>
              <a:gd name="connsiteY1314" fmla="*/ 4687597 h 5913566"/>
              <a:gd name="connsiteX1315" fmla="*/ 3991999 w 5979492"/>
              <a:gd name="connsiteY1315" fmla="*/ 4690062 h 5913566"/>
              <a:gd name="connsiteX1316" fmla="*/ 3994834 w 5979492"/>
              <a:gd name="connsiteY1316" fmla="*/ 4699370 h 5913566"/>
              <a:gd name="connsiteX1317" fmla="*/ 3997669 w 5979492"/>
              <a:gd name="connsiteY1317" fmla="*/ 4708404 h 5913566"/>
              <a:gd name="connsiteX1318" fmla="*/ 3999370 w 5979492"/>
              <a:gd name="connsiteY1318" fmla="*/ 4717712 h 5913566"/>
              <a:gd name="connsiteX1319" fmla="*/ 4000788 w 5979492"/>
              <a:gd name="connsiteY1319" fmla="*/ 4727021 h 5913566"/>
              <a:gd name="connsiteX1320" fmla="*/ 4001638 w 5979492"/>
              <a:gd name="connsiteY1320" fmla="*/ 4736056 h 5913566"/>
              <a:gd name="connsiteX1321" fmla="*/ 4002205 w 5979492"/>
              <a:gd name="connsiteY1321" fmla="*/ 4745364 h 5913566"/>
              <a:gd name="connsiteX1322" fmla="*/ 4002489 w 5979492"/>
              <a:gd name="connsiteY1322" fmla="*/ 4754398 h 5913566"/>
              <a:gd name="connsiteX1323" fmla="*/ 4002205 w 5979492"/>
              <a:gd name="connsiteY1323" fmla="*/ 4763981 h 5913566"/>
              <a:gd name="connsiteX1324" fmla="*/ 4001922 w 5979492"/>
              <a:gd name="connsiteY1324" fmla="*/ 4773015 h 5913566"/>
              <a:gd name="connsiteX1325" fmla="*/ 4001355 w 5979492"/>
              <a:gd name="connsiteY1325" fmla="*/ 4782598 h 5913566"/>
              <a:gd name="connsiteX1326" fmla="*/ 4000504 w 5979492"/>
              <a:gd name="connsiteY1326" fmla="*/ 4791632 h 5913566"/>
              <a:gd name="connsiteX1327" fmla="*/ 3999370 w 5979492"/>
              <a:gd name="connsiteY1327" fmla="*/ 4800940 h 5913566"/>
              <a:gd name="connsiteX1328" fmla="*/ 3996819 w 5979492"/>
              <a:gd name="connsiteY1328" fmla="*/ 4819557 h 5913566"/>
              <a:gd name="connsiteX1329" fmla="*/ 3993983 w 5979492"/>
              <a:gd name="connsiteY1329" fmla="*/ 4837901 h 5913566"/>
              <a:gd name="connsiteX1330" fmla="*/ 3991715 w 5979492"/>
              <a:gd name="connsiteY1330" fmla="*/ 4897310 h 5913566"/>
              <a:gd name="connsiteX1331" fmla="*/ 3990297 w 5979492"/>
              <a:gd name="connsiteY1331" fmla="*/ 4908535 h 5913566"/>
              <a:gd name="connsiteX1332" fmla="*/ 3988313 w 5979492"/>
              <a:gd name="connsiteY1332" fmla="*/ 4919212 h 5913566"/>
              <a:gd name="connsiteX1333" fmla="*/ 3985761 w 5979492"/>
              <a:gd name="connsiteY1333" fmla="*/ 4929890 h 5913566"/>
              <a:gd name="connsiteX1334" fmla="*/ 3984344 w 5979492"/>
              <a:gd name="connsiteY1334" fmla="*/ 4935091 h 5913566"/>
              <a:gd name="connsiteX1335" fmla="*/ 3982359 w 5979492"/>
              <a:gd name="connsiteY1335" fmla="*/ 4940293 h 5913566"/>
              <a:gd name="connsiteX1336" fmla="*/ 3980657 w 5979492"/>
              <a:gd name="connsiteY1336" fmla="*/ 4944947 h 5913566"/>
              <a:gd name="connsiteX1337" fmla="*/ 3978673 w 5979492"/>
              <a:gd name="connsiteY1337" fmla="*/ 4949875 h 5913566"/>
              <a:gd name="connsiteX1338" fmla="*/ 3976688 w 5979492"/>
              <a:gd name="connsiteY1338" fmla="*/ 4954803 h 5913566"/>
              <a:gd name="connsiteX1339" fmla="*/ 3974137 w 5979492"/>
              <a:gd name="connsiteY1339" fmla="*/ 4959457 h 5913566"/>
              <a:gd name="connsiteX1340" fmla="*/ 3971585 w 5979492"/>
              <a:gd name="connsiteY1340" fmla="*/ 4963838 h 5913566"/>
              <a:gd name="connsiteX1341" fmla="*/ 3968749 w 5979492"/>
              <a:gd name="connsiteY1341" fmla="*/ 4968218 h 5913566"/>
              <a:gd name="connsiteX1342" fmla="*/ 3966198 w 5979492"/>
              <a:gd name="connsiteY1342" fmla="*/ 4972872 h 5913566"/>
              <a:gd name="connsiteX1343" fmla="*/ 3963079 w 5979492"/>
              <a:gd name="connsiteY1343" fmla="*/ 4976705 h 5913566"/>
              <a:gd name="connsiteX1344" fmla="*/ 3959961 w 5979492"/>
              <a:gd name="connsiteY1344" fmla="*/ 4981085 h 5913566"/>
              <a:gd name="connsiteX1345" fmla="*/ 3956559 w 5979492"/>
              <a:gd name="connsiteY1345" fmla="*/ 4985192 h 5913566"/>
              <a:gd name="connsiteX1346" fmla="*/ 3953439 w 5979492"/>
              <a:gd name="connsiteY1346" fmla="*/ 4989025 h 5913566"/>
              <a:gd name="connsiteX1347" fmla="*/ 3949470 w 5979492"/>
              <a:gd name="connsiteY1347" fmla="*/ 4993131 h 5913566"/>
              <a:gd name="connsiteX1348" fmla="*/ 3946068 w 5979492"/>
              <a:gd name="connsiteY1348" fmla="*/ 4996964 h 5913566"/>
              <a:gd name="connsiteX1349" fmla="*/ 3942099 w 5979492"/>
              <a:gd name="connsiteY1349" fmla="*/ 5000524 h 5913566"/>
              <a:gd name="connsiteX1350" fmla="*/ 3938129 w 5979492"/>
              <a:gd name="connsiteY1350" fmla="*/ 5004082 h 5913566"/>
              <a:gd name="connsiteX1351" fmla="*/ 3933593 w 5979492"/>
              <a:gd name="connsiteY1351" fmla="*/ 5007368 h 5913566"/>
              <a:gd name="connsiteX1352" fmla="*/ 3924804 w 5979492"/>
              <a:gd name="connsiteY1352" fmla="*/ 5014213 h 5913566"/>
              <a:gd name="connsiteX1353" fmla="*/ 3915164 w 5979492"/>
              <a:gd name="connsiteY1353" fmla="*/ 5020509 h 5913566"/>
              <a:gd name="connsiteX1354" fmla="*/ 3904957 w 5979492"/>
              <a:gd name="connsiteY1354" fmla="*/ 5026532 h 5913566"/>
              <a:gd name="connsiteX1355" fmla="*/ 3894183 w 5979492"/>
              <a:gd name="connsiteY1355" fmla="*/ 5032008 h 5913566"/>
              <a:gd name="connsiteX1356" fmla="*/ 3894751 w 5979492"/>
              <a:gd name="connsiteY1356" fmla="*/ 5038852 h 5913566"/>
              <a:gd name="connsiteX1357" fmla="*/ 3895034 w 5979492"/>
              <a:gd name="connsiteY1357" fmla="*/ 5045696 h 5913566"/>
              <a:gd name="connsiteX1358" fmla="*/ 3895318 w 5979492"/>
              <a:gd name="connsiteY1358" fmla="*/ 5049529 h 5913566"/>
              <a:gd name="connsiteX1359" fmla="*/ 3895034 w 5979492"/>
              <a:gd name="connsiteY1359" fmla="*/ 5052815 h 5913566"/>
              <a:gd name="connsiteX1360" fmla="*/ 3894751 w 5979492"/>
              <a:gd name="connsiteY1360" fmla="*/ 5056374 h 5913566"/>
              <a:gd name="connsiteX1361" fmla="*/ 3894467 w 5979492"/>
              <a:gd name="connsiteY1361" fmla="*/ 5059385 h 5913566"/>
              <a:gd name="connsiteX1362" fmla="*/ 3893617 w 5979492"/>
              <a:gd name="connsiteY1362" fmla="*/ 5062671 h 5913566"/>
              <a:gd name="connsiteX1363" fmla="*/ 3892483 w 5979492"/>
              <a:gd name="connsiteY1363" fmla="*/ 5065408 h 5913566"/>
              <a:gd name="connsiteX1364" fmla="*/ 3890781 w 5979492"/>
              <a:gd name="connsiteY1364" fmla="*/ 5068146 h 5913566"/>
              <a:gd name="connsiteX1365" fmla="*/ 3888796 w 5979492"/>
              <a:gd name="connsiteY1365" fmla="*/ 5070336 h 5913566"/>
              <a:gd name="connsiteX1366" fmla="*/ 3886528 w 5979492"/>
              <a:gd name="connsiteY1366" fmla="*/ 5071979 h 5913566"/>
              <a:gd name="connsiteX1367" fmla="*/ 3883693 w 5979492"/>
              <a:gd name="connsiteY1367" fmla="*/ 5073622 h 5913566"/>
              <a:gd name="connsiteX1368" fmla="*/ 3880575 w 5979492"/>
              <a:gd name="connsiteY1368" fmla="*/ 5074443 h 5913566"/>
              <a:gd name="connsiteX1369" fmla="*/ 3876605 w 5979492"/>
              <a:gd name="connsiteY1369" fmla="*/ 5074717 h 5913566"/>
              <a:gd name="connsiteX1370" fmla="*/ 3866965 w 5979492"/>
              <a:gd name="connsiteY1370" fmla="*/ 5075264 h 5913566"/>
              <a:gd name="connsiteX1371" fmla="*/ 3857042 w 5979492"/>
              <a:gd name="connsiteY1371" fmla="*/ 5075812 h 5913566"/>
              <a:gd name="connsiteX1372" fmla="*/ 3837479 w 5979492"/>
              <a:gd name="connsiteY1372" fmla="*/ 5077454 h 5913566"/>
              <a:gd name="connsiteX1373" fmla="*/ 3818199 w 5979492"/>
              <a:gd name="connsiteY1373" fmla="*/ 5079919 h 5913566"/>
              <a:gd name="connsiteX1374" fmla="*/ 3798636 w 5979492"/>
              <a:gd name="connsiteY1374" fmla="*/ 5082382 h 5913566"/>
              <a:gd name="connsiteX1375" fmla="*/ 3759510 w 5979492"/>
              <a:gd name="connsiteY1375" fmla="*/ 5087858 h 5913566"/>
              <a:gd name="connsiteX1376" fmla="*/ 3740230 w 5979492"/>
              <a:gd name="connsiteY1376" fmla="*/ 5090048 h 5913566"/>
              <a:gd name="connsiteX1377" fmla="*/ 3720668 w 5979492"/>
              <a:gd name="connsiteY1377" fmla="*/ 5092238 h 5913566"/>
              <a:gd name="connsiteX1378" fmla="*/ 3711028 w 5979492"/>
              <a:gd name="connsiteY1378" fmla="*/ 5092786 h 5913566"/>
              <a:gd name="connsiteX1379" fmla="*/ 3701104 w 5979492"/>
              <a:gd name="connsiteY1379" fmla="*/ 5093333 h 5913566"/>
              <a:gd name="connsiteX1380" fmla="*/ 3691465 w 5979492"/>
              <a:gd name="connsiteY1380" fmla="*/ 5093608 h 5913566"/>
              <a:gd name="connsiteX1381" fmla="*/ 3681825 w 5979492"/>
              <a:gd name="connsiteY1381" fmla="*/ 5093608 h 5913566"/>
              <a:gd name="connsiteX1382" fmla="*/ 3672185 w 5979492"/>
              <a:gd name="connsiteY1382" fmla="*/ 5093333 h 5913566"/>
              <a:gd name="connsiteX1383" fmla="*/ 3662262 w 5979492"/>
              <a:gd name="connsiteY1383" fmla="*/ 5092786 h 5913566"/>
              <a:gd name="connsiteX1384" fmla="*/ 3652905 w 5979492"/>
              <a:gd name="connsiteY1384" fmla="*/ 5091417 h 5913566"/>
              <a:gd name="connsiteX1385" fmla="*/ 3642983 w 5979492"/>
              <a:gd name="connsiteY1385" fmla="*/ 5090322 h 5913566"/>
              <a:gd name="connsiteX1386" fmla="*/ 3633626 w 5979492"/>
              <a:gd name="connsiteY1386" fmla="*/ 5088680 h 5913566"/>
              <a:gd name="connsiteX1387" fmla="*/ 3623986 w 5979492"/>
              <a:gd name="connsiteY1387" fmla="*/ 5086763 h 5913566"/>
              <a:gd name="connsiteX1388" fmla="*/ 3614346 w 5979492"/>
              <a:gd name="connsiteY1388" fmla="*/ 5084025 h 5913566"/>
              <a:gd name="connsiteX1389" fmla="*/ 3604991 w 5979492"/>
              <a:gd name="connsiteY1389" fmla="*/ 5081287 h 5913566"/>
              <a:gd name="connsiteX1390" fmla="*/ 3595067 w 5979492"/>
              <a:gd name="connsiteY1390" fmla="*/ 5077729 h 5913566"/>
              <a:gd name="connsiteX1391" fmla="*/ 3585711 w 5979492"/>
              <a:gd name="connsiteY1391" fmla="*/ 5073896 h 5913566"/>
              <a:gd name="connsiteX1392" fmla="*/ 3576071 w 5979492"/>
              <a:gd name="connsiteY1392" fmla="*/ 5069515 h 5913566"/>
              <a:gd name="connsiteX1393" fmla="*/ 3566715 w 5979492"/>
              <a:gd name="connsiteY1393" fmla="*/ 5064313 h 5913566"/>
              <a:gd name="connsiteX1394" fmla="*/ 3563596 w 5979492"/>
              <a:gd name="connsiteY1394" fmla="*/ 5066778 h 5913566"/>
              <a:gd name="connsiteX1395" fmla="*/ 3561044 w 5979492"/>
              <a:gd name="connsiteY1395" fmla="*/ 5068968 h 5913566"/>
              <a:gd name="connsiteX1396" fmla="*/ 3559343 w 5979492"/>
              <a:gd name="connsiteY1396" fmla="*/ 5071158 h 5913566"/>
              <a:gd name="connsiteX1397" fmla="*/ 3557359 w 5979492"/>
              <a:gd name="connsiteY1397" fmla="*/ 5073896 h 5913566"/>
              <a:gd name="connsiteX1398" fmla="*/ 3556225 w 5979492"/>
              <a:gd name="connsiteY1398" fmla="*/ 5076359 h 5913566"/>
              <a:gd name="connsiteX1399" fmla="*/ 3555657 w 5979492"/>
              <a:gd name="connsiteY1399" fmla="*/ 5079371 h 5913566"/>
              <a:gd name="connsiteX1400" fmla="*/ 3555091 w 5979492"/>
              <a:gd name="connsiteY1400" fmla="*/ 5082109 h 5913566"/>
              <a:gd name="connsiteX1401" fmla="*/ 3554523 w 5979492"/>
              <a:gd name="connsiteY1401" fmla="*/ 5084847 h 5913566"/>
              <a:gd name="connsiteX1402" fmla="*/ 3554239 w 5979492"/>
              <a:gd name="connsiteY1402" fmla="*/ 5090870 h 5913566"/>
              <a:gd name="connsiteX1403" fmla="*/ 3553673 w 5979492"/>
              <a:gd name="connsiteY1403" fmla="*/ 5096893 h 5913566"/>
              <a:gd name="connsiteX1404" fmla="*/ 3553105 w 5979492"/>
              <a:gd name="connsiteY1404" fmla="*/ 5099904 h 5913566"/>
              <a:gd name="connsiteX1405" fmla="*/ 3552539 w 5979492"/>
              <a:gd name="connsiteY1405" fmla="*/ 5102642 h 5913566"/>
              <a:gd name="connsiteX1406" fmla="*/ 3551404 w 5979492"/>
              <a:gd name="connsiteY1406" fmla="*/ 5105654 h 5913566"/>
              <a:gd name="connsiteX1407" fmla="*/ 3550270 w 5979492"/>
              <a:gd name="connsiteY1407" fmla="*/ 5108117 h 5913566"/>
              <a:gd name="connsiteX1408" fmla="*/ 3554807 w 5979492"/>
              <a:gd name="connsiteY1408" fmla="*/ 5113867 h 5913566"/>
              <a:gd name="connsiteX1409" fmla="*/ 3559060 w 5979492"/>
              <a:gd name="connsiteY1409" fmla="*/ 5119890 h 5913566"/>
              <a:gd name="connsiteX1410" fmla="*/ 3562462 w 5979492"/>
              <a:gd name="connsiteY1410" fmla="*/ 5126187 h 5913566"/>
              <a:gd name="connsiteX1411" fmla="*/ 3565865 w 5979492"/>
              <a:gd name="connsiteY1411" fmla="*/ 5132210 h 5913566"/>
              <a:gd name="connsiteX1412" fmla="*/ 3568416 w 5979492"/>
              <a:gd name="connsiteY1412" fmla="*/ 5138507 h 5913566"/>
              <a:gd name="connsiteX1413" fmla="*/ 3570968 w 5979492"/>
              <a:gd name="connsiteY1413" fmla="*/ 5145078 h 5913566"/>
              <a:gd name="connsiteX1414" fmla="*/ 3573236 w 5979492"/>
              <a:gd name="connsiteY1414" fmla="*/ 5151374 h 5913566"/>
              <a:gd name="connsiteX1415" fmla="*/ 3574937 w 5979492"/>
              <a:gd name="connsiteY1415" fmla="*/ 5157945 h 5913566"/>
              <a:gd name="connsiteX1416" fmla="*/ 3576638 w 5979492"/>
              <a:gd name="connsiteY1416" fmla="*/ 5164515 h 5913566"/>
              <a:gd name="connsiteX1417" fmla="*/ 3578339 w 5979492"/>
              <a:gd name="connsiteY1417" fmla="*/ 5171360 h 5913566"/>
              <a:gd name="connsiteX1418" fmla="*/ 3580607 w 5979492"/>
              <a:gd name="connsiteY1418" fmla="*/ 5184775 h 5913566"/>
              <a:gd name="connsiteX1419" fmla="*/ 3582592 w 5979492"/>
              <a:gd name="connsiteY1419" fmla="*/ 5198190 h 5913566"/>
              <a:gd name="connsiteX1420" fmla="*/ 3584860 w 5979492"/>
              <a:gd name="connsiteY1420" fmla="*/ 5211879 h 5913566"/>
              <a:gd name="connsiteX1421" fmla="*/ 3582025 w 5979492"/>
              <a:gd name="connsiteY1421" fmla="*/ 5375597 h 5913566"/>
              <a:gd name="connsiteX1422" fmla="*/ 3580891 w 5979492"/>
              <a:gd name="connsiteY1422" fmla="*/ 5386274 h 5913566"/>
              <a:gd name="connsiteX1423" fmla="*/ 3578907 w 5979492"/>
              <a:gd name="connsiteY1423" fmla="*/ 5396952 h 5913566"/>
              <a:gd name="connsiteX1424" fmla="*/ 3576354 w 5979492"/>
              <a:gd name="connsiteY1424" fmla="*/ 5407081 h 5913566"/>
              <a:gd name="connsiteX1425" fmla="*/ 3573519 w 5979492"/>
              <a:gd name="connsiteY1425" fmla="*/ 5417485 h 5913566"/>
              <a:gd name="connsiteX1426" fmla="*/ 3569834 w 5979492"/>
              <a:gd name="connsiteY1426" fmla="*/ 5427341 h 5913566"/>
              <a:gd name="connsiteX1427" fmla="*/ 3566147 w 5979492"/>
              <a:gd name="connsiteY1427" fmla="*/ 5437471 h 5913566"/>
              <a:gd name="connsiteX1428" fmla="*/ 3561611 w 5979492"/>
              <a:gd name="connsiteY1428" fmla="*/ 5447052 h 5913566"/>
              <a:gd name="connsiteX1429" fmla="*/ 3556792 w 5979492"/>
              <a:gd name="connsiteY1429" fmla="*/ 5456635 h 5913566"/>
              <a:gd name="connsiteX1430" fmla="*/ 3551404 w 5979492"/>
              <a:gd name="connsiteY1430" fmla="*/ 5465943 h 5913566"/>
              <a:gd name="connsiteX1431" fmla="*/ 3546018 w 5979492"/>
              <a:gd name="connsiteY1431" fmla="*/ 5475252 h 5913566"/>
              <a:gd name="connsiteX1432" fmla="*/ 3540063 w 5979492"/>
              <a:gd name="connsiteY1432" fmla="*/ 5484013 h 5913566"/>
              <a:gd name="connsiteX1433" fmla="*/ 3533543 w 5979492"/>
              <a:gd name="connsiteY1433" fmla="*/ 5492773 h 5913566"/>
              <a:gd name="connsiteX1434" fmla="*/ 3526738 w 5979492"/>
              <a:gd name="connsiteY1434" fmla="*/ 5501260 h 5913566"/>
              <a:gd name="connsiteX1435" fmla="*/ 3519650 w 5979492"/>
              <a:gd name="connsiteY1435" fmla="*/ 5509200 h 5913566"/>
              <a:gd name="connsiteX1436" fmla="*/ 3511995 w 5979492"/>
              <a:gd name="connsiteY1436" fmla="*/ 5516866 h 5913566"/>
              <a:gd name="connsiteX1437" fmla="*/ 3504339 w 5979492"/>
              <a:gd name="connsiteY1437" fmla="*/ 5524532 h 5913566"/>
              <a:gd name="connsiteX1438" fmla="*/ 3496401 w 5979492"/>
              <a:gd name="connsiteY1438" fmla="*/ 5531650 h 5913566"/>
              <a:gd name="connsiteX1439" fmla="*/ 3488179 w 5979492"/>
              <a:gd name="connsiteY1439" fmla="*/ 5538220 h 5913566"/>
              <a:gd name="connsiteX1440" fmla="*/ 3479389 w 5979492"/>
              <a:gd name="connsiteY1440" fmla="*/ 5544791 h 5913566"/>
              <a:gd name="connsiteX1441" fmla="*/ 3470884 w 5979492"/>
              <a:gd name="connsiteY1441" fmla="*/ 5550814 h 5913566"/>
              <a:gd name="connsiteX1442" fmla="*/ 3462095 w 5979492"/>
              <a:gd name="connsiteY1442" fmla="*/ 5556290 h 5913566"/>
              <a:gd name="connsiteX1443" fmla="*/ 3452739 w 5979492"/>
              <a:gd name="connsiteY1443" fmla="*/ 5561218 h 5913566"/>
              <a:gd name="connsiteX1444" fmla="*/ 3443666 w 5979492"/>
              <a:gd name="connsiteY1444" fmla="*/ 5566145 h 5913566"/>
              <a:gd name="connsiteX1445" fmla="*/ 3434310 w 5979492"/>
              <a:gd name="connsiteY1445" fmla="*/ 5570252 h 5913566"/>
              <a:gd name="connsiteX1446" fmla="*/ 3424386 w 5979492"/>
              <a:gd name="connsiteY1446" fmla="*/ 5574359 h 5913566"/>
              <a:gd name="connsiteX1447" fmla="*/ 3415030 w 5979492"/>
              <a:gd name="connsiteY1447" fmla="*/ 5577370 h 5913566"/>
              <a:gd name="connsiteX1448" fmla="*/ 3405107 w 5979492"/>
              <a:gd name="connsiteY1448" fmla="*/ 5580108 h 5913566"/>
              <a:gd name="connsiteX1449" fmla="*/ 3395184 w 5979492"/>
              <a:gd name="connsiteY1449" fmla="*/ 5582572 h 5913566"/>
              <a:gd name="connsiteX1450" fmla="*/ 3385260 w 5979492"/>
              <a:gd name="connsiteY1450" fmla="*/ 5584215 h 5913566"/>
              <a:gd name="connsiteX1451" fmla="*/ 3375053 w 5979492"/>
              <a:gd name="connsiteY1451" fmla="*/ 5585036 h 5913566"/>
              <a:gd name="connsiteX1452" fmla="*/ 3365131 w 5979492"/>
              <a:gd name="connsiteY1452" fmla="*/ 5585583 h 5913566"/>
              <a:gd name="connsiteX1453" fmla="*/ 3355207 w 5979492"/>
              <a:gd name="connsiteY1453" fmla="*/ 5585583 h 5913566"/>
              <a:gd name="connsiteX1454" fmla="*/ 3323736 w 5979492"/>
              <a:gd name="connsiteY1454" fmla="*/ 5587773 h 5913566"/>
              <a:gd name="connsiteX1455" fmla="*/ 3307859 w 5979492"/>
              <a:gd name="connsiteY1455" fmla="*/ 5588321 h 5913566"/>
              <a:gd name="connsiteX1456" fmla="*/ 3292265 w 5979492"/>
              <a:gd name="connsiteY1456" fmla="*/ 5588868 h 5913566"/>
              <a:gd name="connsiteX1457" fmla="*/ 3276387 w 5979492"/>
              <a:gd name="connsiteY1457" fmla="*/ 5589143 h 5913566"/>
              <a:gd name="connsiteX1458" fmla="*/ 3260794 w 5979492"/>
              <a:gd name="connsiteY1458" fmla="*/ 5588868 h 5913566"/>
              <a:gd name="connsiteX1459" fmla="*/ 3245200 w 5979492"/>
              <a:gd name="connsiteY1459" fmla="*/ 5588321 h 5913566"/>
              <a:gd name="connsiteX1460" fmla="*/ 3229607 w 5979492"/>
              <a:gd name="connsiteY1460" fmla="*/ 5587500 h 5913566"/>
              <a:gd name="connsiteX1461" fmla="*/ 3214296 w 5979492"/>
              <a:gd name="connsiteY1461" fmla="*/ 5585857 h 5913566"/>
              <a:gd name="connsiteX1462" fmla="*/ 3198702 w 5979492"/>
              <a:gd name="connsiteY1462" fmla="*/ 5583941 h 5913566"/>
              <a:gd name="connsiteX1463" fmla="*/ 3183392 w 5979492"/>
              <a:gd name="connsiteY1463" fmla="*/ 5581477 h 5913566"/>
              <a:gd name="connsiteX1464" fmla="*/ 3168082 w 5979492"/>
              <a:gd name="connsiteY1464" fmla="*/ 5578192 h 5913566"/>
              <a:gd name="connsiteX1465" fmla="*/ 3160710 w 5979492"/>
              <a:gd name="connsiteY1465" fmla="*/ 5576275 h 5913566"/>
              <a:gd name="connsiteX1466" fmla="*/ 3152771 w 5979492"/>
              <a:gd name="connsiteY1466" fmla="*/ 5574359 h 5913566"/>
              <a:gd name="connsiteX1467" fmla="*/ 3145400 w 5979492"/>
              <a:gd name="connsiteY1467" fmla="*/ 5571894 h 5913566"/>
              <a:gd name="connsiteX1468" fmla="*/ 3138028 w 5979492"/>
              <a:gd name="connsiteY1468" fmla="*/ 5569704 h 5913566"/>
              <a:gd name="connsiteX1469" fmla="*/ 3130374 w 5979492"/>
              <a:gd name="connsiteY1469" fmla="*/ 5566966 h 5913566"/>
              <a:gd name="connsiteX1470" fmla="*/ 3123002 w 5979492"/>
              <a:gd name="connsiteY1470" fmla="*/ 5564229 h 5913566"/>
              <a:gd name="connsiteX1471" fmla="*/ 3115631 w 5979492"/>
              <a:gd name="connsiteY1471" fmla="*/ 5560943 h 5913566"/>
              <a:gd name="connsiteX1472" fmla="*/ 3108259 w 5979492"/>
              <a:gd name="connsiteY1472" fmla="*/ 5557932 h 5913566"/>
              <a:gd name="connsiteX1473" fmla="*/ 3098902 w 5979492"/>
              <a:gd name="connsiteY1473" fmla="*/ 5555742 h 5913566"/>
              <a:gd name="connsiteX1474" fmla="*/ 3090397 w 5979492"/>
              <a:gd name="connsiteY1474" fmla="*/ 5553004 h 5913566"/>
              <a:gd name="connsiteX1475" fmla="*/ 3081891 w 5979492"/>
              <a:gd name="connsiteY1475" fmla="*/ 5549992 h 5913566"/>
              <a:gd name="connsiteX1476" fmla="*/ 3073669 w 5979492"/>
              <a:gd name="connsiteY1476" fmla="*/ 5546434 h 5913566"/>
              <a:gd name="connsiteX1477" fmla="*/ 3066013 w 5979492"/>
              <a:gd name="connsiteY1477" fmla="*/ 5542874 h 5913566"/>
              <a:gd name="connsiteX1478" fmla="*/ 3058359 w 5979492"/>
              <a:gd name="connsiteY1478" fmla="*/ 5538494 h 5913566"/>
              <a:gd name="connsiteX1479" fmla="*/ 3050987 w 5979492"/>
              <a:gd name="connsiteY1479" fmla="*/ 5534113 h 5913566"/>
              <a:gd name="connsiteX1480" fmla="*/ 3043899 w 5979492"/>
              <a:gd name="connsiteY1480" fmla="*/ 5529185 h 5913566"/>
              <a:gd name="connsiteX1481" fmla="*/ 3037094 w 5979492"/>
              <a:gd name="connsiteY1481" fmla="*/ 5524257 h 5913566"/>
              <a:gd name="connsiteX1482" fmla="*/ 3030290 w 5979492"/>
              <a:gd name="connsiteY1482" fmla="*/ 5519056 h 5913566"/>
              <a:gd name="connsiteX1483" fmla="*/ 3023769 w 5979492"/>
              <a:gd name="connsiteY1483" fmla="*/ 5513580 h 5913566"/>
              <a:gd name="connsiteX1484" fmla="*/ 3017532 w 5979492"/>
              <a:gd name="connsiteY1484" fmla="*/ 5507557 h 5913566"/>
              <a:gd name="connsiteX1485" fmla="*/ 3011294 w 5979492"/>
              <a:gd name="connsiteY1485" fmla="*/ 5501808 h 5913566"/>
              <a:gd name="connsiteX1486" fmla="*/ 3005340 w 5979492"/>
              <a:gd name="connsiteY1486" fmla="*/ 5495511 h 5913566"/>
              <a:gd name="connsiteX1487" fmla="*/ 2999386 w 5979492"/>
              <a:gd name="connsiteY1487" fmla="*/ 5489214 h 5913566"/>
              <a:gd name="connsiteX1488" fmla="*/ 2993716 w 5979492"/>
              <a:gd name="connsiteY1488" fmla="*/ 5482918 h 5913566"/>
              <a:gd name="connsiteX1489" fmla="*/ 2993716 w 5979492"/>
              <a:gd name="connsiteY1489" fmla="*/ 5482643 h 5913566"/>
              <a:gd name="connsiteX1490" fmla="*/ 2991163 w 5979492"/>
              <a:gd name="connsiteY1490" fmla="*/ 5482918 h 5913566"/>
              <a:gd name="connsiteX1491" fmla="*/ 2988329 w 5979492"/>
              <a:gd name="connsiteY1491" fmla="*/ 5482918 h 5913566"/>
              <a:gd name="connsiteX1492" fmla="*/ 2986060 w 5979492"/>
              <a:gd name="connsiteY1492" fmla="*/ 5482643 h 5913566"/>
              <a:gd name="connsiteX1493" fmla="*/ 2983792 w 5979492"/>
              <a:gd name="connsiteY1493" fmla="*/ 5482370 h 5913566"/>
              <a:gd name="connsiteX1494" fmla="*/ 2981241 w 5979492"/>
              <a:gd name="connsiteY1494" fmla="*/ 5481822 h 5913566"/>
              <a:gd name="connsiteX1495" fmla="*/ 2979256 w 5979492"/>
              <a:gd name="connsiteY1495" fmla="*/ 5481001 h 5913566"/>
              <a:gd name="connsiteX1496" fmla="*/ 2977271 w 5979492"/>
              <a:gd name="connsiteY1496" fmla="*/ 5480180 h 5913566"/>
              <a:gd name="connsiteX1497" fmla="*/ 2975003 w 5979492"/>
              <a:gd name="connsiteY1497" fmla="*/ 5479358 h 5913566"/>
              <a:gd name="connsiteX1498" fmla="*/ 2971601 w 5979492"/>
              <a:gd name="connsiteY1498" fmla="*/ 5476620 h 5913566"/>
              <a:gd name="connsiteX1499" fmla="*/ 2967915 w 5979492"/>
              <a:gd name="connsiteY1499" fmla="*/ 5473882 h 5913566"/>
              <a:gd name="connsiteX1500" fmla="*/ 2965079 w 5979492"/>
              <a:gd name="connsiteY1500" fmla="*/ 5470324 h 5913566"/>
              <a:gd name="connsiteX1501" fmla="*/ 2961961 w 5979492"/>
              <a:gd name="connsiteY1501" fmla="*/ 5466764 h 5913566"/>
              <a:gd name="connsiteX1502" fmla="*/ 2895900 w 5979492"/>
              <a:gd name="connsiteY1502" fmla="*/ 5407081 h 5913566"/>
              <a:gd name="connsiteX1503" fmla="*/ 2877755 w 5979492"/>
              <a:gd name="connsiteY1503" fmla="*/ 5392845 h 5913566"/>
              <a:gd name="connsiteX1504" fmla="*/ 2869816 w 5979492"/>
              <a:gd name="connsiteY1504" fmla="*/ 5378883 h 5913566"/>
              <a:gd name="connsiteX1505" fmla="*/ 2861594 w 5979492"/>
              <a:gd name="connsiteY1505" fmla="*/ 5364920 h 5913566"/>
              <a:gd name="connsiteX1506" fmla="*/ 2847701 w 5979492"/>
              <a:gd name="connsiteY1506" fmla="*/ 5354243 h 5913566"/>
              <a:gd name="connsiteX1507" fmla="*/ 2834092 w 5979492"/>
              <a:gd name="connsiteY1507" fmla="*/ 5343017 h 5913566"/>
              <a:gd name="connsiteX1508" fmla="*/ 2820767 w 5979492"/>
              <a:gd name="connsiteY1508" fmla="*/ 5331519 h 5913566"/>
              <a:gd name="connsiteX1509" fmla="*/ 2808008 w 5979492"/>
              <a:gd name="connsiteY1509" fmla="*/ 5319747 h 5913566"/>
              <a:gd name="connsiteX1510" fmla="*/ 2795250 w 5979492"/>
              <a:gd name="connsiteY1510" fmla="*/ 5308248 h 5913566"/>
              <a:gd name="connsiteX1511" fmla="*/ 2783059 w 5979492"/>
              <a:gd name="connsiteY1511" fmla="*/ 5295928 h 5913566"/>
              <a:gd name="connsiteX1512" fmla="*/ 2770867 w 5979492"/>
              <a:gd name="connsiteY1512" fmla="*/ 5283608 h 5913566"/>
              <a:gd name="connsiteX1513" fmla="*/ 2758959 w 5979492"/>
              <a:gd name="connsiteY1513" fmla="*/ 5271015 h 5913566"/>
              <a:gd name="connsiteX1514" fmla="*/ 2735710 w 5979492"/>
              <a:gd name="connsiteY1514" fmla="*/ 5245827 h 5913566"/>
              <a:gd name="connsiteX1515" fmla="*/ 2712461 w 5979492"/>
              <a:gd name="connsiteY1515" fmla="*/ 5220366 h 5913566"/>
              <a:gd name="connsiteX1516" fmla="*/ 2689495 w 5979492"/>
              <a:gd name="connsiteY1516" fmla="*/ 5194631 h 5913566"/>
              <a:gd name="connsiteX1517" fmla="*/ 2665963 w 5979492"/>
              <a:gd name="connsiteY1517" fmla="*/ 5169443 h 5913566"/>
              <a:gd name="connsiteX1518" fmla="*/ 2567014 w 5979492"/>
              <a:gd name="connsiteY1518" fmla="*/ 5064040 h 5913566"/>
              <a:gd name="connsiteX1519" fmla="*/ 2531857 w 5979492"/>
              <a:gd name="connsiteY1519" fmla="*/ 5020236 h 5913566"/>
              <a:gd name="connsiteX1520" fmla="*/ 2517115 w 5979492"/>
              <a:gd name="connsiteY1520" fmla="*/ 5006547 h 5913566"/>
              <a:gd name="connsiteX1521" fmla="*/ 2511727 w 5979492"/>
              <a:gd name="connsiteY1521" fmla="*/ 5001345 h 5913566"/>
              <a:gd name="connsiteX1522" fmla="*/ 2506624 w 5979492"/>
              <a:gd name="connsiteY1522" fmla="*/ 4995869 h 5913566"/>
              <a:gd name="connsiteX1523" fmla="*/ 2501521 w 5979492"/>
              <a:gd name="connsiteY1523" fmla="*/ 4990120 h 5913566"/>
              <a:gd name="connsiteX1524" fmla="*/ 2496417 w 5979492"/>
              <a:gd name="connsiteY1524" fmla="*/ 4984645 h 5913566"/>
              <a:gd name="connsiteX1525" fmla="*/ 2487061 w 5979492"/>
              <a:gd name="connsiteY1525" fmla="*/ 4973146 h 5913566"/>
              <a:gd name="connsiteX1526" fmla="*/ 2477138 w 5979492"/>
              <a:gd name="connsiteY1526" fmla="*/ 4961373 h 5913566"/>
              <a:gd name="connsiteX1527" fmla="*/ 2471750 w 5979492"/>
              <a:gd name="connsiteY1527" fmla="*/ 4955350 h 5913566"/>
              <a:gd name="connsiteX1528" fmla="*/ 2466364 w 5979492"/>
              <a:gd name="connsiteY1528" fmla="*/ 4949875 h 5913566"/>
              <a:gd name="connsiteX1529" fmla="*/ 2460977 w 5979492"/>
              <a:gd name="connsiteY1529" fmla="*/ 4944399 h 5913566"/>
              <a:gd name="connsiteX1530" fmla="*/ 2455023 w 5979492"/>
              <a:gd name="connsiteY1530" fmla="*/ 4938924 h 5913566"/>
              <a:gd name="connsiteX1531" fmla="*/ 2448785 w 5979492"/>
              <a:gd name="connsiteY1531" fmla="*/ 4934270 h 5913566"/>
              <a:gd name="connsiteX1532" fmla="*/ 2441981 w 5979492"/>
              <a:gd name="connsiteY1532" fmla="*/ 4929342 h 5913566"/>
              <a:gd name="connsiteX1533" fmla="*/ 2434609 w 5979492"/>
              <a:gd name="connsiteY1533" fmla="*/ 4924962 h 5913566"/>
              <a:gd name="connsiteX1534" fmla="*/ 2426671 w 5979492"/>
              <a:gd name="connsiteY1534" fmla="*/ 4921129 h 5913566"/>
              <a:gd name="connsiteX1535" fmla="*/ 2426954 w 5979492"/>
              <a:gd name="connsiteY1535" fmla="*/ 4925235 h 5913566"/>
              <a:gd name="connsiteX1536" fmla="*/ 2427522 w 5979492"/>
              <a:gd name="connsiteY1536" fmla="*/ 4929342 h 5913566"/>
              <a:gd name="connsiteX1537" fmla="*/ 2428372 w 5979492"/>
              <a:gd name="connsiteY1537" fmla="*/ 4933722 h 5913566"/>
              <a:gd name="connsiteX1538" fmla="*/ 2429222 w 5979492"/>
              <a:gd name="connsiteY1538" fmla="*/ 4937555 h 5913566"/>
              <a:gd name="connsiteX1539" fmla="*/ 2431490 w 5979492"/>
              <a:gd name="connsiteY1539" fmla="*/ 4945494 h 5913566"/>
              <a:gd name="connsiteX1540" fmla="*/ 2434609 w 5979492"/>
              <a:gd name="connsiteY1540" fmla="*/ 4953434 h 5913566"/>
              <a:gd name="connsiteX1541" fmla="*/ 2437445 w 5979492"/>
              <a:gd name="connsiteY1541" fmla="*/ 4961373 h 5913566"/>
              <a:gd name="connsiteX1542" fmla="*/ 2441130 w 5979492"/>
              <a:gd name="connsiteY1542" fmla="*/ 4969039 h 5913566"/>
              <a:gd name="connsiteX1543" fmla="*/ 2447934 w 5979492"/>
              <a:gd name="connsiteY1543" fmla="*/ 4984371 h 5913566"/>
              <a:gd name="connsiteX1544" fmla="*/ 2450770 w 5979492"/>
              <a:gd name="connsiteY1544" fmla="*/ 4992036 h 5913566"/>
              <a:gd name="connsiteX1545" fmla="*/ 2453322 w 5979492"/>
              <a:gd name="connsiteY1545" fmla="*/ 4999702 h 5913566"/>
              <a:gd name="connsiteX1546" fmla="*/ 2455873 w 5979492"/>
              <a:gd name="connsiteY1546" fmla="*/ 5007642 h 5913566"/>
              <a:gd name="connsiteX1547" fmla="*/ 2456724 w 5979492"/>
              <a:gd name="connsiteY1547" fmla="*/ 5011475 h 5913566"/>
              <a:gd name="connsiteX1548" fmla="*/ 2457291 w 5979492"/>
              <a:gd name="connsiteY1548" fmla="*/ 5015308 h 5913566"/>
              <a:gd name="connsiteX1549" fmla="*/ 2457574 w 5979492"/>
              <a:gd name="connsiteY1549" fmla="*/ 5019414 h 5913566"/>
              <a:gd name="connsiteX1550" fmla="*/ 2457858 w 5979492"/>
              <a:gd name="connsiteY1550" fmla="*/ 5023521 h 5913566"/>
              <a:gd name="connsiteX1551" fmla="*/ 2457858 w 5979492"/>
              <a:gd name="connsiteY1551" fmla="*/ 5027354 h 5913566"/>
              <a:gd name="connsiteX1552" fmla="*/ 2457574 w 5979492"/>
              <a:gd name="connsiteY1552" fmla="*/ 5031460 h 5913566"/>
              <a:gd name="connsiteX1553" fmla="*/ 2457007 w 5979492"/>
              <a:gd name="connsiteY1553" fmla="*/ 5035840 h 5913566"/>
              <a:gd name="connsiteX1554" fmla="*/ 2456157 w 5979492"/>
              <a:gd name="connsiteY1554" fmla="*/ 5039673 h 5913566"/>
              <a:gd name="connsiteX1555" fmla="*/ 2455023 w 5979492"/>
              <a:gd name="connsiteY1555" fmla="*/ 5044054 h 5913566"/>
              <a:gd name="connsiteX1556" fmla="*/ 2453038 w 5979492"/>
              <a:gd name="connsiteY1556" fmla="*/ 5048434 h 5913566"/>
              <a:gd name="connsiteX1557" fmla="*/ 2454172 w 5979492"/>
              <a:gd name="connsiteY1557" fmla="*/ 5050077 h 5913566"/>
              <a:gd name="connsiteX1558" fmla="*/ 2454739 w 5979492"/>
              <a:gd name="connsiteY1558" fmla="*/ 5051446 h 5913566"/>
              <a:gd name="connsiteX1559" fmla="*/ 2455023 w 5979492"/>
              <a:gd name="connsiteY1559" fmla="*/ 5053089 h 5913566"/>
              <a:gd name="connsiteX1560" fmla="*/ 2455306 w 5979492"/>
              <a:gd name="connsiteY1560" fmla="*/ 5055005 h 5913566"/>
              <a:gd name="connsiteX1561" fmla="*/ 2455306 w 5979492"/>
              <a:gd name="connsiteY1561" fmla="*/ 5056647 h 5913566"/>
              <a:gd name="connsiteX1562" fmla="*/ 2455023 w 5979492"/>
              <a:gd name="connsiteY1562" fmla="*/ 5058290 h 5913566"/>
              <a:gd name="connsiteX1563" fmla="*/ 2454456 w 5979492"/>
              <a:gd name="connsiteY1563" fmla="*/ 5059933 h 5913566"/>
              <a:gd name="connsiteX1564" fmla="*/ 2453605 w 5979492"/>
              <a:gd name="connsiteY1564" fmla="*/ 5061850 h 5913566"/>
              <a:gd name="connsiteX1565" fmla="*/ 2453322 w 5979492"/>
              <a:gd name="connsiteY1565" fmla="*/ 5070336 h 5913566"/>
              <a:gd name="connsiteX1566" fmla="*/ 2453605 w 5979492"/>
              <a:gd name="connsiteY1566" fmla="*/ 5079371 h 5913566"/>
              <a:gd name="connsiteX1567" fmla="*/ 2454456 w 5979492"/>
              <a:gd name="connsiteY1567" fmla="*/ 5096619 h 5913566"/>
              <a:gd name="connsiteX1568" fmla="*/ 2455306 w 5979492"/>
              <a:gd name="connsiteY1568" fmla="*/ 5114415 h 5913566"/>
              <a:gd name="connsiteX1569" fmla="*/ 2455873 w 5979492"/>
              <a:gd name="connsiteY1569" fmla="*/ 5131936 h 5913566"/>
              <a:gd name="connsiteX1570" fmla="*/ 2455873 w 5979492"/>
              <a:gd name="connsiteY1570" fmla="*/ 5140697 h 5913566"/>
              <a:gd name="connsiteX1571" fmla="*/ 2455590 w 5979492"/>
              <a:gd name="connsiteY1571" fmla="*/ 5149458 h 5913566"/>
              <a:gd name="connsiteX1572" fmla="*/ 2455023 w 5979492"/>
              <a:gd name="connsiteY1572" fmla="*/ 5158219 h 5913566"/>
              <a:gd name="connsiteX1573" fmla="*/ 2453605 w 5979492"/>
              <a:gd name="connsiteY1573" fmla="*/ 5166706 h 5913566"/>
              <a:gd name="connsiteX1574" fmla="*/ 2452471 w 5979492"/>
              <a:gd name="connsiteY1574" fmla="*/ 5175466 h 5913566"/>
              <a:gd name="connsiteX1575" fmla="*/ 2450487 w 5979492"/>
              <a:gd name="connsiteY1575" fmla="*/ 5183954 h 5913566"/>
              <a:gd name="connsiteX1576" fmla="*/ 2448218 w 5979492"/>
              <a:gd name="connsiteY1576" fmla="*/ 5192440 h 5913566"/>
              <a:gd name="connsiteX1577" fmla="*/ 2445099 w 5979492"/>
              <a:gd name="connsiteY1577" fmla="*/ 5201201 h 5913566"/>
              <a:gd name="connsiteX1578" fmla="*/ 2444249 w 5979492"/>
              <a:gd name="connsiteY1578" fmla="*/ 5204213 h 5913566"/>
              <a:gd name="connsiteX1579" fmla="*/ 2443115 w 5979492"/>
              <a:gd name="connsiteY1579" fmla="*/ 5207772 h 5913566"/>
              <a:gd name="connsiteX1580" fmla="*/ 2441697 w 5979492"/>
              <a:gd name="connsiteY1580" fmla="*/ 5210784 h 5913566"/>
              <a:gd name="connsiteX1581" fmla="*/ 2439146 w 5979492"/>
              <a:gd name="connsiteY1581" fmla="*/ 5214069 h 5913566"/>
              <a:gd name="connsiteX1582" fmla="*/ 2420716 w 5979492"/>
              <a:gd name="connsiteY1582" fmla="*/ 5241173 h 5913566"/>
              <a:gd name="connsiteX1583" fmla="*/ 2420433 w 5979492"/>
              <a:gd name="connsiteY1583" fmla="*/ 5246648 h 5913566"/>
              <a:gd name="connsiteX1584" fmla="*/ 2420149 w 5979492"/>
              <a:gd name="connsiteY1584" fmla="*/ 5251850 h 5913566"/>
              <a:gd name="connsiteX1585" fmla="*/ 2419299 w 5979492"/>
              <a:gd name="connsiteY1585" fmla="*/ 5256504 h 5913566"/>
              <a:gd name="connsiteX1586" fmla="*/ 2418165 w 5979492"/>
              <a:gd name="connsiteY1586" fmla="*/ 5261432 h 5913566"/>
              <a:gd name="connsiteX1587" fmla="*/ 2419015 w 5979492"/>
              <a:gd name="connsiteY1587" fmla="*/ 5268550 h 5913566"/>
              <a:gd name="connsiteX1588" fmla="*/ 2419866 w 5979492"/>
              <a:gd name="connsiteY1588" fmla="*/ 5275668 h 5913566"/>
              <a:gd name="connsiteX1589" fmla="*/ 2422417 w 5979492"/>
              <a:gd name="connsiteY1589" fmla="*/ 5290727 h 5913566"/>
              <a:gd name="connsiteX1590" fmla="*/ 2423268 w 5979492"/>
              <a:gd name="connsiteY1590" fmla="*/ 5297845 h 5913566"/>
              <a:gd name="connsiteX1591" fmla="*/ 2423835 w 5979492"/>
              <a:gd name="connsiteY1591" fmla="*/ 5304689 h 5913566"/>
              <a:gd name="connsiteX1592" fmla="*/ 2423835 w 5979492"/>
              <a:gd name="connsiteY1592" fmla="*/ 5308248 h 5913566"/>
              <a:gd name="connsiteX1593" fmla="*/ 2423551 w 5979492"/>
              <a:gd name="connsiteY1593" fmla="*/ 5311259 h 5913566"/>
              <a:gd name="connsiteX1594" fmla="*/ 2422985 w 5979492"/>
              <a:gd name="connsiteY1594" fmla="*/ 5314545 h 5913566"/>
              <a:gd name="connsiteX1595" fmla="*/ 2422417 w 5979492"/>
              <a:gd name="connsiteY1595" fmla="*/ 5317282 h 5913566"/>
              <a:gd name="connsiteX1596" fmla="*/ 2421567 w 5979492"/>
              <a:gd name="connsiteY1596" fmla="*/ 5320020 h 5913566"/>
              <a:gd name="connsiteX1597" fmla="*/ 2420149 w 5979492"/>
              <a:gd name="connsiteY1597" fmla="*/ 5322758 h 5913566"/>
              <a:gd name="connsiteX1598" fmla="*/ 2418448 w 5979492"/>
              <a:gd name="connsiteY1598" fmla="*/ 5324948 h 5913566"/>
              <a:gd name="connsiteX1599" fmla="*/ 2416747 w 5979492"/>
              <a:gd name="connsiteY1599" fmla="*/ 5327413 h 5913566"/>
              <a:gd name="connsiteX1600" fmla="*/ 2414196 w 5979492"/>
              <a:gd name="connsiteY1600" fmla="*/ 5329329 h 5913566"/>
              <a:gd name="connsiteX1601" fmla="*/ 2411644 w 5979492"/>
              <a:gd name="connsiteY1601" fmla="*/ 5330971 h 5913566"/>
              <a:gd name="connsiteX1602" fmla="*/ 2408525 w 5979492"/>
              <a:gd name="connsiteY1602" fmla="*/ 5332341 h 5913566"/>
              <a:gd name="connsiteX1603" fmla="*/ 2404839 w 5979492"/>
              <a:gd name="connsiteY1603" fmla="*/ 5333983 h 5913566"/>
              <a:gd name="connsiteX1604" fmla="*/ 2400871 w 5979492"/>
              <a:gd name="connsiteY1604" fmla="*/ 5334804 h 5913566"/>
              <a:gd name="connsiteX1605" fmla="*/ 2396334 w 5979492"/>
              <a:gd name="connsiteY1605" fmla="*/ 5335352 h 5913566"/>
              <a:gd name="connsiteX1606" fmla="*/ 2391230 w 5979492"/>
              <a:gd name="connsiteY1606" fmla="*/ 5335626 h 5913566"/>
              <a:gd name="connsiteX1607" fmla="*/ 2385559 w 5979492"/>
              <a:gd name="connsiteY1607" fmla="*/ 5335626 h 5913566"/>
              <a:gd name="connsiteX1608" fmla="*/ 2379322 w 5979492"/>
              <a:gd name="connsiteY1608" fmla="*/ 5335352 h 5913566"/>
              <a:gd name="connsiteX1609" fmla="*/ 2372517 w 5979492"/>
              <a:gd name="connsiteY1609" fmla="*/ 5334804 h 5913566"/>
              <a:gd name="connsiteX1610" fmla="*/ 2364863 w 5979492"/>
              <a:gd name="connsiteY1610" fmla="*/ 5333709 h 5913566"/>
              <a:gd name="connsiteX1611" fmla="*/ 2356924 w 5979492"/>
              <a:gd name="connsiteY1611" fmla="*/ 5332066 h 5913566"/>
              <a:gd name="connsiteX1612" fmla="*/ 2347567 w 5979492"/>
              <a:gd name="connsiteY1612" fmla="*/ 5341101 h 5913566"/>
              <a:gd name="connsiteX1613" fmla="*/ 2338495 w 5979492"/>
              <a:gd name="connsiteY1613" fmla="*/ 5349040 h 5913566"/>
              <a:gd name="connsiteX1614" fmla="*/ 2329139 w 5979492"/>
              <a:gd name="connsiteY1614" fmla="*/ 5356433 h 5913566"/>
              <a:gd name="connsiteX1615" fmla="*/ 2319782 w 5979492"/>
              <a:gd name="connsiteY1615" fmla="*/ 5363004 h 5913566"/>
              <a:gd name="connsiteX1616" fmla="*/ 2309859 w 5979492"/>
              <a:gd name="connsiteY1616" fmla="*/ 5369027 h 5913566"/>
              <a:gd name="connsiteX1617" fmla="*/ 2300220 w 5979492"/>
              <a:gd name="connsiteY1617" fmla="*/ 5374228 h 5913566"/>
              <a:gd name="connsiteX1618" fmla="*/ 2290296 w 5979492"/>
              <a:gd name="connsiteY1618" fmla="*/ 5378883 h 5913566"/>
              <a:gd name="connsiteX1619" fmla="*/ 2280656 w 5979492"/>
              <a:gd name="connsiteY1619" fmla="*/ 5382441 h 5913566"/>
              <a:gd name="connsiteX1620" fmla="*/ 2270449 w 5979492"/>
              <a:gd name="connsiteY1620" fmla="*/ 5386001 h 5913566"/>
              <a:gd name="connsiteX1621" fmla="*/ 2260526 w 5979492"/>
              <a:gd name="connsiteY1621" fmla="*/ 5388738 h 5913566"/>
              <a:gd name="connsiteX1622" fmla="*/ 2250320 w 5979492"/>
              <a:gd name="connsiteY1622" fmla="*/ 5391202 h 5913566"/>
              <a:gd name="connsiteX1623" fmla="*/ 2240113 w 5979492"/>
              <a:gd name="connsiteY1623" fmla="*/ 5392845 h 5913566"/>
              <a:gd name="connsiteX1624" fmla="*/ 2229622 w 5979492"/>
              <a:gd name="connsiteY1624" fmla="*/ 5394214 h 5913566"/>
              <a:gd name="connsiteX1625" fmla="*/ 2219415 w 5979492"/>
              <a:gd name="connsiteY1625" fmla="*/ 5395035 h 5913566"/>
              <a:gd name="connsiteX1626" fmla="*/ 2208925 w 5979492"/>
              <a:gd name="connsiteY1626" fmla="*/ 5395582 h 5913566"/>
              <a:gd name="connsiteX1627" fmla="*/ 2198151 w 5979492"/>
              <a:gd name="connsiteY1627" fmla="*/ 5395582 h 5913566"/>
              <a:gd name="connsiteX1628" fmla="*/ 2187661 w 5979492"/>
              <a:gd name="connsiteY1628" fmla="*/ 5395582 h 5913566"/>
              <a:gd name="connsiteX1629" fmla="*/ 2177171 w 5979492"/>
              <a:gd name="connsiteY1629" fmla="*/ 5395309 h 5913566"/>
              <a:gd name="connsiteX1630" fmla="*/ 2166680 w 5979492"/>
              <a:gd name="connsiteY1630" fmla="*/ 5394487 h 5913566"/>
              <a:gd name="connsiteX1631" fmla="*/ 2155623 w 5979492"/>
              <a:gd name="connsiteY1631" fmla="*/ 5393666 h 5913566"/>
              <a:gd name="connsiteX1632" fmla="*/ 2134358 w 5979492"/>
              <a:gd name="connsiteY1632" fmla="*/ 5391476 h 5913566"/>
              <a:gd name="connsiteX1633" fmla="*/ 2112528 w 5979492"/>
              <a:gd name="connsiteY1633" fmla="*/ 5388464 h 5913566"/>
              <a:gd name="connsiteX1634" fmla="*/ 2069432 w 5979492"/>
              <a:gd name="connsiteY1634" fmla="*/ 5382441 h 5913566"/>
              <a:gd name="connsiteX1635" fmla="*/ 2047601 w 5979492"/>
              <a:gd name="connsiteY1635" fmla="*/ 5379978 h 5913566"/>
              <a:gd name="connsiteX1636" fmla="*/ 2037111 w 5979492"/>
              <a:gd name="connsiteY1636" fmla="*/ 5378883 h 5913566"/>
              <a:gd name="connsiteX1637" fmla="*/ 2026337 w 5979492"/>
              <a:gd name="connsiteY1637" fmla="*/ 5377787 h 5913566"/>
              <a:gd name="connsiteX1638" fmla="*/ 2018398 w 5979492"/>
              <a:gd name="connsiteY1638" fmla="*/ 5375050 h 5913566"/>
              <a:gd name="connsiteX1639" fmla="*/ 2010743 w 5979492"/>
              <a:gd name="connsiteY1639" fmla="*/ 5372585 h 5913566"/>
              <a:gd name="connsiteX1640" fmla="*/ 2003371 w 5979492"/>
              <a:gd name="connsiteY1640" fmla="*/ 5369300 h 5913566"/>
              <a:gd name="connsiteX1641" fmla="*/ 1995716 w 5979492"/>
              <a:gd name="connsiteY1641" fmla="*/ 5366562 h 5913566"/>
              <a:gd name="connsiteX1642" fmla="*/ 1988345 w 5979492"/>
              <a:gd name="connsiteY1642" fmla="*/ 5363004 h 5913566"/>
              <a:gd name="connsiteX1643" fmla="*/ 1981256 w 5979492"/>
              <a:gd name="connsiteY1643" fmla="*/ 5359718 h 5913566"/>
              <a:gd name="connsiteX1644" fmla="*/ 1974452 w 5979492"/>
              <a:gd name="connsiteY1644" fmla="*/ 5355885 h 5913566"/>
              <a:gd name="connsiteX1645" fmla="*/ 1967364 w 5979492"/>
              <a:gd name="connsiteY1645" fmla="*/ 5352326 h 5913566"/>
              <a:gd name="connsiteX1646" fmla="*/ 1954038 w 5979492"/>
              <a:gd name="connsiteY1646" fmla="*/ 5344113 h 5913566"/>
              <a:gd name="connsiteX1647" fmla="*/ 1940996 w 5979492"/>
              <a:gd name="connsiteY1647" fmla="*/ 5335626 h 5913566"/>
              <a:gd name="connsiteX1648" fmla="*/ 1928238 w 5979492"/>
              <a:gd name="connsiteY1648" fmla="*/ 5326865 h 5913566"/>
              <a:gd name="connsiteX1649" fmla="*/ 1915763 w 5979492"/>
              <a:gd name="connsiteY1649" fmla="*/ 5317557 h 5913566"/>
              <a:gd name="connsiteX1650" fmla="*/ 1903288 w 5979492"/>
              <a:gd name="connsiteY1650" fmla="*/ 5308248 h 5913566"/>
              <a:gd name="connsiteX1651" fmla="*/ 1891097 w 5979492"/>
              <a:gd name="connsiteY1651" fmla="*/ 5298392 h 5913566"/>
              <a:gd name="connsiteX1652" fmla="*/ 1866997 w 5979492"/>
              <a:gd name="connsiteY1652" fmla="*/ 5278954 h 5913566"/>
              <a:gd name="connsiteX1653" fmla="*/ 1854805 w 5979492"/>
              <a:gd name="connsiteY1653" fmla="*/ 5269098 h 5913566"/>
              <a:gd name="connsiteX1654" fmla="*/ 1842614 w 5979492"/>
              <a:gd name="connsiteY1654" fmla="*/ 5259789 h 5913566"/>
              <a:gd name="connsiteX1655" fmla="*/ 1830139 w 5979492"/>
              <a:gd name="connsiteY1655" fmla="*/ 5250208 h 5913566"/>
              <a:gd name="connsiteX1656" fmla="*/ 1817380 w 5979492"/>
              <a:gd name="connsiteY1656" fmla="*/ 5241173 h 5913566"/>
              <a:gd name="connsiteX1657" fmla="*/ 1799802 w 5979492"/>
              <a:gd name="connsiteY1657" fmla="*/ 5226663 h 5913566"/>
              <a:gd name="connsiteX1658" fmla="*/ 1732324 w 5979492"/>
              <a:gd name="connsiteY1658" fmla="*/ 5154659 h 5913566"/>
              <a:gd name="connsiteX1659" fmla="*/ 1719565 w 5979492"/>
              <a:gd name="connsiteY1659" fmla="*/ 5143435 h 5913566"/>
              <a:gd name="connsiteX1660" fmla="*/ 1707373 w 5979492"/>
              <a:gd name="connsiteY1660" fmla="*/ 5131936 h 5913566"/>
              <a:gd name="connsiteX1661" fmla="*/ 1695182 w 5979492"/>
              <a:gd name="connsiteY1661" fmla="*/ 5120438 h 5913566"/>
              <a:gd name="connsiteX1662" fmla="*/ 1683274 w 5979492"/>
              <a:gd name="connsiteY1662" fmla="*/ 5108665 h 5913566"/>
              <a:gd name="connsiteX1663" fmla="*/ 1671366 w 5979492"/>
              <a:gd name="connsiteY1663" fmla="*/ 5096893 h 5913566"/>
              <a:gd name="connsiteX1664" fmla="*/ 1659742 w 5979492"/>
              <a:gd name="connsiteY1664" fmla="*/ 5085120 h 5913566"/>
              <a:gd name="connsiteX1665" fmla="*/ 1648118 w 5979492"/>
              <a:gd name="connsiteY1665" fmla="*/ 5073348 h 5913566"/>
              <a:gd name="connsiteX1666" fmla="*/ 1636493 w 5979492"/>
              <a:gd name="connsiteY1666" fmla="*/ 5061028 h 5913566"/>
              <a:gd name="connsiteX1667" fmla="*/ 1625436 w 5979492"/>
              <a:gd name="connsiteY1667" fmla="*/ 5048708 h 5913566"/>
              <a:gd name="connsiteX1668" fmla="*/ 1614378 w 5979492"/>
              <a:gd name="connsiteY1668" fmla="*/ 5036388 h 5913566"/>
              <a:gd name="connsiteX1669" fmla="*/ 1592547 w 5979492"/>
              <a:gd name="connsiteY1669" fmla="*/ 5011201 h 5913566"/>
              <a:gd name="connsiteX1670" fmla="*/ 1571283 w 5979492"/>
              <a:gd name="connsiteY1670" fmla="*/ 4985740 h 5913566"/>
              <a:gd name="connsiteX1671" fmla="*/ 1550586 w 5979492"/>
              <a:gd name="connsiteY1671" fmla="*/ 4960005 h 5913566"/>
              <a:gd name="connsiteX1672" fmla="*/ 1536410 w 5979492"/>
              <a:gd name="connsiteY1672" fmla="*/ 4943852 h 5913566"/>
              <a:gd name="connsiteX1673" fmla="*/ 1522234 w 5979492"/>
              <a:gd name="connsiteY1673" fmla="*/ 4927973 h 5913566"/>
              <a:gd name="connsiteX1674" fmla="*/ 1508057 w 5979492"/>
              <a:gd name="connsiteY1674" fmla="*/ 4912094 h 5913566"/>
              <a:gd name="connsiteX1675" fmla="*/ 1493597 w 5979492"/>
              <a:gd name="connsiteY1675" fmla="*/ 4896489 h 5913566"/>
              <a:gd name="connsiteX1676" fmla="*/ 1464111 w 5979492"/>
              <a:gd name="connsiteY1676" fmla="*/ 4865278 h 5913566"/>
              <a:gd name="connsiteX1677" fmla="*/ 1435192 w 5979492"/>
              <a:gd name="connsiteY1677" fmla="*/ 4834068 h 5913566"/>
              <a:gd name="connsiteX1678" fmla="*/ 1420449 w 5979492"/>
              <a:gd name="connsiteY1678" fmla="*/ 4818189 h 5913566"/>
              <a:gd name="connsiteX1679" fmla="*/ 1405989 w 5979492"/>
              <a:gd name="connsiteY1679" fmla="*/ 4802310 h 5913566"/>
              <a:gd name="connsiteX1680" fmla="*/ 1391813 w 5979492"/>
              <a:gd name="connsiteY1680" fmla="*/ 4786157 h 5913566"/>
              <a:gd name="connsiteX1681" fmla="*/ 1377920 w 5979492"/>
              <a:gd name="connsiteY1681" fmla="*/ 4770278 h 5913566"/>
              <a:gd name="connsiteX1682" fmla="*/ 1364311 w 5979492"/>
              <a:gd name="connsiteY1682" fmla="*/ 4753851 h 5913566"/>
              <a:gd name="connsiteX1683" fmla="*/ 1351269 w 5979492"/>
              <a:gd name="connsiteY1683" fmla="*/ 4737424 h 5913566"/>
              <a:gd name="connsiteX1684" fmla="*/ 1338227 w 5979492"/>
              <a:gd name="connsiteY1684" fmla="*/ 4720450 h 5913566"/>
              <a:gd name="connsiteX1685" fmla="*/ 1325752 w 5979492"/>
              <a:gd name="connsiteY1685" fmla="*/ 4702929 h 5913566"/>
              <a:gd name="connsiteX1686" fmla="*/ 1310726 w 5979492"/>
              <a:gd name="connsiteY1686" fmla="*/ 4686229 h 5913566"/>
              <a:gd name="connsiteX1687" fmla="*/ 1306189 w 5979492"/>
              <a:gd name="connsiteY1687" fmla="*/ 4682122 h 5913566"/>
              <a:gd name="connsiteX1688" fmla="*/ 1301936 w 5979492"/>
              <a:gd name="connsiteY1688" fmla="*/ 4678289 h 5913566"/>
              <a:gd name="connsiteX1689" fmla="*/ 1298251 w 5979492"/>
              <a:gd name="connsiteY1689" fmla="*/ 4674456 h 5913566"/>
              <a:gd name="connsiteX1690" fmla="*/ 1294281 w 5979492"/>
              <a:gd name="connsiteY1690" fmla="*/ 4670075 h 5913566"/>
              <a:gd name="connsiteX1691" fmla="*/ 1290312 w 5979492"/>
              <a:gd name="connsiteY1691" fmla="*/ 4665695 h 5913566"/>
              <a:gd name="connsiteX1692" fmla="*/ 1287193 w 5979492"/>
              <a:gd name="connsiteY1692" fmla="*/ 4661589 h 5913566"/>
              <a:gd name="connsiteX1693" fmla="*/ 1280672 w 5979492"/>
              <a:gd name="connsiteY1693" fmla="*/ 4652554 h 5913566"/>
              <a:gd name="connsiteX1694" fmla="*/ 1274718 w 5979492"/>
              <a:gd name="connsiteY1694" fmla="*/ 4643520 h 5913566"/>
              <a:gd name="connsiteX1695" fmla="*/ 1269047 w 5979492"/>
              <a:gd name="connsiteY1695" fmla="*/ 4633664 h 5913566"/>
              <a:gd name="connsiteX1696" fmla="*/ 1263944 w 5979492"/>
              <a:gd name="connsiteY1696" fmla="*/ 4624081 h 5913566"/>
              <a:gd name="connsiteX1697" fmla="*/ 1259408 w 5979492"/>
              <a:gd name="connsiteY1697" fmla="*/ 4613952 h 5913566"/>
              <a:gd name="connsiteX1698" fmla="*/ 1224535 w 5979492"/>
              <a:gd name="connsiteY1698" fmla="*/ 4584657 h 5913566"/>
              <a:gd name="connsiteX1699" fmla="*/ 1178320 w 5979492"/>
              <a:gd name="connsiteY1699" fmla="*/ 4537842 h 5913566"/>
              <a:gd name="connsiteX1700" fmla="*/ 1170949 w 5979492"/>
              <a:gd name="connsiteY1700" fmla="*/ 4534557 h 5913566"/>
              <a:gd name="connsiteX1701" fmla="*/ 1163861 w 5979492"/>
              <a:gd name="connsiteY1701" fmla="*/ 4530724 h 5913566"/>
              <a:gd name="connsiteX1702" fmla="*/ 1156772 w 5979492"/>
              <a:gd name="connsiteY1702" fmla="*/ 4526891 h 5913566"/>
              <a:gd name="connsiteX1703" fmla="*/ 1149968 w 5979492"/>
              <a:gd name="connsiteY1703" fmla="*/ 4523331 h 5913566"/>
              <a:gd name="connsiteX1704" fmla="*/ 1136643 w 5979492"/>
              <a:gd name="connsiteY1704" fmla="*/ 4515118 h 5913566"/>
              <a:gd name="connsiteX1705" fmla="*/ 1123601 w 5979492"/>
              <a:gd name="connsiteY1705" fmla="*/ 4506357 h 5913566"/>
              <a:gd name="connsiteX1706" fmla="*/ 1110842 w 5979492"/>
              <a:gd name="connsiteY1706" fmla="*/ 4497323 h 5913566"/>
              <a:gd name="connsiteX1707" fmla="*/ 1098367 w 5979492"/>
              <a:gd name="connsiteY1707" fmla="*/ 4487740 h 5913566"/>
              <a:gd name="connsiteX1708" fmla="*/ 1086176 w 5979492"/>
              <a:gd name="connsiteY1708" fmla="*/ 4478432 h 5913566"/>
              <a:gd name="connsiteX1709" fmla="*/ 1074268 w 5979492"/>
              <a:gd name="connsiteY1709" fmla="*/ 4468303 h 5913566"/>
              <a:gd name="connsiteX1710" fmla="*/ 1050735 w 5979492"/>
              <a:gd name="connsiteY1710" fmla="*/ 4448591 h 5913566"/>
              <a:gd name="connsiteX1711" fmla="*/ 1026919 w 5979492"/>
              <a:gd name="connsiteY1711" fmla="*/ 4428605 h 5913566"/>
              <a:gd name="connsiteX1712" fmla="*/ 1014728 w 5979492"/>
              <a:gd name="connsiteY1712" fmla="*/ 4418749 h 5913566"/>
              <a:gd name="connsiteX1713" fmla="*/ 1002536 w 5979492"/>
              <a:gd name="connsiteY1713" fmla="*/ 4409440 h 5913566"/>
              <a:gd name="connsiteX1714" fmla="*/ 990345 w 5979492"/>
              <a:gd name="connsiteY1714" fmla="*/ 4399859 h 5913566"/>
              <a:gd name="connsiteX1715" fmla="*/ 977586 w 5979492"/>
              <a:gd name="connsiteY1715" fmla="*/ 4391098 h 5913566"/>
              <a:gd name="connsiteX1716" fmla="*/ 967379 w 5979492"/>
              <a:gd name="connsiteY1716" fmla="*/ 4387813 h 5913566"/>
              <a:gd name="connsiteX1717" fmla="*/ 962276 w 5979492"/>
              <a:gd name="connsiteY1717" fmla="*/ 4385896 h 5913566"/>
              <a:gd name="connsiteX1718" fmla="*/ 957740 w 5979492"/>
              <a:gd name="connsiteY1718" fmla="*/ 4383705 h 5913566"/>
              <a:gd name="connsiteX1719" fmla="*/ 952920 w 5979492"/>
              <a:gd name="connsiteY1719" fmla="*/ 4381789 h 5913566"/>
              <a:gd name="connsiteX1720" fmla="*/ 948384 w 5979492"/>
              <a:gd name="connsiteY1720" fmla="*/ 4379052 h 5913566"/>
              <a:gd name="connsiteX1721" fmla="*/ 943847 w 5979492"/>
              <a:gd name="connsiteY1721" fmla="*/ 4376587 h 5913566"/>
              <a:gd name="connsiteX1722" fmla="*/ 939878 w 5979492"/>
              <a:gd name="connsiteY1722" fmla="*/ 4373850 h 5913566"/>
              <a:gd name="connsiteX1723" fmla="*/ 935625 w 5979492"/>
              <a:gd name="connsiteY1723" fmla="*/ 4371112 h 5913566"/>
              <a:gd name="connsiteX1724" fmla="*/ 931940 w 5979492"/>
              <a:gd name="connsiteY1724" fmla="*/ 4367826 h 5913566"/>
              <a:gd name="connsiteX1725" fmla="*/ 927970 w 5979492"/>
              <a:gd name="connsiteY1725" fmla="*/ 4364815 h 5913566"/>
              <a:gd name="connsiteX1726" fmla="*/ 924284 w 5979492"/>
              <a:gd name="connsiteY1726" fmla="*/ 4361256 h 5913566"/>
              <a:gd name="connsiteX1727" fmla="*/ 920882 w 5979492"/>
              <a:gd name="connsiteY1727" fmla="*/ 4357697 h 5913566"/>
              <a:gd name="connsiteX1728" fmla="*/ 917479 w 5979492"/>
              <a:gd name="connsiteY1728" fmla="*/ 4353590 h 5913566"/>
              <a:gd name="connsiteX1729" fmla="*/ 914644 w 5979492"/>
              <a:gd name="connsiteY1729" fmla="*/ 4349757 h 5913566"/>
              <a:gd name="connsiteX1730" fmla="*/ 911809 w 5979492"/>
              <a:gd name="connsiteY1730" fmla="*/ 4345377 h 5913566"/>
              <a:gd name="connsiteX1731" fmla="*/ 902169 w 5979492"/>
              <a:gd name="connsiteY1731" fmla="*/ 4341271 h 5913566"/>
              <a:gd name="connsiteX1732" fmla="*/ 892813 w 5979492"/>
              <a:gd name="connsiteY1732" fmla="*/ 4337438 h 5913566"/>
              <a:gd name="connsiteX1733" fmla="*/ 883741 w 5979492"/>
              <a:gd name="connsiteY1733" fmla="*/ 4332510 h 5913566"/>
              <a:gd name="connsiteX1734" fmla="*/ 875235 w 5979492"/>
              <a:gd name="connsiteY1734" fmla="*/ 4327582 h 5913566"/>
              <a:gd name="connsiteX1735" fmla="*/ 867012 w 5979492"/>
              <a:gd name="connsiteY1735" fmla="*/ 4322380 h 5913566"/>
              <a:gd name="connsiteX1736" fmla="*/ 858507 w 5979492"/>
              <a:gd name="connsiteY1736" fmla="*/ 4316904 h 5913566"/>
              <a:gd name="connsiteX1737" fmla="*/ 850568 w 5979492"/>
              <a:gd name="connsiteY1737" fmla="*/ 4311155 h 5913566"/>
              <a:gd name="connsiteX1738" fmla="*/ 842913 w 5979492"/>
              <a:gd name="connsiteY1738" fmla="*/ 4305680 h 5913566"/>
              <a:gd name="connsiteX1739" fmla="*/ 827603 w 5979492"/>
              <a:gd name="connsiteY1739" fmla="*/ 4293359 h 5913566"/>
              <a:gd name="connsiteX1740" fmla="*/ 812293 w 5979492"/>
              <a:gd name="connsiteY1740" fmla="*/ 4280766 h 5913566"/>
              <a:gd name="connsiteX1741" fmla="*/ 797550 w 5979492"/>
              <a:gd name="connsiteY1741" fmla="*/ 4268172 h 5913566"/>
              <a:gd name="connsiteX1742" fmla="*/ 782523 w 5979492"/>
              <a:gd name="connsiteY1742" fmla="*/ 4255852 h 5913566"/>
              <a:gd name="connsiteX1743" fmla="*/ 778270 w 5979492"/>
              <a:gd name="connsiteY1743" fmla="*/ 4255852 h 5913566"/>
              <a:gd name="connsiteX1744" fmla="*/ 774584 w 5979492"/>
              <a:gd name="connsiteY1744" fmla="*/ 4256126 h 5913566"/>
              <a:gd name="connsiteX1745" fmla="*/ 770899 w 5979492"/>
              <a:gd name="connsiteY1745" fmla="*/ 4256947 h 5913566"/>
              <a:gd name="connsiteX1746" fmla="*/ 768063 w 5979492"/>
              <a:gd name="connsiteY1746" fmla="*/ 4258043 h 5913566"/>
              <a:gd name="connsiteX1747" fmla="*/ 765228 w 5979492"/>
              <a:gd name="connsiteY1747" fmla="*/ 4259138 h 5913566"/>
              <a:gd name="connsiteX1748" fmla="*/ 762960 w 5979492"/>
              <a:gd name="connsiteY1748" fmla="*/ 4261054 h 5913566"/>
              <a:gd name="connsiteX1749" fmla="*/ 760692 w 5979492"/>
              <a:gd name="connsiteY1749" fmla="*/ 4262696 h 5913566"/>
              <a:gd name="connsiteX1750" fmla="*/ 758991 w 5979492"/>
              <a:gd name="connsiteY1750" fmla="*/ 4264887 h 5913566"/>
              <a:gd name="connsiteX1751" fmla="*/ 757573 w 5979492"/>
              <a:gd name="connsiteY1751" fmla="*/ 4267351 h 5913566"/>
              <a:gd name="connsiteX1752" fmla="*/ 756155 w 5979492"/>
              <a:gd name="connsiteY1752" fmla="*/ 4269541 h 5913566"/>
              <a:gd name="connsiteX1753" fmla="*/ 755021 w 5979492"/>
              <a:gd name="connsiteY1753" fmla="*/ 4272005 h 5913566"/>
              <a:gd name="connsiteX1754" fmla="*/ 753887 w 5979492"/>
              <a:gd name="connsiteY1754" fmla="*/ 4275017 h 5913566"/>
              <a:gd name="connsiteX1755" fmla="*/ 752186 w 5979492"/>
              <a:gd name="connsiteY1755" fmla="*/ 4280766 h 5913566"/>
              <a:gd name="connsiteX1756" fmla="*/ 750485 w 5979492"/>
              <a:gd name="connsiteY1756" fmla="*/ 4286789 h 5913566"/>
              <a:gd name="connsiteX1757" fmla="*/ 749918 w 5979492"/>
              <a:gd name="connsiteY1757" fmla="*/ 4290074 h 5913566"/>
              <a:gd name="connsiteX1758" fmla="*/ 749918 w 5979492"/>
              <a:gd name="connsiteY1758" fmla="*/ 4291443 h 5913566"/>
              <a:gd name="connsiteX1759" fmla="*/ 750201 w 5979492"/>
              <a:gd name="connsiteY1759" fmla="*/ 4293359 h 5913566"/>
              <a:gd name="connsiteX1760" fmla="*/ 750485 w 5979492"/>
              <a:gd name="connsiteY1760" fmla="*/ 4294729 h 5913566"/>
              <a:gd name="connsiteX1761" fmla="*/ 751052 w 5979492"/>
              <a:gd name="connsiteY1761" fmla="*/ 4296097 h 5913566"/>
              <a:gd name="connsiteX1762" fmla="*/ 751619 w 5979492"/>
              <a:gd name="connsiteY1762" fmla="*/ 4297740 h 5913566"/>
              <a:gd name="connsiteX1763" fmla="*/ 752469 w 5979492"/>
              <a:gd name="connsiteY1763" fmla="*/ 4299382 h 5913566"/>
              <a:gd name="connsiteX1764" fmla="*/ 770332 w 5979492"/>
              <a:gd name="connsiteY1764" fmla="*/ 4317452 h 5913566"/>
              <a:gd name="connsiteX1765" fmla="*/ 788477 w 5979492"/>
              <a:gd name="connsiteY1765" fmla="*/ 4335795 h 5913566"/>
              <a:gd name="connsiteX1766" fmla="*/ 797266 w 5979492"/>
              <a:gd name="connsiteY1766" fmla="*/ 4345103 h 5913566"/>
              <a:gd name="connsiteX1767" fmla="*/ 805771 w 5979492"/>
              <a:gd name="connsiteY1767" fmla="*/ 4354412 h 5913566"/>
              <a:gd name="connsiteX1768" fmla="*/ 814277 w 5979492"/>
              <a:gd name="connsiteY1768" fmla="*/ 4363994 h 5913566"/>
              <a:gd name="connsiteX1769" fmla="*/ 822500 w 5979492"/>
              <a:gd name="connsiteY1769" fmla="*/ 4373576 h 5913566"/>
              <a:gd name="connsiteX1770" fmla="*/ 830154 w 5979492"/>
              <a:gd name="connsiteY1770" fmla="*/ 4383432 h 5913566"/>
              <a:gd name="connsiteX1771" fmla="*/ 837243 w 5979492"/>
              <a:gd name="connsiteY1771" fmla="*/ 4393561 h 5913566"/>
              <a:gd name="connsiteX1772" fmla="*/ 844047 w 5979492"/>
              <a:gd name="connsiteY1772" fmla="*/ 4403965 h 5913566"/>
              <a:gd name="connsiteX1773" fmla="*/ 847166 w 5979492"/>
              <a:gd name="connsiteY1773" fmla="*/ 4409440 h 5913566"/>
              <a:gd name="connsiteX1774" fmla="*/ 850001 w 5979492"/>
              <a:gd name="connsiteY1774" fmla="*/ 4414916 h 5913566"/>
              <a:gd name="connsiteX1775" fmla="*/ 853120 w 5979492"/>
              <a:gd name="connsiteY1775" fmla="*/ 4420666 h 5913566"/>
              <a:gd name="connsiteX1776" fmla="*/ 855388 w 5979492"/>
              <a:gd name="connsiteY1776" fmla="*/ 4426141 h 5913566"/>
              <a:gd name="connsiteX1777" fmla="*/ 857940 w 5979492"/>
              <a:gd name="connsiteY1777" fmla="*/ 4432164 h 5913566"/>
              <a:gd name="connsiteX1778" fmla="*/ 860208 w 5979492"/>
              <a:gd name="connsiteY1778" fmla="*/ 4437640 h 5913566"/>
              <a:gd name="connsiteX1779" fmla="*/ 862193 w 5979492"/>
              <a:gd name="connsiteY1779" fmla="*/ 4443663 h 5913566"/>
              <a:gd name="connsiteX1780" fmla="*/ 863894 w 5979492"/>
              <a:gd name="connsiteY1780" fmla="*/ 4449959 h 5913566"/>
              <a:gd name="connsiteX1781" fmla="*/ 865311 w 5979492"/>
              <a:gd name="connsiteY1781" fmla="*/ 4456257 h 5913566"/>
              <a:gd name="connsiteX1782" fmla="*/ 867012 w 5979492"/>
              <a:gd name="connsiteY1782" fmla="*/ 4462553 h 5913566"/>
              <a:gd name="connsiteX1783" fmla="*/ 870415 w 5979492"/>
              <a:gd name="connsiteY1783" fmla="*/ 4463101 h 5913566"/>
              <a:gd name="connsiteX1784" fmla="*/ 874101 w 5979492"/>
              <a:gd name="connsiteY1784" fmla="*/ 4464196 h 5913566"/>
              <a:gd name="connsiteX1785" fmla="*/ 877503 w 5979492"/>
              <a:gd name="connsiteY1785" fmla="*/ 4465291 h 5913566"/>
              <a:gd name="connsiteX1786" fmla="*/ 880905 w 5979492"/>
              <a:gd name="connsiteY1786" fmla="*/ 4466933 h 5913566"/>
              <a:gd name="connsiteX1787" fmla="*/ 886009 w 5979492"/>
              <a:gd name="connsiteY1787" fmla="*/ 4470219 h 5913566"/>
              <a:gd name="connsiteX1788" fmla="*/ 890261 w 5979492"/>
              <a:gd name="connsiteY1788" fmla="*/ 4473231 h 5913566"/>
              <a:gd name="connsiteX1789" fmla="*/ 894515 w 5979492"/>
              <a:gd name="connsiteY1789" fmla="*/ 4476789 h 5913566"/>
              <a:gd name="connsiteX1790" fmla="*/ 898200 w 5979492"/>
              <a:gd name="connsiteY1790" fmla="*/ 4480349 h 5913566"/>
              <a:gd name="connsiteX1791" fmla="*/ 901602 w 5979492"/>
              <a:gd name="connsiteY1791" fmla="*/ 4484455 h 5913566"/>
              <a:gd name="connsiteX1792" fmla="*/ 904437 w 5979492"/>
              <a:gd name="connsiteY1792" fmla="*/ 4488288 h 5913566"/>
              <a:gd name="connsiteX1793" fmla="*/ 907273 w 5979492"/>
              <a:gd name="connsiteY1793" fmla="*/ 4492668 h 5913566"/>
              <a:gd name="connsiteX1794" fmla="*/ 909258 w 5979492"/>
              <a:gd name="connsiteY1794" fmla="*/ 4497049 h 5913566"/>
              <a:gd name="connsiteX1795" fmla="*/ 910959 w 5979492"/>
              <a:gd name="connsiteY1795" fmla="*/ 4501429 h 5913566"/>
              <a:gd name="connsiteX1796" fmla="*/ 912943 w 5979492"/>
              <a:gd name="connsiteY1796" fmla="*/ 4506084 h 5913566"/>
              <a:gd name="connsiteX1797" fmla="*/ 914077 w 5979492"/>
              <a:gd name="connsiteY1797" fmla="*/ 4510738 h 5913566"/>
              <a:gd name="connsiteX1798" fmla="*/ 915211 w 5979492"/>
              <a:gd name="connsiteY1798" fmla="*/ 4515666 h 5913566"/>
              <a:gd name="connsiteX1799" fmla="*/ 916062 w 5979492"/>
              <a:gd name="connsiteY1799" fmla="*/ 4520594 h 5913566"/>
              <a:gd name="connsiteX1800" fmla="*/ 916629 w 5979492"/>
              <a:gd name="connsiteY1800" fmla="*/ 4525522 h 5913566"/>
              <a:gd name="connsiteX1801" fmla="*/ 917479 w 5979492"/>
              <a:gd name="connsiteY1801" fmla="*/ 4536199 h 5913566"/>
              <a:gd name="connsiteX1802" fmla="*/ 932507 w 5979492"/>
              <a:gd name="connsiteY1802" fmla="*/ 4553721 h 5913566"/>
              <a:gd name="connsiteX1803" fmla="*/ 966245 w 5979492"/>
              <a:gd name="connsiteY1803" fmla="*/ 4595608 h 5913566"/>
              <a:gd name="connsiteX1804" fmla="*/ 1032023 w 5979492"/>
              <a:gd name="connsiteY1804" fmla="*/ 4687324 h 5913566"/>
              <a:gd name="connsiteX1805" fmla="*/ 1045632 w 5979492"/>
              <a:gd name="connsiteY1805" fmla="*/ 4704298 h 5913566"/>
              <a:gd name="connsiteX1806" fmla="*/ 1050735 w 5979492"/>
              <a:gd name="connsiteY1806" fmla="*/ 4709226 h 5913566"/>
              <a:gd name="connsiteX1807" fmla="*/ 1055555 w 5979492"/>
              <a:gd name="connsiteY1807" fmla="*/ 4713880 h 5913566"/>
              <a:gd name="connsiteX1808" fmla="*/ 1059808 w 5979492"/>
              <a:gd name="connsiteY1808" fmla="*/ 4718808 h 5913566"/>
              <a:gd name="connsiteX1809" fmla="*/ 1064344 w 5979492"/>
              <a:gd name="connsiteY1809" fmla="*/ 4723736 h 5913566"/>
              <a:gd name="connsiteX1810" fmla="*/ 1068313 w 5979492"/>
              <a:gd name="connsiteY1810" fmla="*/ 4728664 h 5913566"/>
              <a:gd name="connsiteX1811" fmla="*/ 1072283 w 5979492"/>
              <a:gd name="connsiteY1811" fmla="*/ 4733866 h 5913566"/>
              <a:gd name="connsiteX1812" fmla="*/ 1075969 w 5979492"/>
              <a:gd name="connsiteY1812" fmla="*/ 4739341 h 5913566"/>
              <a:gd name="connsiteX1813" fmla="*/ 1079371 w 5979492"/>
              <a:gd name="connsiteY1813" fmla="*/ 4744817 h 5913566"/>
              <a:gd name="connsiteX1814" fmla="*/ 1082774 w 5979492"/>
              <a:gd name="connsiteY1814" fmla="*/ 4750292 h 5913566"/>
              <a:gd name="connsiteX1815" fmla="*/ 1085609 w 5979492"/>
              <a:gd name="connsiteY1815" fmla="*/ 4756041 h 5913566"/>
              <a:gd name="connsiteX1816" fmla="*/ 1088444 w 5979492"/>
              <a:gd name="connsiteY1816" fmla="*/ 4761517 h 5913566"/>
              <a:gd name="connsiteX1817" fmla="*/ 1090428 w 5979492"/>
              <a:gd name="connsiteY1817" fmla="*/ 4767540 h 5913566"/>
              <a:gd name="connsiteX1818" fmla="*/ 1092413 w 5979492"/>
              <a:gd name="connsiteY1818" fmla="*/ 4773563 h 5913566"/>
              <a:gd name="connsiteX1819" fmla="*/ 1094114 w 5979492"/>
              <a:gd name="connsiteY1819" fmla="*/ 4779860 h 5913566"/>
              <a:gd name="connsiteX1820" fmla="*/ 1095532 w 5979492"/>
              <a:gd name="connsiteY1820" fmla="*/ 4786157 h 5913566"/>
              <a:gd name="connsiteX1821" fmla="*/ 1096666 w 5979492"/>
              <a:gd name="connsiteY1821" fmla="*/ 4792727 h 5913566"/>
              <a:gd name="connsiteX1822" fmla="*/ 1104888 w 5979492"/>
              <a:gd name="connsiteY1822" fmla="*/ 4803952 h 5913566"/>
              <a:gd name="connsiteX1823" fmla="*/ 1113394 w 5979492"/>
              <a:gd name="connsiteY1823" fmla="*/ 4814903 h 5913566"/>
              <a:gd name="connsiteX1824" fmla="*/ 1122183 w 5979492"/>
              <a:gd name="connsiteY1824" fmla="*/ 4825580 h 5913566"/>
              <a:gd name="connsiteX1825" fmla="*/ 1130972 w 5979492"/>
              <a:gd name="connsiteY1825" fmla="*/ 4836258 h 5913566"/>
              <a:gd name="connsiteX1826" fmla="*/ 1148834 w 5979492"/>
              <a:gd name="connsiteY1826" fmla="*/ 4857613 h 5913566"/>
              <a:gd name="connsiteX1827" fmla="*/ 1166696 w 5979492"/>
              <a:gd name="connsiteY1827" fmla="*/ 4878693 h 5913566"/>
              <a:gd name="connsiteX1828" fmla="*/ 1175485 w 5979492"/>
              <a:gd name="connsiteY1828" fmla="*/ 4889644 h 5913566"/>
              <a:gd name="connsiteX1829" fmla="*/ 1183991 w 5979492"/>
              <a:gd name="connsiteY1829" fmla="*/ 4900322 h 5913566"/>
              <a:gd name="connsiteX1830" fmla="*/ 1192213 w 5979492"/>
              <a:gd name="connsiteY1830" fmla="*/ 4911273 h 5913566"/>
              <a:gd name="connsiteX1831" fmla="*/ 1200435 w 5979492"/>
              <a:gd name="connsiteY1831" fmla="*/ 4922497 h 5913566"/>
              <a:gd name="connsiteX1832" fmla="*/ 1208091 w 5979492"/>
              <a:gd name="connsiteY1832" fmla="*/ 4933996 h 5913566"/>
              <a:gd name="connsiteX1833" fmla="*/ 1215178 w 5979492"/>
              <a:gd name="connsiteY1833" fmla="*/ 4945494 h 5913566"/>
              <a:gd name="connsiteX1834" fmla="*/ 1221983 w 5979492"/>
              <a:gd name="connsiteY1834" fmla="*/ 4957267 h 5913566"/>
              <a:gd name="connsiteX1835" fmla="*/ 1228220 w 5979492"/>
              <a:gd name="connsiteY1835" fmla="*/ 4969587 h 5913566"/>
              <a:gd name="connsiteX1836" fmla="*/ 1237293 w 5979492"/>
              <a:gd name="connsiteY1836" fmla="*/ 4983275 h 5913566"/>
              <a:gd name="connsiteX1837" fmla="*/ 1246933 w 5979492"/>
              <a:gd name="connsiteY1837" fmla="*/ 4996964 h 5913566"/>
              <a:gd name="connsiteX1838" fmla="*/ 1256572 w 5979492"/>
              <a:gd name="connsiteY1838" fmla="*/ 5010380 h 5913566"/>
              <a:gd name="connsiteX1839" fmla="*/ 1266779 w 5979492"/>
              <a:gd name="connsiteY1839" fmla="*/ 5023521 h 5913566"/>
              <a:gd name="connsiteX1840" fmla="*/ 1286910 w 5979492"/>
              <a:gd name="connsiteY1840" fmla="*/ 5049529 h 5913566"/>
              <a:gd name="connsiteX1841" fmla="*/ 1296833 w 5979492"/>
              <a:gd name="connsiteY1841" fmla="*/ 5062671 h 5913566"/>
              <a:gd name="connsiteX1842" fmla="*/ 1306756 w 5979492"/>
              <a:gd name="connsiteY1842" fmla="*/ 5076086 h 5913566"/>
              <a:gd name="connsiteX1843" fmla="*/ 1316112 w 5979492"/>
              <a:gd name="connsiteY1843" fmla="*/ 5089501 h 5913566"/>
              <a:gd name="connsiteX1844" fmla="*/ 1325186 w 5979492"/>
              <a:gd name="connsiteY1844" fmla="*/ 5103189 h 5913566"/>
              <a:gd name="connsiteX1845" fmla="*/ 1329154 w 5979492"/>
              <a:gd name="connsiteY1845" fmla="*/ 5110308 h 5913566"/>
              <a:gd name="connsiteX1846" fmla="*/ 1333124 w 5979492"/>
              <a:gd name="connsiteY1846" fmla="*/ 5117426 h 5913566"/>
              <a:gd name="connsiteX1847" fmla="*/ 1337093 w 5979492"/>
              <a:gd name="connsiteY1847" fmla="*/ 5124544 h 5913566"/>
              <a:gd name="connsiteX1848" fmla="*/ 1340779 w 5979492"/>
              <a:gd name="connsiteY1848" fmla="*/ 5131936 h 5913566"/>
              <a:gd name="connsiteX1849" fmla="*/ 1344181 w 5979492"/>
              <a:gd name="connsiteY1849" fmla="*/ 5139328 h 5913566"/>
              <a:gd name="connsiteX1850" fmla="*/ 1347017 w 5979492"/>
              <a:gd name="connsiteY1850" fmla="*/ 5146720 h 5913566"/>
              <a:gd name="connsiteX1851" fmla="*/ 1350135 w 5979492"/>
              <a:gd name="connsiteY1851" fmla="*/ 5154386 h 5913566"/>
              <a:gd name="connsiteX1852" fmla="*/ 1352687 w 5979492"/>
              <a:gd name="connsiteY1852" fmla="*/ 5162325 h 5913566"/>
              <a:gd name="connsiteX1853" fmla="*/ 1354955 w 5979492"/>
              <a:gd name="connsiteY1853" fmla="*/ 5170265 h 5913566"/>
              <a:gd name="connsiteX1854" fmla="*/ 1357223 w 5979492"/>
              <a:gd name="connsiteY1854" fmla="*/ 5178204 h 5913566"/>
              <a:gd name="connsiteX1855" fmla="*/ 1358641 w 5979492"/>
              <a:gd name="connsiteY1855" fmla="*/ 5186144 h 5913566"/>
              <a:gd name="connsiteX1856" fmla="*/ 1360059 w 5979492"/>
              <a:gd name="connsiteY1856" fmla="*/ 5194905 h 5913566"/>
              <a:gd name="connsiteX1857" fmla="*/ 1369698 w 5979492"/>
              <a:gd name="connsiteY1857" fmla="*/ 5208046 h 5913566"/>
              <a:gd name="connsiteX1858" fmla="*/ 1379338 w 5979492"/>
              <a:gd name="connsiteY1858" fmla="*/ 5220913 h 5913566"/>
              <a:gd name="connsiteX1859" fmla="*/ 1399468 w 5979492"/>
              <a:gd name="connsiteY1859" fmla="*/ 5246648 h 5913566"/>
              <a:gd name="connsiteX1860" fmla="*/ 1419881 w 5979492"/>
              <a:gd name="connsiteY1860" fmla="*/ 5272383 h 5913566"/>
              <a:gd name="connsiteX1861" fmla="*/ 1440579 w 5979492"/>
              <a:gd name="connsiteY1861" fmla="*/ 5298118 h 5913566"/>
              <a:gd name="connsiteX1862" fmla="*/ 1460993 w 5979492"/>
              <a:gd name="connsiteY1862" fmla="*/ 5323853 h 5913566"/>
              <a:gd name="connsiteX1863" fmla="*/ 1470916 w 5979492"/>
              <a:gd name="connsiteY1863" fmla="*/ 5336721 h 5913566"/>
              <a:gd name="connsiteX1864" fmla="*/ 1480839 w 5979492"/>
              <a:gd name="connsiteY1864" fmla="*/ 5349588 h 5913566"/>
              <a:gd name="connsiteX1865" fmla="*/ 1490479 w 5979492"/>
              <a:gd name="connsiteY1865" fmla="*/ 5362729 h 5913566"/>
              <a:gd name="connsiteX1866" fmla="*/ 1500119 w 5979492"/>
              <a:gd name="connsiteY1866" fmla="*/ 5375871 h 5913566"/>
              <a:gd name="connsiteX1867" fmla="*/ 1509192 w 5979492"/>
              <a:gd name="connsiteY1867" fmla="*/ 5389012 h 5913566"/>
              <a:gd name="connsiteX1868" fmla="*/ 1517697 w 5979492"/>
              <a:gd name="connsiteY1868" fmla="*/ 5402427 h 5913566"/>
              <a:gd name="connsiteX1869" fmla="*/ 1526487 w 5979492"/>
              <a:gd name="connsiteY1869" fmla="*/ 5416389 h 5913566"/>
              <a:gd name="connsiteX1870" fmla="*/ 1534425 w 5979492"/>
              <a:gd name="connsiteY1870" fmla="*/ 5430078 h 5913566"/>
              <a:gd name="connsiteX1871" fmla="*/ 1542080 w 5979492"/>
              <a:gd name="connsiteY1871" fmla="*/ 5443767 h 5913566"/>
              <a:gd name="connsiteX1872" fmla="*/ 1549168 w 5979492"/>
              <a:gd name="connsiteY1872" fmla="*/ 5458003 h 5913566"/>
              <a:gd name="connsiteX1873" fmla="*/ 1555972 w 5979492"/>
              <a:gd name="connsiteY1873" fmla="*/ 5472240 h 5913566"/>
              <a:gd name="connsiteX1874" fmla="*/ 1561927 w 5979492"/>
              <a:gd name="connsiteY1874" fmla="*/ 5486750 h 5913566"/>
              <a:gd name="connsiteX1875" fmla="*/ 1567597 w 5979492"/>
              <a:gd name="connsiteY1875" fmla="*/ 5501534 h 5913566"/>
              <a:gd name="connsiteX1876" fmla="*/ 1572701 w 5979492"/>
              <a:gd name="connsiteY1876" fmla="*/ 5516592 h 5913566"/>
              <a:gd name="connsiteX1877" fmla="*/ 1574685 w 5979492"/>
              <a:gd name="connsiteY1877" fmla="*/ 5524257 h 5913566"/>
              <a:gd name="connsiteX1878" fmla="*/ 1576670 w 5979492"/>
              <a:gd name="connsiteY1878" fmla="*/ 5531923 h 5913566"/>
              <a:gd name="connsiteX1879" fmla="*/ 1578654 w 5979492"/>
              <a:gd name="connsiteY1879" fmla="*/ 5539589 h 5913566"/>
              <a:gd name="connsiteX1880" fmla="*/ 1580355 w 5979492"/>
              <a:gd name="connsiteY1880" fmla="*/ 5547529 h 5913566"/>
              <a:gd name="connsiteX1881" fmla="*/ 1581773 w 5979492"/>
              <a:gd name="connsiteY1881" fmla="*/ 5555468 h 5913566"/>
              <a:gd name="connsiteX1882" fmla="*/ 1583190 w 5979492"/>
              <a:gd name="connsiteY1882" fmla="*/ 5563408 h 5913566"/>
              <a:gd name="connsiteX1883" fmla="*/ 1584041 w 5979492"/>
              <a:gd name="connsiteY1883" fmla="*/ 5571621 h 5913566"/>
              <a:gd name="connsiteX1884" fmla="*/ 1585176 w 5979492"/>
              <a:gd name="connsiteY1884" fmla="*/ 5579560 h 5913566"/>
              <a:gd name="connsiteX1885" fmla="*/ 1586026 w 5979492"/>
              <a:gd name="connsiteY1885" fmla="*/ 5588048 h 5913566"/>
              <a:gd name="connsiteX1886" fmla="*/ 1586593 w 5979492"/>
              <a:gd name="connsiteY1886" fmla="*/ 5596261 h 5913566"/>
              <a:gd name="connsiteX1887" fmla="*/ 1586877 w 5979492"/>
              <a:gd name="connsiteY1887" fmla="*/ 5604474 h 5913566"/>
              <a:gd name="connsiteX1888" fmla="*/ 1586877 w 5979492"/>
              <a:gd name="connsiteY1888" fmla="*/ 5613235 h 5913566"/>
              <a:gd name="connsiteX1889" fmla="*/ 1586593 w 5979492"/>
              <a:gd name="connsiteY1889" fmla="*/ 5621722 h 5913566"/>
              <a:gd name="connsiteX1890" fmla="*/ 1586310 w 5979492"/>
              <a:gd name="connsiteY1890" fmla="*/ 5630482 h 5913566"/>
              <a:gd name="connsiteX1891" fmla="*/ 1585743 w 5979492"/>
              <a:gd name="connsiteY1891" fmla="*/ 5639243 h 5913566"/>
              <a:gd name="connsiteX1892" fmla="*/ 1584892 w 5979492"/>
              <a:gd name="connsiteY1892" fmla="*/ 5648004 h 5913566"/>
              <a:gd name="connsiteX1893" fmla="*/ 1586026 w 5979492"/>
              <a:gd name="connsiteY1893" fmla="*/ 5654849 h 5913566"/>
              <a:gd name="connsiteX1894" fmla="*/ 1586593 w 5979492"/>
              <a:gd name="connsiteY1894" fmla="*/ 5661420 h 5913566"/>
              <a:gd name="connsiteX1895" fmla="*/ 1586593 w 5979492"/>
              <a:gd name="connsiteY1895" fmla="*/ 5667990 h 5913566"/>
              <a:gd name="connsiteX1896" fmla="*/ 1586310 w 5979492"/>
              <a:gd name="connsiteY1896" fmla="*/ 5674287 h 5913566"/>
              <a:gd name="connsiteX1897" fmla="*/ 1585743 w 5979492"/>
              <a:gd name="connsiteY1897" fmla="*/ 5680857 h 5913566"/>
              <a:gd name="connsiteX1898" fmla="*/ 1584892 w 5979492"/>
              <a:gd name="connsiteY1898" fmla="*/ 5687155 h 5913566"/>
              <a:gd name="connsiteX1899" fmla="*/ 1583474 w 5979492"/>
              <a:gd name="connsiteY1899" fmla="*/ 5693725 h 5913566"/>
              <a:gd name="connsiteX1900" fmla="*/ 1582340 w 5979492"/>
              <a:gd name="connsiteY1900" fmla="*/ 5700022 h 5913566"/>
              <a:gd name="connsiteX1901" fmla="*/ 1579505 w 5979492"/>
              <a:gd name="connsiteY1901" fmla="*/ 5712890 h 5913566"/>
              <a:gd name="connsiteX1902" fmla="*/ 1576103 w 5979492"/>
              <a:gd name="connsiteY1902" fmla="*/ 5725483 h 5913566"/>
              <a:gd name="connsiteX1903" fmla="*/ 1573552 w 5979492"/>
              <a:gd name="connsiteY1903" fmla="*/ 5738350 h 5913566"/>
              <a:gd name="connsiteX1904" fmla="*/ 1572417 w 5979492"/>
              <a:gd name="connsiteY1904" fmla="*/ 5744648 h 5913566"/>
              <a:gd name="connsiteX1905" fmla="*/ 1570999 w 5979492"/>
              <a:gd name="connsiteY1905" fmla="*/ 5751218 h 5913566"/>
              <a:gd name="connsiteX1906" fmla="*/ 1562777 w 5979492"/>
              <a:gd name="connsiteY1906" fmla="*/ 5736160 h 5913566"/>
              <a:gd name="connsiteX1907" fmla="*/ 1563911 w 5979492"/>
              <a:gd name="connsiteY1907" fmla="*/ 5740267 h 5913566"/>
              <a:gd name="connsiteX1908" fmla="*/ 1564479 w 5979492"/>
              <a:gd name="connsiteY1908" fmla="*/ 5742457 h 5913566"/>
              <a:gd name="connsiteX1909" fmla="*/ 1565612 w 5979492"/>
              <a:gd name="connsiteY1909" fmla="*/ 5744100 h 5913566"/>
              <a:gd name="connsiteX1910" fmla="*/ 1566747 w 5979492"/>
              <a:gd name="connsiteY1910" fmla="*/ 5746290 h 5913566"/>
              <a:gd name="connsiteX1911" fmla="*/ 1567880 w 5979492"/>
              <a:gd name="connsiteY1911" fmla="*/ 5747933 h 5913566"/>
              <a:gd name="connsiteX1912" fmla="*/ 1569298 w 5979492"/>
              <a:gd name="connsiteY1912" fmla="*/ 5749576 h 5913566"/>
              <a:gd name="connsiteX1913" fmla="*/ 1570999 w 5979492"/>
              <a:gd name="connsiteY1913" fmla="*/ 5751218 h 5913566"/>
              <a:gd name="connsiteX1914" fmla="*/ 1572134 w 5979492"/>
              <a:gd name="connsiteY1914" fmla="*/ 5758336 h 5913566"/>
              <a:gd name="connsiteX1915" fmla="*/ 1572701 w 5979492"/>
              <a:gd name="connsiteY1915" fmla="*/ 5764907 h 5913566"/>
              <a:gd name="connsiteX1916" fmla="*/ 1572701 w 5979492"/>
              <a:gd name="connsiteY1916" fmla="*/ 5771203 h 5913566"/>
              <a:gd name="connsiteX1917" fmla="*/ 1572417 w 5979492"/>
              <a:gd name="connsiteY1917" fmla="*/ 5777501 h 5913566"/>
              <a:gd name="connsiteX1918" fmla="*/ 1571283 w 5979492"/>
              <a:gd name="connsiteY1918" fmla="*/ 5783250 h 5913566"/>
              <a:gd name="connsiteX1919" fmla="*/ 1570432 w 5979492"/>
              <a:gd name="connsiteY1919" fmla="*/ 5788999 h 5913566"/>
              <a:gd name="connsiteX1920" fmla="*/ 1569015 w 5979492"/>
              <a:gd name="connsiteY1920" fmla="*/ 5794748 h 5913566"/>
              <a:gd name="connsiteX1921" fmla="*/ 1567597 w 5979492"/>
              <a:gd name="connsiteY1921" fmla="*/ 5800224 h 5913566"/>
              <a:gd name="connsiteX1922" fmla="*/ 1565612 w 5979492"/>
              <a:gd name="connsiteY1922" fmla="*/ 5805426 h 5913566"/>
              <a:gd name="connsiteX1923" fmla="*/ 1563344 w 5979492"/>
              <a:gd name="connsiteY1923" fmla="*/ 5810627 h 5913566"/>
              <a:gd name="connsiteX1924" fmla="*/ 1560793 w 5979492"/>
              <a:gd name="connsiteY1924" fmla="*/ 5815555 h 5913566"/>
              <a:gd name="connsiteX1925" fmla="*/ 1557957 w 5979492"/>
              <a:gd name="connsiteY1925" fmla="*/ 5820210 h 5913566"/>
              <a:gd name="connsiteX1926" fmla="*/ 1555122 w 5979492"/>
              <a:gd name="connsiteY1926" fmla="*/ 5825138 h 5913566"/>
              <a:gd name="connsiteX1927" fmla="*/ 1551720 w 5979492"/>
              <a:gd name="connsiteY1927" fmla="*/ 5829792 h 5913566"/>
              <a:gd name="connsiteX1928" fmla="*/ 1548601 w 5979492"/>
              <a:gd name="connsiteY1928" fmla="*/ 5833899 h 5913566"/>
              <a:gd name="connsiteX1929" fmla="*/ 1544631 w 5979492"/>
              <a:gd name="connsiteY1929" fmla="*/ 5838552 h 5913566"/>
              <a:gd name="connsiteX1930" fmla="*/ 1541229 w 5979492"/>
              <a:gd name="connsiteY1930" fmla="*/ 5842659 h 5913566"/>
              <a:gd name="connsiteX1931" fmla="*/ 1536977 w 5979492"/>
              <a:gd name="connsiteY1931" fmla="*/ 5846766 h 5913566"/>
              <a:gd name="connsiteX1932" fmla="*/ 1528755 w 5979492"/>
              <a:gd name="connsiteY1932" fmla="*/ 5854979 h 5913566"/>
              <a:gd name="connsiteX1933" fmla="*/ 1519965 w 5979492"/>
              <a:gd name="connsiteY1933" fmla="*/ 5862919 h 5913566"/>
              <a:gd name="connsiteX1934" fmla="*/ 1510609 w 5979492"/>
              <a:gd name="connsiteY1934" fmla="*/ 5870310 h 5913566"/>
              <a:gd name="connsiteX1935" fmla="*/ 1501253 w 5979492"/>
              <a:gd name="connsiteY1935" fmla="*/ 5877703 h 5913566"/>
              <a:gd name="connsiteX1936" fmla="*/ 1491329 w 5979492"/>
              <a:gd name="connsiteY1936" fmla="*/ 5885369 h 5913566"/>
              <a:gd name="connsiteX1937" fmla="*/ 1472334 w 5979492"/>
              <a:gd name="connsiteY1937" fmla="*/ 5900153 h 5913566"/>
              <a:gd name="connsiteX1938" fmla="*/ 1459008 w 5979492"/>
              <a:gd name="connsiteY1938" fmla="*/ 5903711 h 5913566"/>
              <a:gd name="connsiteX1939" fmla="*/ 1445682 w 5979492"/>
              <a:gd name="connsiteY1939" fmla="*/ 5906996 h 5913566"/>
              <a:gd name="connsiteX1940" fmla="*/ 1432356 w 5979492"/>
              <a:gd name="connsiteY1940" fmla="*/ 5909187 h 5913566"/>
              <a:gd name="connsiteX1941" fmla="*/ 1419315 w 5979492"/>
              <a:gd name="connsiteY1941" fmla="*/ 5911104 h 5913566"/>
              <a:gd name="connsiteX1942" fmla="*/ 1405989 w 5979492"/>
              <a:gd name="connsiteY1942" fmla="*/ 5912472 h 5913566"/>
              <a:gd name="connsiteX1943" fmla="*/ 1392663 w 5979492"/>
              <a:gd name="connsiteY1943" fmla="*/ 5913294 h 5913566"/>
              <a:gd name="connsiteX1944" fmla="*/ 1379381 w 5979492"/>
              <a:gd name="connsiteY1944" fmla="*/ 5913566 h 5913566"/>
              <a:gd name="connsiteX1945" fmla="*/ 1379295 w 5979492"/>
              <a:gd name="connsiteY1945" fmla="*/ 5913566 h 5913566"/>
              <a:gd name="connsiteX1946" fmla="*/ 1366012 w 5979492"/>
              <a:gd name="connsiteY1946" fmla="*/ 5913294 h 5913566"/>
              <a:gd name="connsiteX1947" fmla="*/ 1352687 w 5979492"/>
              <a:gd name="connsiteY1947" fmla="*/ 5912746 h 5913566"/>
              <a:gd name="connsiteX1948" fmla="*/ 1339645 w 5979492"/>
              <a:gd name="connsiteY1948" fmla="*/ 5911924 h 5913566"/>
              <a:gd name="connsiteX1949" fmla="*/ 1326319 w 5979492"/>
              <a:gd name="connsiteY1949" fmla="*/ 5910829 h 5913566"/>
              <a:gd name="connsiteX1950" fmla="*/ 1312994 w 5979492"/>
              <a:gd name="connsiteY1950" fmla="*/ 5909187 h 5913566"/>
              <a:gd name="connsiteX1951" fmla="*/ 1299668 w 5979492"/>
              <a:gd name="connsiteY1951" fmla="*/ 5907271 h 5913566"/>
              <a:gd name="connsiteX1952" fmla="*/ 1286343 w 5979492"/>
              <a:gd name="connsiteY1952" fmla="*/ 5905628 h 5913566"/>
              <a:gd name="connsiteX1953" fmla="*/ 1259692 w 5979492"/>
              <a:gd name="connsiteY1953" fmla="*/ 5901248 h 5913566"/>
              <a:gd name="connsiteX1954" fmla="*/ 1253454 w 5979492"/>
              <a:gd name="connsiteY1954" fmla="*/ 5901521 h 5913566"/>
              <a:gd name="connsiteX1955" fmla="*/ 1247500 w 5979492"/>
              <a:gd name="connsiteY1955" fmla="*/ 5901795 h 5913566"/>
              <a:gd name="connsiteX1956" fmla="*/ 1241262 w 5979492"/>
              <a:gd name="connsiteY1956" fmla="*/ 5901795 h 5913566"/>
              <a:gd name="connsiteX1957" fmla="*/ 1235309 w 5979492"/>
              <a:gd name="connsiteY1957" fmla="*/ 5901795 h 5913566"/>
              <a:gd name="connsiteX1958" fmla="*/ 1229354 w 5979492"/>
              <a:gd name="connsiteY1958" fmla="*/ 5901248 h 5913566"/>
              <a:gd name="connsiteX1959" fmla="*/ 1223684 w 5979492"/>
              <a:gd name="connsiteY1959" fmla="*/ 5900700 h 5913566"/>
              <a:gd name="connsiteX1960" fmla="*/ 1218013 w 5979492"/>
              <a:gd name="connsiteY1960" fmla="*/ 5900153 h 5913566"/>
              <a:gd name="connsiteX1961" fmla="*/ 1212910 w 5979492"/>
              <a:gd name="connsiteY1961" fmla="*/ 5899331 h 5913566"/>
              <a:gd name="connsiteX1962" fmla="*/ 1207523 w 5979492"/>
              <a:gd name="connsiteY1962" fmla="*/ 5898236 h 5913566"/>
              <a:gd name="connsiteX1963" fmla="*/ 1202136 w 5979492"/>
              <a:gd name="connsiteY1963" fmla="*/ 5896593 h 5913566"/>
              <a:gd name="connsiteX1964" fmla="*/ 1196750 w 5979492"/>
              <a:gd name="connsiteY1964" fmla="*/ 5895225 h 5913566"/>
              <a:gd name="connsiteX1965" fmla="*/ 1191646 w 5979492"/>
              <a:gd name="connsiteY1965" fmla="*/ 5893855 h 5913566"/>
              <a:gd name="connsiteX1966" fmla="*/ 1186826 w 5979492"/>
              <a:gd name="connsiteY1966" fmla="*/ 5891939 h 5913566"/>
              <a:gd name="connsiteX1967" fmla="*/ 1182006 w 5979492"/>
              <a:gd name="connsiteY1967" fmla="*/ 5889749 h 5913566"/>
              <a:gd name="connsiteX1968" fmla="*/ 1176903 w 5979492"/>
              <a:gd name="connsiteY1968" fmla="*/ 5887832 h 5913566"/>
              <a:gd name="connsiteX1969" fmla="*/ 1172367 w 5979492"/>
              <a:gd name="connsiteY1969" fmla="*/ 5885642 h 5913566"/>
              <a:gd name="connsiteX1970" fmla="*/ 1167830 w 5979492"/>
              <a:gd name="connsiteY1970" fmla="*/ 5882904 h 5913566"/>
              <a:gd name="connsiteX1971" fmla="*/ 1163294 w 5979492"/>
              <a:gd name="connsiteY1971" fmla="*/ 5880441 h 5913566"/>
              <a:gd name="connsiteX1972" fmla="*/ 1158758 w 5979492"/>
              <a:gd name="connsiteY1972" fmla="*/ 5877703 h 5913566"/>
              <a:gd name="connsiteX1973" fmla="*/ 1154504 w 5979492"/>
              <a:gd name="connsiteY1973" fmla="*/ 5874691 h 5913566"/>
              <a:gd name="connsiteX1974" fmla="*/ 1145716 w 5979492"/>
              <a:gd name="connsiteY1974" fmla="*/ 5868668 h 5913566"/>
              <a:gd name="connsiteX1975" fmla="*/ 1137777 w 5979492"/>
              <a:gd name="connsiteY1975" fmla="*/ 5861824 h 5913566"/>
              <a:gd name="connsiteX1976" fmla="*/ 1129838 w 5979492"/>
              <a:gd name="connsiteY1976" fmla="*/ 5854431 h 5913566"/>
              <a:gd name="connsiteX1977" fmla="*/ 1122467 w 5979492"/>
              <a:gd name="connsiteY1977" fmla="*/ 5846218 h 5913566"/>
              <a:gd name="connsiteX1978" fmla="*/ 1115095 w 5979492"/>
              <a:gd name="connsiteY1978" fmla="*/ 5838005 h 5913566"/>
              <a:gd name="connsiteX1979" fmla="*/ 1108291 w 5979492"/>
              <a:gd name="connsiteY1979" fmla="*/ 5829244 h 5913566"/>
              <a:gd name="connsiteX1980" fmla="*/ 1098934 w 5979492"/>
              <a:gd name="connsiteY1980" fmla="*/ 5819936 h 5913566"/>
              <a:gd name="connsiteX1981" fmla="*/ 1090145 w 5979492"/>
              <a:gd name="connsiteY1981" fmla="*/ 5810627 h 5913566"/>
              <a:gd name="connsiteX1982" fmla="*/ 1081355 w 5979492"/>
              <a:gd name="connsiteY1982" fmla="*/ 5801046 h 5913566"/>
              <a:gd name="connsiteX1983" fmla="*/ 1072850 w 5979492"/>
              <a:gd name="connsiteY1983" fmla="*/ 5791737 h 5913566"/>
              <a:gd name="connsiteX1984" fmla="*/ 1064628 w 5979492"/>
              <a:gd name="connsiteY1984" fmla="*/ 5781881 h 5913566"/>
              <a:gd name="connsiteX1985" fmla="*/ 1056405 w 5979492"/>
              <a:gd name="connsiteY1985" fmla="*/ 5772299 h 5913566"/>
              <a:gd name="connsiteX1986" fmla="*/ 1048184 w 5979492"/>
              <a:gd name="connsiteY1986" fmla="*/ 5762443 h 5913566"/>
              <a:gd name="connsiteX1987" fmla="*/ 1040528 w 5979492"/>
              <a:gd name="connsiteY1987" fmla="*/ 5752861 h 5913566"/>
              <a:gd name="connsiteX1988" fmla="*/ 1025218 w 5979492"/>
              <a:gd name="connsiteY1988" fmla="*/ 5732875 h 5913566"/>
              <a:gd name="connsiteX1989" fmla="*/ 1010475 w 5979492"/>
              <a:gd name="connsiteY1989" fmla="*/ 5712068 h 5913566"/>
              <a:gd name="connsiteX1990" fmla="*/ 996016 w 5979492"/>
              <a:gd name="connsiteY1990" fmla="*/ 5691535 h 5913566"/>
              <a:gd name="connsiteX1991" fmla="*/ 982123 w 5979492"/>
              <a:gd name="connsiteY1991" fmla="*/ 5671001 h 5913566"/>
              <a:gd name="connsiteX1992" fmla="*/ 968513 w 5979492"/>
              <a:gd name="connsiteY1992" fmla="*/ 5649647 h 5913566"/>
              <a:gd name="connsiteX1993" fmla="*/ 955471 w 5979492"/>
              <a:gd name="connsiteY1993" fmla="*/ 5628292 h 5913566"/>
              <a:gd name="connsiteX1994" fmla="*/ 942713 w 5979492"/>
              <a:gd name="connsiteY1994" fmla="*/ 5607212 h 5913566"/>
              <a:gd name="connsiteX1995" fmla="*/ 929954 w 5979492"/>
              <a:gd name="connsiteY1995" fmla="*/ 5585310 h 5913566"/>
              <a:gd name="connsiteX1996" fmla="*/ 905288 w 5979492"/>
              <a:gd name="connsiteY1996" fmla="*/ 5542053 h 5913566"/>
              <a:gd name="connsiteX1997" fmla="*/ 880621 w 5979492"/>
              <a:gd name="connsiteY1997" fmla="*/ 5498522 h 5913566"/>
              <a:gd name="connsiteX1998" fmla="*/ 865028 w 5979492"/>
              <a:gd name="connsiteY1998" fmla="*/ 5482918 h 5913566"/>
              <a:gd name="connsiteX1999" fmla="*/ 813427 w 5979492"/>
              <a:gd name="connsiteY1999" fmla="*/ 5410366 h 5913566"/>
              <a:gd name="connsiteX2000" fmla="*/ 782240 w 5979492"/>
              <a:gd name="connsiteY2000" fmla="*/ 5364372 h 5913566"/>
              <a:gd name="connsiteX2001" fmla="*/ 750485 w 5979492"/>
              <a:gd name="connsiteY2001" fmla="*/ 5318652 h 5913566"/>
              <a:gd name="connsiteX2002" fmla="*/ 735458 w 5979492"/>
              <a:gd name="connsiteY2002" fmla="*/ 5302225 h 5913566"/>
              <a:gd name="connsiteX2003" fmla="*/ 650401 w 5979492"/>
              <a:gd name="connsiteY2003" fmla="*/ 5185049 h 5913566"/>
              <a:gd name="connsiteX2004" fmla="*/ 643030 w 5979492"/>
              <a:gd name="connsiteY2004" fmla="*/ 5180942 h 5913566"/>
              <a:gd name="connsiteX2005" fmla="*/ 636509 w 5979492"/>
              <a:gd name="connsiteY2005" fmla="*/ 5176288 h 5913566"/>
              <a:gd name="connsiteX2006" fmla="*/ 633674 w 5979492"/>
              <a:gd name="connsiteY2006" fmla="*/ 5173824 h 5913566"/>
              <a:gd name="connsiteX2007" fmla="*/ 630838 w 5979492"/>
              <a:gd name="connsiteY2007" fmla="*/ 5171633 h 5913566"/>
              <a:gd name="connsiteX2008" fmla="*/ 628003 w 5979492"/>
              <a:gd name="connsiteY2008" fmla="*/ 5169170 h 5913566"/>
              <a:gd name="connsiteX2009" fmla="*/ 625735 w 5979492"/>
              <a:gd name="connsiteY2009" fmla="*/ 5166432 h 5913566"/>
              <a:gd name="connsiteX2010" fmla="*/ 623467 w 5979492"/>
              <a:gd name="connsiteY2010" fmla="*/ 5163694 h 5913566"/>
              <a:gd name="connsiteX2011" fmla="*/ 621766 w 5979492"/>
              <a:gd name="connsiteY2011" fmla="*/ 5160409 h 5913566"/>
              <a:gd name="connsiteX2012" fmla="*/ 620632 w 5979492"/>
              <a:gd name="connsiteY2012" fmla="*/ 5157397 h 5913566"/>
              <a:gd name="connsiteX2013" fmla="*/ 619781 w 5979492"/>
              <a:gd name="connsiteY2013" fmla="*/ 5153838 h 5913566"/>
              <a:gd name="connsiteX2014" fmla="*/ 619214 w 5979492"/>
              <a:gd name="connsiteY2014" fmla="*/ 5150279 h 5913566"/>
              <a:gd name="connsiteX2015" fmla="*/ 619498 w 5979492"/>
              <a:gd name="connsiteY2015" fmla="*/ 5146173 h 5913566"/>
              <a:gd name="connsiteX2016" fmla="*/ 620065 w 5979492"/>
              <a:gd name="connsiteY2016" fmla="*/ 5141792 h 5913566"/>
              <a:gd name="connsiteX2017" fmla="*/ 621199 w 5979492"/>
              <a:gd name="connsiteY2017" fmla="*/ 5137412 h 5913566"/>
              <a:gd name="connsiteX2018" fmla="*/ 614394 w 5979492"/>
              <a:gd name="connsiteY2018" fmla="*/ 5130841 h 5913566"/>
              <a:gd name="connsiteX2019" fmla="*/ 607873 w 5979492"/>
              <a:gd name="connsiteY2019" fmla="*/ 5124271 h 5913566"/>
              <a:gd name="connsiteX2020" fmla="*/ 601635 w 5979492"/>
              <a:gd name="connsiteY2020" fmla="*/ 5117426 h 5913566"/>
              <a:gd name="connsiteX2021" fmla="*/ 595398 w 5979492"/>
              <a:gd name="connsiteY2021" fmla="*/ 5110308 h 5913566"/>
              <a:gd name="connsiteX2022" fmla="*/ 589160 w 5979492"/>
              <a:gd name="connsiteY2022" fmla="*/ 5103189 h 5913566"/>
              <a:gd name="connsiteX2023" fmla="*/ 583490 w 5979492"/>
              <a:gd name="connsiteY2023" fmla="*/ 5096345 h 5913566"/>
              <a:gd name="connsiteX2024" fmla="*/ 577536 w 5979492"/>
              <a:gd name="connsiteY2024" fmla="*/ 5089227 h 5913566"/>
              <a:gd name="connsiteX2025" fmla="*/ 572433 w 5979492"/>
              <a:gd name="connsiteY2025" fmla="*/ 5081835 h 5913566"/>
              <a:gd name="connsiteX2026" fmla="*/ 567045 w 5979492"/>
              <a:gd name="connsiteY2026" fmla="*/ 5074443 h 5913566"/>
              <a:gd name="connsiteX2027" fmla="*/ 561659 w 5979492"/>
              <a:gd name="connsiteY2027" fmla="*/ 5067051 h 5913566"/>
              <a:gd name="connsiteX2028" fmla="*/ 556556 w 5979492"/>
              <a:gd name="connsiteY2028" fmla="*/ 5059112 h 5913566"/>
              <a:gd name="connsiteX2029" fmla="*/ 551735 w 5979492"/>
              <a:gd name="connsiteY2029" fmla="*/ 5051446 h 5913566"/>
              <a:gd name="connsiteX2030" fmla="*/ 547199 w 5979492"/>
              <a:gd name="connsiteY2030" fmla="*/ 5043780 h 5913566"/>
              <a:gd name="connsiteX2031" fmla="*/ 542663 w 5979492"/>
              <a:gd name="connsiteY2031" fmla="*/ 5035840 h 5913566"/>
              <a:gd name="connsiteX2032" fmla="*/ 538126 w 5979492"/>
              <a:gd name="connsiteY2032" fmla="*/ 5027627 h 5913566"/>
              <a:gd name="connsiteX2033" fmla="*/ 534157 w 5979492"/>
              <a:gd name="connsiteY2033" fmla="*/ 5019688 h 5913566"/>
              <a:gd name="connsiteX2034" fmla="*/ 530188 w 5979492"/>
              <a:gd name="connsiteY2034" fmla="*/ 5016950 h 5913566"/>
              <a:gd name="connsiteX2035" fmla="*/ 526785 w 5979492"/>
              <a:gd name="connsiteY2035" fmla="*/ 5013665 h 5913566"/>
              <a:gd name="connsiteX2036" fmla="*/ 519698 w 5979492"/>
              <a:gd name="connsiteY2036" fmla="*/ 5007642 h 5913566"/>
              <a:gd name="connsiteX2037" fmla="*/ 513460 w 5979492"/>
              <a:gd name="connsiteY2037" fmla="*/ 5001071 h 5913566"/>
              <a:gd name="connsiteX2038" fmla="*/ 507506 w 5979492"/>
              <a:gd name="connsiteY2038" fmla="*/ 4994501 h 5913566"/>
              <a:gd name="connsiteX2039" fmla="*/ 501835 w 5979492"/>
              <a:gd name="connsiteY2039" fmla="*/ 4987383 h 5913566"/>
              <a:gd name="connsiteX2040" fmla="*/ 496732 w 5979492"/>
              <a:gd name="connsiteY2040" fmla="*/ 4980264 h 5913566"/>
              <a:gd name="connsiteX2041" fmla="*/ 491912 w 5979492"/>
              <a:gd name="connsiteY2041" fmla="*/ 4972872 h 5913566"/>
              <a:gd name="connsiteX2042" fmla="*/ 487659 w 5979492"/>
              <a:gd name="connsiteY2042" fmla="*/ 4965480 h 5913566"/>
              <a:gd name="connsiteX2043" fmla="*/ 483407 w 5979492"/>
              <a:gd name="connsiteY2043" fmla="*/ 4957540 h 5913566"/>
              <a:gd name="connsiteX2044" fmla="*/ 479153 w 5979492"/>
              <a:gd name="connsiteY2044" fmla="*/ 4949875 h 5913566"/>
              <a:gd name="connsiteX2045" fmla="*/ 470932 w 5979492"/>
              <a:gd name="connsiteY2045" fmla="*/ 4934270 h 5913566"/>
              <a:gd name="connsiteX2046" fmla="*/ 462709 w 5979492"/>
              <a:gd name="connsiteY2046" fmla="*/ 4918391 h 5913566"/>
              <a:gd name="connsiteX2047" fmla="*/ 458457 w 5979492"/>
              <a:gd name="connsiteY2047" fmla="*/ 4910999 h 5913566"/>
              <a:gd name="connsiteX2048" fmla="*/ 453920 w 5979492"/>
              <a:gd name="connsiteY2048" fmla="*/ 4903333 h 5913566"/>
              <a:gd name="connsiteX2049" fmla="*/ 426135 w 5979492"/>
              <a:gd name="connsiteY2049" fmla="*/ 4867469 h 5913566"/>
              <a:gd name="connsiteX2050" fmla="*/ 291178 w 5979492"/>
              <a:gd name="connsiteY2050" fmla="*/ 4674182 h 5913566"/>
              <a:gd name="connsiteX2051" fmla="*/ 193930 w 5979492"/>
              <a:gd name="connsiteY2051" fmla="*/ 4541401 h 5913566"/>
              <a:gd name="connsiteX2052" fmla="*/ 188543 w 5979492"/>
              <a:gd name="connsiteY2052" fmla="*/ 4535652 h 5913566"/>
              <a:gd name="connsiteX2053" fmla="*/ 183440 w 5979492"/>
              <a:gd name="connsiteY2053" fmla="*/ 4529354 h 5913566"/>
              <a:gd name="connsiteX2054" fmla="*/ 178336 w 5979492"/>
              <a:gd name="connsiteY2054" fmla="*/ 4523331 h 5913566"/>
              <a:gd name="connsiteX2055" fmla="*/ 173800 w 5979492"/>
              <a:gd name="connsiteY2055" fmla="*/ 4517035 h 5913566"/>
              <a:gd name="connsiteX2056" fmla="*/ 164727 w 5979492"/>
              <a:gd name="connsiteY2056" fmla="*/ 4504167 h 5913566"/>
              <a:gd name="connsiteX2057" fmla="*/ 156222 w 5979492"/>
              <a:gd name="connsiteY2057" fmla="*/ 4491300 h 5913566"/>
              <a:gd name="connsiteX2058" fmla="*/ 148283 w 5979492"/>
              <a:gd name="connsiteY2058" fmla="*/ 4477884 h 5913566"/>
              <a:gd name="connsiteX2059" fmla="*/ 140344 w 5979492"/>
              <a:gd name="connsiteY2059" fmla="*/ 4464470 h 5913566"/>
              <a:gd name="connsiteX2060" fmla="*/ 132973 w 5979492"/>
              <a:gd name="connsiteY2060" fmla="*/ 4450507 h 5913566"/>
              <a:gd name="connsiteX2061" fmla="*/ 125884 w 5979492"/>
              <a:gd name="connsiteY2061" fmla="*/ 4437092 h 5913566"/>
              <a:gd name="connsiteX2062" fmla="*/ 111708 w 5979492"/>
              <a:gd name="connsiteY2062" fmla="*/ 4409440 h 5913566"/>
              <a:gd name="connsiteX2063" fmla="*/ 104337 w 5979492"/>
              <a:gd name="connsiteY2063" fmla="*/ 4396026 h 5913566"/>
              <a:gd name="connsiteX2064" fmla="*/ 96965 w 5979492"/>
              <a:gd name="connsiteY2064" fmla="*/ 4382337 h 5913566"/>
              <a:gd name="connsiteX2065" fmla="*/ 89593 w 5979492"/>
              <a:gd name="connsiteY2065" fmla="*/ 4368922 h 5913566"/>
              <a:gd name="connsiteX2066" fmla="*/ 81088 w 5979492"/>
              <a:gd name="connsiteY2066" fmla="*/ 4355507 h 5913566"/>
              <a:gd name="connsiteX2067" fmla="*/ 72866 w 5979492"/>
              <a:gd name="connsiteY2067" fmla="*/ 4342366 h 5913566"/>
              <a:gd name="connsiteX2068" fmla="*/ 63793 w 5979492"/>
              <a:gd name="connsiteY2068" fmla="*/ 4329772 h 5913566"/>
              <a:gd name="connsiteX2069" fmla="*/ 60391 w 5979492"/>
              <a:gd name="connsiteY2069" fmla="*/ 4323475 h 5913566"/>
              <a:gd name="connsiteX2070" fmla="*/ 57272 w 5979492"/>
              <a:gd name="connsiteY2070" fmla="*/ 4317178 h 5913566"/>
              <a:gd name="connsiteX2071" fmla="*/ 53870 w 5979492"/>
              <a:gd name="connsiteY2071" fmla="*/ 4311155 h 5913566"/>
              <a:gd name="connsiteX2072" fmla="*/ 51034 w 5979492"/>
              <a:gd name="connsiteY2072" fmla="*/ 4304858 h 5913566"/>
              <a:gd name="connsiteX2073" fmla="*/ 45931 w 5979492"/>
              <a:gd name="connsiteY2073" fmla="*/ 4292264 h 5913566"/>
              <a:gd name="connsiteX2074" fmla="*/ 41395 w 5979492"/>
              <a:gd name="connsiteY2074" fmla="*/ 4279945 h 5913566"/>
              <a:gd name="connsiteX2075" fmla="*/ 37709 w 5979492"/>
              <a:gd name="connsiteY2075" fmla="*/ 4267351 h 5913566"/>
              <a:gd name="connsiteX2076" fmla="*/ 34307 w 5979492"/>
              <a:gd name="connsiteY2076" fmla="*/ 4254483 h 5913566"/>
              <a:gd name="connsiteX2077" fmla="*/ 31755 w 5979492"/>
              <a:gd name="connsiteY2077" fmla="*/ 4241342 h 5913566"/>
              <a:gd name="connsiteX2078" fmla="*/ 29771 w 5979492"/>
              <a:gd name="connsiteY2078" fmla="*/ 4228201 h 5913566"/>
              <a:gd name="connsiteX2079" fmla="*/ 28069 w 5979492"/>
              <a:gd name="connsiteY2079" fmla="*/ 4215334 h 5913566"/>
              <a:gd name="connsiteX2080" fmla="*/ 26935 w 5979492"/>
              <a:gd name="connsiteY2080" fmla="*/ 4202192 h 5913566"/>
              <a:gd name="connsiteX2081" fmla="*/ 26368 w 5979492"/>
              <a:gd name="connsiteY2081" fmla="*/ 4189051 h 5913566"/>
              <a:gd name="connsiteX2082" fmla="*/ 26368 w 5979492"/>
              <a:gd name="connsiteY2082" fmla="*/ 4175910 h 5913566"/>
              <a:gd name="connsiteX2083" fmla="*/ 26651 w 5979492"/>
              <a:gd name="connsiteY2083" fmla="*/ 4162494 h 5913566"/>
              <a:gd name="connsiteX2084" fmla="*/ 27218 w 5979492"/>
              <a:gd name="connsiteY2084" fmla="*/ 4149353 h 5913566"/>
              <a:gd name="connsiteX2085" fmla="*/ 28353 w 5979492"/>
              <a:gd name="connsiteY2085" fmla="*/ 4135938 h 5913566"/>
              <a:gd name="connsiteX2086" fmla="*/ 29771 w 5979492"/>
              <a:gd name="connsiteY2086" fmla="*/ 4122523 h 5913566"/>
              <a:gd name="connsiteX2087" fmla="*/ 35441 w 5979492"/>
              <a:gd name="connsiteY2087" fmla="*/ 4116500 h 5913566"/>
              <a:gd name="connsiteX2088" fmla="*/ 34590 w 5979492"/>
              <a:gd name="connsiteY2088" fmla="*/ 4116226 h 5913566"/>
              <a:gd name="connsiteX2089" fmla="*/ 33173 w 5979492"/>
              <a:gd name="connsiteY2089" fmla="*/ 4117595 h 5913566"/>
              <a:gd name="connsiteX2090" fmla="*/ 31755 w 5979492"/>
              <a:gd name="connsiteY2090" fmla="*/ 4118964 h 5913566"/>
              <a:gd name="connsiteX2091" fmla="*/ 29771 w 5979492"/>
              <a:gd name="connsiteY2091" fmla="*/ 4122523 h 5913566"/>
              <a:gd name="connsiteX2092" fmla="*/ 26368 w 5979492"/>
              <a:gd name="connsiteY2092" fmla="*/ 4114036 h 5913566"/>
              <a:gd name="connsiteX2093" fmla="*/ 23533 w 5979492"/>
              <a:gd name="connsiteY2093" fmla="*/ 4105549 h 5913566"/>
              <a:gd name="connsiteX2094" fmla="*/ 20981 w 5979492"/>
              <a:gd name="connsiteY2094" fmla="*/ 4097062 h 5913566"/>
              <a:gd name="connsiteX2095" fmla="*/ 19280 w 5979492"/>
              <a:gd name="connsiteY2095" fmla="*/ 4088575 h 5913566"/>
              <a:gd name="connsiteX2096" fmla="*/ 17579 w 5979492"/>
              <a:gd name="connsiteY2096" fmla="*/ 4080088 h 5913566"/>
              <a:gd name="connsiteX2097" fmla="*/ 16161 w 5979492"/>
              <a:gd name="connsiteY2097" fmla="*/ 4071600 h 5913566"/>
              <a:gd name="connsiteX2098" fmla="*/ 15310 w 5979492"/>
              <a:gd name="connsiteY2098" fmla="*/ 4062840 h 5913566"/>
              <a:gd name="connsiteX2099" fmla="*/ 14743 w 5979492"/>
              <a:gd name="connsiteY2099" fmla="*/ 4054353 h 5913566"/>
              <a:gd name="connsiteX2100" fmla="*/ 14460 w 5979492"/>
              <a:gd name="connsiteY2100" fmla="*/ 4045865 h 5913566"/>
              <a:gd name="connsiteX2101" fmla="*/ 14460 w 5979492"/>
              <a:gd name="connsiteY2101" fmla="*/ 4037105 h 5913566"/>
              <a:gd name="connsiteX2102" fmla="*/ 14743 w 5979492"/>
              <a:gd name="connsiteY2102" fmla="*/ 4028344 h 5913566"/>
              <a:gd name="connsiteX2103" fmla="*/ 15027 w 5979492"/>
              <a:gd name="connsiteY2103" fmla="*/ 4019857 h 5913566"/>
              <a:gd name="connsiteX2104" fmla="*/ 16729 w 5979492"/>
              <a:gd name="connsiteY2104" fmla="*/ 4002335 h 5913566"/>
              <a:gd name="connsiteX2105" fmla="*/ 18430 w 5979492"/>
              <a:gd name="connsiteY2105" fmla="*/ 3985087 h 5913566"/>
              <a:gd name="connsiteX2106" fmla="*/ 16161 w 5979492"/>
              <a:gd name="connsiteY2106" fmla="*/ 3968113 h 5913566"/>
              <a:gd name="connsiteX2107" fmla="*/ 14176 w 5979492"/>
              <a:gd name="connsiteY2107" fmla="*/ 3951413 h 5913566"/>
              <a:gd name="connsiteX2108" fmla="*/ 12759 w 5979492"/>
              <a:gd name="connsiteY2108" fmla="*/ 3934439 h 5913566"/>
              <a:gd name="connsiteX2109" fmla="*/ 12192 w 5979492"/>
              <a:gd name="connsiteY2109" fmla="*/ 3926226 h 5913566"/>
              <a:gd name="connsiteX2110" fmla="*/ 11625 w 5979492"/>
              <a:gd name="connsiteY2110" fmla="*/ 3917738 h 5913566"/>
              <a:gd name="connsiteX2111" fmla="*/ 11625 w 5979492"/>
              <a:gd name="connsiteY2111" fmla="*/ 3909252 h 5913566"/>
              <a:gd name="connsiteX2112" fmla="*/ 11625 w 5979492"/>
              <a:gd name="connsiteY2112" fmla="*/ 3901038 h 5913566"/>
              <a:gd name="connsiteX2113" fmla="*/ 11908 w 5979492"/>
              <a:gd name="connsiteY2113" fmla="*/ 3892277 h 5913566"/>
              <a:gd name="connsiteX2114" fmla="*/ 12192 w 5979492"/>
              <a:gd name="connsiteY2114" fmla="*/ 3884064 h 5913566"/>
              <a:gd name="connsiteX2115" fmla="*/ 13042 w 5979492"/>
              <a:gd name="connsiteY2115" fmla="*/ 3875851 h 5913566"/>
              <a:gd name="connsiteX2116" fmla="*/ 14176 w 5979492"/>
              <a:gd name="connsiteY2116" fmla="*/ 3867090 h 5913566"/>
              <a:gd name="connsiteX2117" fmla="*/ 15594 w 5979492"/>
              <a:gd name="connsiteY2117" fmla="*/ 3858877 h 5913566"/>
              <a:gd name="connsiteX2118" fmla="*/ 17863 w 5979492"/>
              <a:gd name="connsiteY2118" fmla="*/ 3850389 h 5913566"/>
              <a:gd name="connsiteX2119" fmla="*/ 14743 w 5979492"/>
              <a:gd name="connsiteY2119" fmla="*/ 3847104 h 5913566"/>
              <a:gd name="connsiteX2120" fmla="*/ 12475 w 5979492"/>
              <a:gd name="connsiteY2120" fmla="*/ 3843819 h 5913566"/>
              <a:gd name="connsiteX2121" fmla="*/ 10207 w 5979492"/>
              <a:gd name="connsiteY2121" fmla="*/ 3840260 h 5913566"/>
              <a:gd name="connsiteX2122" fmla="*/ 7939 w 5979492"/>
              <a:gd name="connsiteY2122" fmla="*/ 3837248 h 5913566"/>
              <a:gd name="connsiteX2123" fmla="*/ 6238 w 5979492"/>
              <a:gd name="connsiteY2123" fmla="*/ 3833415 h 5913566"/>
              <a:gd name="connsiteX2124" fmla="*/ 4537 w 5979492"/>
              <a:gd name="connsiteY2124" fmla="*/ 3830130 h 5913566"/>
              <a:gd name="connsiteX2125" fmla="*/ 2835 w 5979492"/>
              <a:gd name="connsiteY2125" fmla="*/ 3826571 h 5913566"/>
              <a:gd name="connsiteX2126" fmla="*/ 1985 w 5979492"/>
              <a:gd name="connsiteY2126" fmla="*/ 3822738 h 5913566"/>
              <a:gd name="connsiteX2127" fmla="*/ 1134 w 5979492"/>
              <a:gd name="connsiteY2127" fmla="*/ 3819179 h 5913566"/>
              <a:gd name="connsiteX2128" fmla="*/ 567 w 5979492"/>
              <a:gd name="connsiteY2128" fmla="*/ 3815346 h 5913566"/>
              <a:gd name="connsiteX2129" fmla="*/ 0 w 5979492"/>
              <a:gd name="connsiteY2129" fmla="*/ 3811787 h 5913566"/>
              <a:gd name="connsiteX2130" fmla="*/ 0 w 5979492"/>
              <a:gd name="connsiteY2130" fmla="*/ 3807680 h 5913566"/>
              <a:gd name="connsiteX2131" fmla="*/ 0 w 5979492"/>
              <a:gd name="connsiteY2131" fmla="*/ 3804121 h 5913566"/>
              <a:gd name="connsiteX2132" fmla="*/ 284 w 5979492"/>
              <a:gd name="connsiteY2132" fmla="*/ 3800014 h 5913566"/>
              <a:gd name="connsiteX2133" fmla="*/ 1134 w 5979492"/>
              <a:gd name="connsiteY2133" fmla="*/ 3795908 h 5913566"/>
              <a:gd name="connsiteX2134" fmla="*/ 1701 w 5979492"/>
              <a:gd name="connsiteY2134" fmla="*/ 3792075 h 5913566"/>
              <a:gd name="connsiteX2135" fmla="*/ 1701 w 5979492"/>
              <a:gd name="connsiteY2135" fmla="*/ 3775101 h 5913566"/>
              <a:gd name="connsiteX2136" fmla="*/ 1701 w 5979492"/>
              <a:gd name="connsiteY2136" fmla="*/ 3758127 h 5913566"/>
              <a:gd name="connsiteX2137" fmla="*/ 851 w 5979492"/>
              <a:gd name="connsiteY2137" fmla="*/ 3724452 h 5913566"/>
              <a:gd name="connsiteX2138" fmla="*/ 851 w 5979492"/>
              <a:gd name="connsiteY2138" fmla="*/ 3707478 h 5913566"/>
              <a:gd name="connsiteX2139" fmla="*/ 1418 w 5979492"/>
              <a:gd name="connsiteY2139" fmla="*/ 3691051 h 5913566"/>
              <a:gd name="connsiteX2140" fmla="*/ 1701 w 5979492"/>
              <a:gd name="connsiteY2140" fmla="*/ 3682565 h 5913566"/>
              <a:gd name="connsiteX2141" fmla="*/ 2268 w 5979492"/>
              <a:gd name="connsiteY2141" fmla="*/ 3674352 h 5913566"/>
              <a:gd name="connsiteX2142" fmla="*/ 3119 w 5979492"/>
              <a:gd name="connsiteY2142" fmla="*/ 3666138 h 5913566"/>
              <a:gd name="connsiteX2143" fmla="*/ 4254 w 5979492"/>
              <a:gd name="connsiteY2143" fmla="*/ 3657651 h 5913566"/>
              <a:gd name="connsiteX2144" fmla="*/ 7372 w 5979492"/>
              <a:gd name="connsiteY2144" fmla="*/ 3637391 h 5913566"/>
              <a:gd name="connsiteX2145" fmla="*/ 8790 w 5979492"/>
              <a:gd name="connsiteY2145" fmla="*/ 3628083 h 5913566"/>
              <a:gd name="connsiteX2146" fmla="*/ 10774 w 5979492"/>
              <a:gd name="connsiteY2146" fmla="*/ 3619322 h 5913566"/>
              <a:gd name="connsiteX2147" fmla="*/ 12759 w 5979492"/>
              <a:gd name="connsiteY2147" fmla="*/ 3611109 h 5913566"/>
              <a:gd name="connsiteX2148" fmla="*/ 14743 w 5979492"/>
              <a:gd name="connsiteY2148" fmla="*/ 3603443 h 5913566"/>
              <a:gd name="connsiteX2149" fmla="*/ 17296 w 5979492"/>
              <a:gd name="connsiteY2149" fmla="*/ 3596325 h 5913566"/>
              <a:gd name="connsiteX2150" fmla="*/ 19847 w 5979492"/>
              <a:gd name="connsiteY2150" fmla="*/ 3589481 h 5913566"/>
              <a:gd name="connsiteX2151" fmla="*/ 22399 w 5979492"/>
              <a:gd name="connsiteY2151" fmla="*/ 3583184 h 5913566"/>
              <a:gd name="connsiteX2152" fmla="*/ 25517 w 5979492"/>
              <a:gd name="connsiteY2152" fmla="*/ 3577435 h 5913566"/>
              <a:gd name="connsiteX2153" fmla="*/ 28636 w 5979492"/>
              <a:gd name="connsiteY2153" fmla="*/ 3571959 h 5913566"/>
              <a:gd name="connsiteX2154" fmla="*/ 32322 w 5979492"/>
              <a:gd name="connsiteY2154" fmla="*/ 3567031 h 5913566"/>
              <a:gd name="connsiteX2155" fmla="*/ 36291 w 5979492"/>
              <a:gd name="connsiteY2155" fmla="*/ 3562377 h 5913566"/>
              <a:gd name="connsiteX2156" fmla="*/ 40544 w 5979492"/>
              <a:gd name="connsiteY2156" fmla="*/ 3558544 h 5913566"/>
              <a:gd name="connsiteX2157" fmla="*/ 45081 w 5979492"/>
              <a:gd name="connsiteY2157" fmla="*/ 3554438 h 5913566"/>
              <a:gd name="connsiteX2158" fmla="*/ 50184 w 5979492"/>
              <a:gd name="connsiteY2158" fmla="*/ 3551426 h 5913566"/>
              <a:gd name="connsiteX2159" fmla="*/ 55288 w 5979492"/>
              <a:gd name="connsiteY2159" fmla="*/ 3548140 h 5913566"/>
              <a:gd name="connsiteX2160" fmla="*/ 60958 w 5979492"/>
              <a:gd name="connsiteY2160" fmla="*/ 3545677 h 5913566"/>
              <a:gd name="connsiteX2161" fmla="*/ 67196 w 5979492"/>
              <a:gd name="connsiteY2161" fmla="*/ 3543212 h 5913566"/>
              <a:gd name="connsiteX2162" fmla="*/ 73716 w 5979492"/>
              <a:gd name="connsiteY2162" fmla="*/ 3541296 h 5913566"/>
              <a:gd name="connsiteX2163" fmla="*/ 80805 w 5979492"/>
              <a:gd name="connsiteY2163" fmla="*/ 3539654 h 5913566"/>
              <a:gd name="connsiteX2164" fmla="*/ 88743 w 5979492"/>
              <a:gd name="connsiteY2164" fmla="*/ 3538284 h 5913566"/>
              <a:gd name="connsiteX2165" fmla="*/ 96682 w 5979492"/>
              <a:gd name="connsiteY2165" fmla="*/ 3536916 h 5913566"/>
              <a:gd name="connsiteX2166" fmla="*/ 105188 w 5979492"/>
              <a:gd name="connsiteY2166" fmla="*/ 3536094 h 5913566"/>
              <a:gd name="connsiteX2167" fmla="*/ 114543 w 5979492"/>
              <a:gd name="connsiteY2167" fmla="*/ 3535547 h 5913566"/>
              <a:gd name="connsiteX2168" fmla="*/ 124183 w 5979492"/>
              <a:gd name="connsiteY2168" fmla="*/ 3534999 h 5913566"/>
              <a:gd name="connsiteX2169" fmla="*/ 134674 w 5979492"/>
              <a:gd name="connsiteY2169" fmla="*/ 3534999 h 5913566"/>
              <a:gd name="connsiteX2170" fmla="*/ 145448 w 5979492"/>
              <a:gd name="connsiteY2170" fmla="*/ 3534999 h 5913566"/>
              <a:gd name="connsiteX2171" fmla="*/ 169264 w 5979492"/>
              <a:gd name="connsiteY2171" fmla="*/ 3535547 h 5913566"/>
              <a:gd name="connsiteX2172" fmla="*/ 195915 w 5979492"/>
              <a:gd name="connsiteY2172" fmla="*/ 3536916 h 5913566"/>
              <a:gd name="connsiteX2173" fmla="*/ 424717 w 5979492"/>
              <a:gd name="connsiteY2173" fmla="*/ 3536642 h 5913566"/>
              <a:gd name="connsiteX2174" fmla="*/ 391828 w 5979492"/>
              <a:gd name="connsiteY2174" fmla="*/ 3454235 h 5913566"/>
              <a:gd name="connsiteX2175" fmla="*/ 358657 w 5979492"/>
              <a:gd name="connsiteY2175" fmla="*/ 3372103 h 5913566"/>
              <a:gd name="connsiteX2176" fmla="*/ 309607 w 5979492"/>
              <a:gd name="connsiteY2176" fmla="*/ 3236857 h 5913566"/>
              <a:gd name="connsiteX2177" fmla="*/ 306489 w 5979492"/>
              <a:gd name="connsiteY2177" fmla="*/ 3228917 h 5913566"/>
              <a:gd name="connsiteX2178" fmla="*/ 303086 w 5979492"/>
              <a:gd name="connsiteY2178" fmla="*/ 3220704 h 5913566"/>
              <a:gd name="connsiteX2179" fmla="*/ 300251 w 5979492"/>
              <a:gd name="connsiteY2179" fmla="*/ 3212491 h 5913566"/>
              <a:gd name="connsiteX2180" fmla="*/ 297699 w 5979492"/>
              <a:gd name="connsiteY2180" fmla="*/ 3204277 h 5913566"/>
              <a:gd name="connsiteX2181" fmla="*/ 292596 w 5979492"/>
              <a:gd name="connsiteY2181" fmla="*/ 3187577 h 5913566"/>
              <a:gd name="connsiteX2182" fmla="*/ 288343 w 5979492"/>
              <a:gd name="connsiteY2182" fmla="*/ 3171151 h 5913566"/>
              <a:gd name="connsiteX2183" fmla="*/ 284941 w 5979492"/>
              <a:gd name="connsiteY2183" fmla="*/ 3154450 h 5913566"/>
              <a:gd name="connsiteX2184" fmla="*/ 281822 w 5979492"/>
              <a:gd name="connsiteY2184" fmla="*/ 3137476 h 5913566"/>
              <a:gd name="connsiteX2185" fmla="*/ 279270 w 5979492"/>
              <a:gd name="connsiteY2185" fmla="*/ 3121049 h 5913566"/>
              <a:gd name="connsiteX2186" fmla="*/ 277285 w 5979492"/>
              <a:gd name="connsiteY2186" fmla="*/ 3104075 h 5913566"/>
              <a:gd name="connsiteX2187" fmla="*/ 276151 w 5979492"/>
              <a:gd name="connsiteY2187" fmla="*/ 3087375 h 5913566"/>
              <a:gd name="connsiteX2188" fmla="*/ 275301 w 5979492"/>
              <a:gd name="connsiteY2188" fmla="*/ 3070127 h 5913566"/>
              <a:gd name="connsiteX2189" fmla="*/ 274734 w 5979492"/>
              <a:gd name="connsiteY2189" fmla="*/ 3053153 h 5913566"/>
              <a:gd name="connsiteX2190" fmla="*/ 274734 w 5979492"/>
              <a:gd name="connsiteY2190" fmla="*/ 3035905 h 5913566"/>
              <a:gd name="connsiteX2191" fmla="*/ 275301 w 5979492"/>
              <a:gd name="connsiteY2191" fmla="*/ 3019205 h 5913566"/>
              <a:gd name="connsiteX2192" fmla="*/ 275868 w 5979492"/>
              <a:gd name="connsiteY2192" fmla="*/ 3001957 h 5913566"/>
              <a:gd name="connsiteX2193" fmla="*/ 277002 w 5979492"/>
              <a:gd name="connsiteY2193" fmla="*/ 2984709 h 5913566"/>
              <a:gd name="connsiteX2194" fmla="*/ 278419 w 5979492"/>
              <a:gd name="connsiteY2194" fmla="*/ 2967735 h 5913566"/>
              <a:gd name="connsiteX2195" fmla="*/ 275584 w 5979492"/>
              <a:gd name="connsiteY2195" fmla="*/ 2743786 h 5913566"/>
              <a:gd name="connsiteX2196" fmla="*/ 278986 w 5979492"/>
              <a:gd name="connsiteY2196" fmla="*/ 2640025 h 5913566"/>
              <a:gd name="connsiteX2197" fmla="*/ 280405 w 5979492"/>
              <a:gd name="connsiteY2197" fmla="*/ 2634002 h 5913566"/>
              <a:gd name="connsiteX2198" fmla="*/ 281822 w 5979492"/>
              <a:gd name="connsiteY2198" fmla="*/ 2627979 h 5913566"/>
              <a:gd name="connsiteX2199" fmla="*/ 283523 w 5979492"/>
              <a:gd name="connsiteY2199" fmla="*/ 2622229 h 5913566"/>
              <a:gd name="connsiteX2200" fmla="*/ 285791 w 5979492"/>
              <a:gd name="connsiteY2200" fmla="*/ 2617028 h 5913566"/>
              <a:gd name="connsiteX2201" fmla="*/ 287776 w 5979492"/>
              <a:gd name="connsiteY2201" fmla="*/ 2612100 h 5913566"/>
              <a:gd name="connsiteX2202" fmla="*/ 290044 w 5979492"/>
              <a:gd name="connsiteY2202" fmla="*/ 2607172 h 5913566"/>
              <a:gd name="connsiteX2203" fmla="*/ 292880 w 5979492"/>
              <a:gd name="connsiteY2203" fmla="*/ 2602517 h 5913566"/>
              <a:gd name="connsiteX2204" fmla="*/ 295431 w 5979492"/>
              <a:gd name="connsiteY2204" fmla="*/ 2598137 h 5913566"/>
              <a:gd name="connsiteX2205" fmla="*/ 298550 w 5979492"/>
              <a:gd name="connsiteY2205" fmla="*/ 2594304 h 5913566"/>
              <a:gd name="connsiteX2206" fmla="*/ 301668 w 5979492"/>
              <a:gd name="connsiteY2206" fmla="*/ 2590471 h 5913566"/>
              <a:gd name="connsiteX2207" fmla="*/ 305071 w 5979492"/>
              <a:gd name="connsiteY2207" fmla="*/ 2587186 h 5913566"/>
              <a:gd name="connsiteX2208" fmla="*/ 308190 w 5979492"/>
              <a:gd name="connsiteY2208" fmla="*/ 2583900 h 5913566"/>
              <a:gd name="connsiteX2209" fmla="*/ 311875 w 5979492"/>
              <a:gd name="connsiteY2209" fmla="*/ 2580889 h 5913566"/>
              <a:gd name="connsiteX2210" fmla="*/ 315561 w 5979492"/>
              <a:gd name="connsiteY2210" fmla="*/ 2577877 h 5913566"/>
              <a:gd name="connsiteX2211" fmla="*/ 319531 w 5979492"/>
              <a:gd name="connsiteY2211" fmla="*/ 2575687 h 5913566"/>
              <a:gd name="connsiteX2212" fmla="*/ 323783 w 5979492"/>
              <a:gd name="connsiteY2212" fmla="*/ 2573497 h 5913566"/>
              <a:gd name="connsiteX2213" fmla="*/ 328036 w 5979492"/>
              <a:gd name="connsiteY2213" fmla="*/ 2571034 h 5913566"/>
              <a:gd name="connsiteX2214" fmla="*/ 332573 w 5979492"/>
              <a:gd name="connsiteY2214" fmla="*/ 2569391 h 5913566"/>
              <a:gd name="connsiteX2215" fmla="*/ 337109 w 5979492"/>
              <a:gd name="connsiteY2215" fmla="*/ 2567748 h 5913566"/>
              <a:gd name="connsiteX2216" fmla="*/ 341645 w 5979492"/>
              <a:gd name="connsiteY2216" fmla="*/ 2566105 h 5913566"/>
              <a:gd name="connsiteX2217" fmla="*/ 346465 w 5979492"/>
              <a:gd name="connsiteY2217" fmla="*/ 2565010 h 5913566"/>
              <a:gd name="connsiteX2218" fmla="*/ 351568 w 5979492"/>
              <a:gd name="connsiteY2218" fmla="*/ 2564188 h 5913566"/>
              <a:gd name="connsiteX2219" fmla="*/ 356956 w 5979492"/>
              <a:gd name="connsiteY2219" fmla="*/ 2563368 h 5913566"/>
              <a:gd name="connsiteX2220" fmla="*/ 362059 w 5979492"/>
              <a:gd name="connsiteY2220" fmla="*/ 2562820 h 5913566"/>
              <a:gd name="connsiteX2221" fmla="*/ 367446 w 5979492"/>
              <a:gd name="connsiteY2221" fmla="*/ 2562546 h 5913566"/>
              <a:gd name="connsiteX2222" fmla="*/ 373116 w 5979492"/>
              <a:gd name="connsiteY2222" fmla="*/ 2562273 h 5913566"/>
              <a:gd name="connsiteX2223" fmla="*/ 378786 w 5979492"/>
              <a:gd name="connsiteY2223" fmla="*/ 2562273 h 5913566"/>
              <a:gd name="connsiteX2224" fmla="*/ 384741 w 5979492"/>
              <a:gd name="connsiteY2224" fmla="*/ 2562546 h 5913566"/>
              <a:gd name="connsiteX2225" fmla="*/ 396649 w 5979492"/>
              <a:gd name="connsiteY2225" fmla="*/ 2563368 h 5913566"/>
              <a:gd name="connsiteX2226" fmla="*/ 409407 w 5979492"/>
              <a:gd name="connsiteY2226" fmla="*/ 2565010 h 5913566"/>
              <a:gd name="connsiteX2227" fmla="*/ 474050 w 5979492"/>
              <a:gd name="connsiteY2227" fmla="*/ 2564736 h 5913566"/>
              <a:gd name="connsiteX2228" fmla="*/ 552586 w 5979492"/>
              <a:gd name="connsiteY2228" fmla="*/ 2561177 h 5913566"/>
              <a:gd name="connsiteX2229" fmla="*/ 540678 w 5979492"/>
              <a:gd name="connsiteY2229" fmla="*/ 2489174 h 5913566"/>
              <a:gd name="connsiteX2230" fmla="*/ 541245 w 5979492"/>
              <a:gd name="connsiteY2230" fmla="*/ 2485068 h 5913566"/>
              <a:gd name="connsiteX2231" fmla="*/ 541528 w 5979492"/>
              <a:gd name="connsiteY2231" fmla="*/ 2480687 h 5913566"/>
              <a:gd name="connsiteX2232" fmla="*/ 541245 w 5979492"/>
              <a:gd name="connsiteY2232" fmla="*/ 2472200 h 5913566"/>
              <a:gd name="connsiteX2233" fmla="*/ 540678 w 5979492"/>
              <a:gd name="connsiteY2233" fmla="*/ 2463439 h 5913566"/>
              <a:gd name="connsiteX2234" fmla="*/ 539544 w 5979492"/>
              <a:gd name="connsiteY2234" fmla="*/ 2454952 h 5913566"/>
              <a:gd name="connsiteX2235" fmla="*/ 537843 w 5979492"/>
              <a:gd name="connsiteY2235" fmla="*/ 2446739 h 5913566"/>
              <a:gd name="connsiteX2236" fmla="*/ 536142 w 5979492"/>
              <a:gd name="connsiteY2236" fmla="*/ 2437978 h 5913566"/>
              <a:gd name="connsiteX2237" fmla="*/ 532456 w 5979492"/>
              <a:gd name="connsiteY2237" fmla="*/ 2421004 h 5913566"/>
              <a:gd name="connsiteX2238" fmla="*/ 531039 w 5979492"/>
              <a:gd name="connsiteY2238" fmla="*/ 2412516 h 5913566"/>
              <a:gd name="connsiteX2239" fmla="*/ 529904 w 5979492"/>
              <a:gd name="connsiteY2239" fmla="*/ 2404030 h 5913566"/>
              <a:gd name="connsiteX2240" fmla="*/ 529337 w 5979492"/>
              <a:gd name="connsiteY2240" fmla="*/ 2395542 h 5913566"/>
              <a:gd name="connsiteX2241" fmla="*/ 529053 w 5979492"/>
              <a:gd name="connsiteY2241" fmla="*/ 2386781 h 5913566"/>
              <a:gd name="connsiteX2242" fmla="*/ 529337 w 5979492"/>
              <a:gd name="connsiteY2242" fmla="*/ 2382401 h 5913566"/>
              <a:gd name="connsiteX2243" fmla="*/ 529904 w 5979492"/>
              <a:gd name="connsiteY2243" fmla="*/ 2378295 h 5913566"/>
              <a:gd name="connsiteX2244" fmla="*/ 530471 w 5979492"/>
              <a:gd name="connsiteY2244" fmla="*/ 2373914 h 5913566"/>
              <a:gd name="connsiteX2245" fmla="*/ 531322 w 5979492"/>
              <a:gd name="connsiteY2245" fmla="*/ 2369534 h 5913566"/>
              <a:gd name="connsiteX2246" fmla="*/ 532456 w 5979492"/>
              <a:gd name="connsiteY2246" fmla="*/ 2365427 h 5913566"/>
              <a:gd name="connsiteX2247" fmla="*/ 534157 w 5979492"/>
              <a:gd name="connsiteY2247" fmla="*/ 2361046 h 5913566"/>
              <a:gd name="connsiteX2248" fmla="*/ 535858 w 5979492"/>
              <a:gd name="connsiteY2248" fmla="*/ 2356666 h 5913566"/>
              <a:gd name="connsiteX2249" fmla="*/ 537559 w 5979492"/>
              <a:gd name="connsiteY2249" fmla="*/ 2352560 h 5913566"/>
              <a:gd name="connsiteX2250" fmla="*/ 535008 w 5979492"/>
              <a:gd name="connsiteY2250" fmla="*/ 2340787 h 5913566"/>
              <a:gd name="connsiteX2251" fmla="*/ 532456 w 5979492"/>
              <a:gd name="connsiteY2251" fmla="*/ 2328741 h 5913566"/>
              <a:gd name="connsiteX2252" fmla="*/ 530188 w 5979492"/>
              <a:gd name="connsiteY2252" fmla="*/ 2316969 h 5913566"/>
              <a:gd name="connsiteX2253" fmla="*/ 528203 w 5979492"/>
              <a:gd name="connsiteY2253" fmla="*/ 2304923 h 5913566"/>
              <a:gd name="connsiteX2254" fmla="*/ 526502 w 5979492"/>
              <a:gd name="connsiteY2254" fmla="*/ 2292877 h 5913566"/>
              <a:gd name="connsiteX2255" fmla="*/ 525084 w 5979492"/>
              <a:gd name="connsiteY2255" fmla="*/ 2281378 h 5913566"/>
              <a:gd name="connsiteX2256" fmla="*/ 523950 w 5979492"/>
              <a:gd name="connsiteY2256" fmla="*/ 2269332 h 5913566"/>
              <a:gd name="connsiteX2257" fmla="*/ 523100 w 5979492"/>
              <a:gd name="connsiteY2257" fmla="*/ 2257286 h 5913566"/>
              <a:gd name="connsiteX2258" fmla="*/ 522249 w 5979492"/>
              <a:gd name="connsiteY2258" fmla="*/ 2245240 h 5913566"/>
              <a:gd name="connsiteX2259" fmla="*/ 521966 w 5979492"/>
              <a:gd name="connsiteY2259" fmla="*/ 2233467 h 5913566"/>
              <a:gd name="connsiteX2260" fmla="*/ 521966 w 5979492"/>
              <a:gd name="connsiteY2260" fmla="*/ 2221421 h 5913566"/>
              <a:gd name="connsiteX2261" fmla="*/ 521966 w 5979492"/>
              <a:gd name="connsiteY2261" fmla="*/ 2209374 h 5913566"/>
              <a:gd name="connsiteX2262" fmla="*/ 522533 w 5979492"/>
              <a:gd name="connsiteY2262" fmla="*/ 2197328 h 5913566"/>
              <a:gd name="connsiteX2263" fmla="*/ 523100 w 5979492"/>
              <a:gd name="connsiteY2263" fmla="*/ 2185282 h 5913566"/>
              <a:gd name="connsiteX2264" fmla="*/ 523950 w 5979492"/>
              <a:gd name="connsiteY2264" fmla="*/ 2173510 h 5913566"/>
              <a:gd name="connsiteX2265" fmla="*/ 525084 w 5979492"/>
              <a:gd name="connsiteY2265" fmla="*/ 2161464 h 5913566"/>
              <a:gd name="connsiteX2266" fmla="*/ 521115 w 5979492"/>
              <a:gd name="connsiteY2266" fmla="*/ 2132717 h 5913566"/>
              <a:gd name="connsiteX2267" fmla="*/ 517145 w 5979492"/>
              <a:gd name="connsiteY2267" fmla="*/ 2126694 h 5913566"/>
              <a:gd name="connsiteX2268" fmla="*/ 514310 w 5979492"/>
              <a:gd name="connsiteY2268" fmla="*/ 2120671 h 5913566"/>
              <a:gd name="connsiteX2269" fmla="*/ 511475 w 5979492"/>
              <a:gd name="connsiteY2269" fmla="*/ 2114922 h 5913566"/>
              <a:gd name="connsiteX2270" fmla="*/ 509491 w 5979492"/>
              <a:gd name="connsiteY2270" fmla="*/ 2108899 h 5913566"/>
              <a:gd name="connsiteX2271" fmla="*/ 508073 w 5979492"/>
              <a:gd name="connsiteY2271" fmla="*/ 2102876 h 5913566"/>
              <a:gd name="connsiteX2272" fmla="*/ 507223 w 5979492"/>
              <a:gd name="connsiteY2272" fmla="*/ 2096853 h 5913566"/>
              <a:gd name="connsiteX2273" fmla="*/ 506656 w 5979492"/>
              <a:gd name="connsiteY2273" fmla="*/ 2091103 h 5913566"/>
              <a:gd name="connsiteX2274" fmla="*/ 506656 w 5979492"/>
              <a:gd name="connsiteY2274" fmla="*/ 2084807 h 5913566"/>
              <a:gd name="connsiteX2275" fmla="*/ 506939 w 5979492"/>
              <a:gd name="connsiteY2275" fmla="*/ 2078784 h 5913566"/>
              <a:gd name="connsiteX2276" fmla="*/ 507790 w 5979492"/>
              <a:gd name="connsiteY2276" fmla="*/ 2072761 h 5913566"/>
              <a:gd name="connsiteX2277" fmla="*/ 508924 w 5979492"/>
              <a:gd name="connsiteY2277" fmla="*/ 2066737 h 5913566"/>
              <a:gd name="connsiteX2278" fmla="*/ 510341 w 5979492"/>
              <a:gd name="connsiteY2278" fmla="*/ 2060714 h 5913566"/>
              <a:gd name="connsiteX2279" fmla="*/ 512326 w 5979492"/>
              <a:gd name="connsiteY2279" fmla="*/ 2054691 h 5913566"/>
              <a:gd name="connsiteX2280" fmla="*/ 514877 w 5979492"/>
              <a:gd name="connsiteY2280" fmla="*/ 2048668 h 5913566"/>
              <a:gd name="connsiteX2281" fmla="*/ 517429 w 5979492"/>
              <a:gd name="connsiteY2281" fmla="*/ 2042645 h 5913566"/>
              <a:gd name="connsiteX2282" fmla="*/ 520548 w 5979492"/>
              <a:gd name="connsiteY2282" fmla="*/ 2036622 h 5913566"/>
              <a:gd name="connsiteX2283" fmla="*/ 521399 w 5979492"/>
              <a:gd name="connsiteY2283" fmla="*/ 2031420 h 5913566"/>
              <a:gd name="connsiteX2284" fmla="*/ 522249 w 5979492"/>
              <a:gd name="connsiteY2284" fmla="*/ 2026492 h 5913566"/>
              <a:gd name="connsiteX2285" fmla="*/ 523383 w 5979492"/>
              <a:gd name="connsiteY2285" fmla="*/ 2022112 h 5913566"/>
              <a:gd name="connsiteX2286" fmla="*/ 524801 w 5979492"/>
              <a:gd name="connsiteY2286" fmla="*/ 2017458 h 5913566"/>
              <a:gd name="connsiteX2287" fmla="*/ 526502 w 5979492"/>
              <a:gd name="connsiteY2287" fmla="*/ 2013077 h 5913566"/>
              <a:gd name="connsiteX2288" fmla="*/ 528203 w 5979492"/>
              <a:gd name="connsiteY2288" fmla="*/ 2009244 h 5913566"/>
              <a:gd name="connsiteX2289" fmla="*/ 529904 w 5979492"/>
              <a:gd name="connsiteY2289" fmla="*/ 2005412 h 5913566"/>
              <a:gd name="connsiteX2290" fmla="*/ 531889 w 5979492"/>
              <a:gd name="connsiteY2290" fmla="*/ 2001579 h 5913566"/>
              <a:gd name="connsiteX2291" fmla="*/ 534157 w 5979492"/>
              <a:gd name="connsiteY2291" fmla="*/ 1998567 h 5913566"/>
              <a:gd name="connsiteX2292" fmla="*/ 536425 w 5979492"/>
              <a:gd name="connsiteY2292" fmla="*/ 1995008 h 5913566"/>
              <a:gd name="connsiteX2293" fmla="*/ 538693 w 5979492"/>
              <a:gd name="connsiteY2293" fmla="*/ 1992270 h 5913566"/>
              <a:gd name="connsiteX2294" fmla="*/ 541528 w 5979492"/>
              <a:gd name="connsiteY2294" fmla="*/ 1989533 h 5913566"/>
              <a:gd name="connsiteX2295" fmla="*/ 544364 w 5979492"/>
              <a:gd name="connsiteY2295" fmla="*/ 1986795 h 5913566"/>
              <a:gd name="connsiteX2296" fmla="*/ 547199 w 5979492"/>
              <a:gd name="connsiteY2296" fmla="*/ 1984330 h 5913566"/>
              <a:gd name="connsiteX2297" fmla="*/ 550318 w 5979492"/>
              <a:gd name="connsiteY2297" fmla="*/ 1981867 h 5913566"/>
              <a:gd name="connsiteX2298" fmla="*/ 553720 w 5979492"/>
              <a:gd name="connsiteY2298" fmla="*/ 1979950 h 5913566"/>
              <a:gd name="connsiteX2299" fmla="*/ 556839 w 5979492"/>
              <a:gd name="connsiteY2299" fmla="*/ 1978034 h 5913566"/>
              <a:gd name="connsiteX2300" fmla="*/ 560525 w 5979492"/>
              <a:gd name="connsiteY2300" fmla="*/ 1976117 h 5913566"/>
              <a:gd name="connsiteX2301" fmla="*/ 563927 w 5979492"/>
              <a:gd name="connsiteY2301" fmla="*/ 1974474 h 5913566"/>
              <a:gd name="connsiteX2302" fmla="*/ 567896 w 5979492"/>
              <a:gd name="connsiteY2302" fmla="*/ 1973379 h 5913566"/>
              <a:gd name="connsiteX2303" fmla="*/ 571582 w 5979492"/>
              <a:gd name="connsiteY2303" fmla="*/ 1972011 h 5913566"/>
              <a:gd name="connsiteX2304" fmla="*/ 575835 w 5979492"/>
              <a:gd name="connsiteY2304" fmla="*/ 1970916 h 5913566"/>
              <a:gd name="connsiteX2305" fmla="*/ 580087 w 5979492"/>
              <a:gd name="connsiteY2305" fmla="*/ 1969821 h 5913566"/>
              <a:gd name="connsiteX2306" fmla="*/ 584057 w 5979492"/>
              <a:gd name="connsiteY2306" fmla="*/ 1969273 h 5913566"/>
              <a:gd name="connsiteX2307" fmla="*/ 593130 w 5979492"/>
              <a:gd name="connsiteY2307" fmla="*/ 1968178 h 5913566"/>
              <a:gd name="connsiteX2308" fmla="*/ 602486 w 5979492"/>
              <a:gd name="connsiteY2308" fmla="*/ 1967630 h 5913566"/>
              <a:gd name="connsiteX2309" fmla="*/ 612409 w 5979492"/>
              <a:gd name="connsiteY2309" fmla="*/ 1967904 h 5913566"/>
              <a:gd name="connsiteX2310" fmla="*/ 622616 w 5979492"/>
              <a:gd name="connsiteY2310" fmla="*/ 1968451 h 5913566"/>
              <a:gd name="connsiteX2311" fmla="*/ 671099 w 5979492"/>
              <a:gd name="connsiteY2311" fmla="*/ 1967356 h 5913566"/>
              <a:gd name="connsiteX2312" fmla="*/ 719298 w 5979492"/>
              <a:gd name="connsiteY2312" fmla="*/ 1966261 h 5913566"/>
              <a:gd name="connsiteX2313" fmla="*/ 763243 w 5979492"/>
              <a:gd name="connsiteY2313" fmla="*/ 1965440 h 5913566"/>
              <a:gd name="connsiteX2314" fmla="*/ 785075 w 5979492"/>
              <a:gd name="connsiteY2314" fmla="*/ 1964893 h 5913566"/>
              <a:gd name="connsiteX2315" fmla="*/ 807473 w 5979492"/>
              <a:gd name="connsiteY2315" fmla="*/ 1964893 h 5913566"/>
              <a:gd name="connsiteX2316" fmla="*/ 829304 w 5979492"/>
              <a:gd name="connsiteY2316" fmla="*/ 1964893 h 5913566"/>
              <a:gd name="connsiteX2317" fmla="*/ 850852 w 5979492"/>
              <a:gd name="connsiteY2317" fmla="*/ 1965440 h 5913566"/>
              <a:gd name="connsiteX2318" fmla="*/ 872967 w 5979492"/>
              <a:gd name="connsiteY2318" fmla="*/ 1966261 h 5913566"/>
              <a:gd name="connsiteX2319" fmla="*/ 894515 w 5979492"/>
              <a:gd name="connsiteY2319" fmla="*/ 1967630 h 5913566"/>
              <a:gd name="connsiteX2320" fmla="*/ 916345 w 5979492"/>
              <a:gd name="connsiteY2320" fmla="*/ 1969546 h 5913566"/>
              <a:gd name="connsiteX2321" fmla="*/ 927119 w 5979492"/>
              <a:gd name="connsiteY2321" fmla="*/ 1971189 h 5913566"/>
              <a:gd name="connsiteX2322" fmla="*/ 937610 w 5979492"/>
              <a:gd name="connsiteY2322" fmla="*/ 1972558 h 5913566"/>
              <a:gd name="connsiteX2323" fmla="*/ 948384 w 5979492"/>
              <a:gd name="connsiteY2323" fmla="*/ 1974201 h 5913566"/>
              <a:gd name="connsiteX2324" fmla="*/ 959441 w 5979492"/>
              <a:gd name="connsiteY2324" fmla="*/ 1975844 h 5913566"/>
              <a:gd name="connsiteX2325" fmla="*/ 969932 w 5979492"/>
              <a:gd name="connsiteY2325" fmla="*/ 1978034 h 5913566"/>
              <a:gd name="connsiteX2326" fmla="*/ 980421 w 5979492"/>
              <a:gd name="connsiteY2326" fmla="*/ 1980224 h 5913566"/>
              <a:gd name="connsiteX2327" fmla="*/ 991195 w 5979492"/>
              <a:gd name="connsiteY2327" fmla="*/ 1982962 h 5913566"/>
              <a:gd name="connsiteX2328" fmla="*/ 1001686 w 5979492"/>
              <a:gd name="connsiteY2328" fmla="*/ 1985700 h 5913566"/>
              <a:gd name="connsiteX2329" fmla="*/ 1012176 w 5979492"/>
              <a:gd name="connsiteY2329" fmla="*/ 1988711 h 5913566"/>
              <a:gd name="connsiteX2330" fmla="*/ 1022950 w 5979492"/>
              <a:gd name="connsiteY2330" fmla="*/ 1991996 h 5913566"/>
              <a:gd name="connsiteX2331" fmla="*/ 1033157 w 5979492"/>
              <a:gd name="connsiteY2331" fmla="*/ 1995829 h 5913566"/>
              <a:gd name="connsiteX2332" fmla="*/ 1043647 w 5979492"/>
              <a:gd name="connsiteY2332" fmla="*/ 1999389 h 5913566"/>
              <a:gd name="connsiteX2333" fmla="*/ 1053854 w 5979492"/>
              <a:gd name="connsiteY2333" fmla="*/ 2003769 h 5913566"/>
              <a:gd name="connsiteX2334" fmla="*/ 1064344 w 5979492"/>
              <a:gd name="connsiteY2334" fmla="*/ 2007875 h 5913566"/>
              <a:gd name="connsiteX2335" fmla="*/ 1093830 w 5979492"/>
              <a:gd name="connsiteY2335" fmla="*/ 2015815 h 5913566"/>
              <a:gd name="connsiteX2336" fmla="*/ 1129271 w 5979492"/>
              <a:gd name="connsiteY2336" fmla="*/ 2024302 h 5913566"/>
              <a:gd name="connsiteX2337" fmla="*/ 1125585 w 5979492"/>
              <a:gd name="connsiteY2337" fmla="*/ 2010065 h 5913566"/>
              <a:gd name="connsiteX2338" fmla="*/ 1122750 w 5979492"/>
              <a:gd name="connsiteY2338" fmla="*/ 1996103 h 5913566"/>
              <a:gd name="connsiteX2339" fmla="*/ 1120198 w 5979492"/>
              <a:gd name="connsiteY2339" fmla="*/ 1981867 h 5913566"/>
              <a:gd name="connsiteX2340" fmla="*/ 1118213 w 5979492"/>
              <a:gd name="connsiteY2340" fmla="*/ 1967904 h 5913566"/>
              <a:gd name="connsiteX2341" fmla="*/ 1116512 w 5979492"/>
              <a:gd name="connsiteY2341" fmla="*/ 1954215 h 5913566"/>
              <a:gd name="connsiteX2342" fmla="*/ 1115095 w 5979492"/>
              <a:gd name="connsiteY2342" fmla="*/ 1940526 h 5913566"/>
              <a:gd name="connsiteX2343" fmla="*/ 1113961 w 5979492"/>
              <a:gd name="connsiteY2343" fmla="*/ 1927112 h 5913566"/>
              <a:gd name="connsiteX2344" fmla="*/ 1113677 w 5979492"/>
              <a:gd name="connsiteY2344" fmla="*/ 1913696 h 5913566"/>
              <a:gd name="connsiteX2345" fmla="*/ 1113677 w 5979492"/>
              <a:gd name="connsiteY2345" fmla="*/ 1900007 h 5913566"/>
              <a:gd name="connsiteX2346" fmla="*/ 1113961 w 5979492"/>
              <a:gd name="connsiteY2346" fmla="*/ 1886593 h 5913566"/>
              <a:gd name="connsiteX2347" fmla="*/ 1115095 w 5979492"/>
              <a:gd name="connsiteY2347" fmla="*/ 1873177 h 5913566"/>
              <a:gd name="connsiteX2348" fmla="*/ 1116512 w 5979492"/>
              <a:gd name="connsiteY2348" fmla="*/ 1860036 h 5913566"/>
              <a:gd name="connsiteX2349" fmla="*/ 1118213 w 5979492"/>
              <a:gd name="connsiteY2349" fmla="*/ 1846895 h 5913566"/>
              <a:gd name="connsiteX2350" fmla="*/ 1120482 w 5979492"/>
              <a:gd name="connsiteY2350" fmla="*/ 1833480 h 5913566"/>
              <a:gd name="connsiteX2351" fmla="*/ 1123317 w 5979492"/>
              <a:gd name="connsiteY2351" fmla="*/ 1820339 h 5913566"/>
              <a:gd name="connsiteX2352" fmla="*/ 1126436 w 5979492"/>
              <a:gd name="connsiteY2352" fmla="*/ 1807198 h 5913566"/>
              <a:gd name="connsiteX2353" fmla="*/ 1126719 w 5979492"/>
              <a:gd name="connsiteY2353" fmla="*/ 1803638 h 5913566"/>
              <a:gd name="connsiteX2354" fmla="*/ 1126719 w 5979492"/>
              <a:gd name="connsiteY2354" fmla="*/ 1803365 h 5913566"/>
              <a:gd name="connsiteX2355" fmla="*/ 1126436 w 5979492"/>
              <a:gd name="connsiteY2355" fmla="*/ 1805007 h 5913566"/>
              <a:gd name="connsiteX2356" fmla="*/ 1126436 w 5979492"/>
              <a:gd name="connsiteY2356" fmla="*/ 1807198 h 5913566"/>
              <a:gd name="connsiteX2357" fmla="*/ 1119064 w 5979492"/>
              <a:gd name="connsiteY2357" fmla="*/ 1796794 h 5913566"/>
              <a:gd name="connsiteX2358" fmla="*/ 1111693 w 5979492"/>
              <a:gd name="connsiteY2358" fmla="*/ 1786391 h 5913566"/>
              <a:gd name="connsiteX2359" fmla="*/ 995165 w 5979492"/>
              <a:gd name="connsiteY2359" fmla="*/ 1637730 h 5913566"/>
              <a:gd name="connsiteX2360" fmla="*/ 985242 w 5979492"/>
              <a:gd name="connsiteY2360" fmla="*/ 1625958 h 5913566"/>
              <a:gd name="connsiteX2361" fmla="*/ 975602 w 5979492"/>
              <a:gd name="connsiteY2361" fmla="*/ 1614185 h 5913566"/>
              <a:gd name="connsiteX2362" fmla="*/ 966529 w 5979492"/>
              <a:gd name="connsiteY2362" fmla="*/ 1602413 h 5913566"/>
              <a:gd name="connsiteX2363" fmla="*/ 957740 w 5979492"/>
              <a:gd name="connsiteY2363" fmla="*/ 1590367 h 5913566"/>
              <a:gd name="connsiteX2364" fmla="*/ 948951 w 5979492"/>
              <a:gd name="connsiteY2364" fmla="*/ 1578046 h 5913566"/>
              <a:gd name="connsiteX2365" fmla="*/ 940728 w 5979492"/>
              <a:gd name="connsiteY2365" fmla="*/ 1565727 h 5913566"/>
              <a:gd name="connsiteX2366" fmla="*/ 932790 w 5979492"/>
              <a:gd name="connsiteY2366" fmla="*/ 1553407 h 5913566"/>
              <a:gd name="connsiteX2367" fmla="*/ 925135 w 5979492"/>
              <a:gd name="connsiteY2367" fmla="*/ 1541087 h 5913566"/>
              <a:gd name="connsiteX2368" fmla="*/ 917763 w 5979492"/>
              <a:gd name="connsiteY2368" fmla="*/ 1528493 h 5913566"/>
              <a:gd name="connsiteX2369" fmla="*/ 910675 w 5979492"/>
              <a:gd name="connsiteY2369" fmla="*/ 1515900 h 5913566"/>
              <a:gd name="connsiteX2370" fmla="*/ 903870 w 5979492"/>
              <a:gd name="connsiteY2370" fmla="*/ 1503032 h 5913566"/>
              <a:gd name="connsiteX2371" fmla="*/ 897350 w 5979492"/>
              <a:gd name="connsiteY2371" fmla="*/ 1490165 h 5913566"/>
              <a:gd name="connsiteX2372" fmla="*/ 891395 w 5979492"/>
              <a:gd name="connsiteY2372" fmla="*/ 1477297 h 5913566"/>
              <a:gd name="connsiteX2373" fmla="*/ 885725 w 5979492"/>
              <a:gd name="connsiteY2373" fmla="*/ 1464156 h 5913566"/>
              <a:gd name="connsiteX2374" fmla="*/ 880338 w 5979492"/>
              <a:gd name="connsiteY2374" fmla="*/ 1451014 h 5913566"/>
              <a:gd name="connsiteX2375" fmla="*/ 874951 w 5979492"/>
              <a:gd name="connsiteY2375" fmla="*/ 1437873 h 5913566"/>
              <a:gd name="connsiteX2376" fmla="*/ 870132 w 5979492"/>
              <a:gd name="connsiteY2376" fmla="*/ 1424732 h 5913566"/>
              <a:gd name="connsiteX2377" fmla="*/ 865311 w 5979492"/>
              <a:gd name="connsiteY2377" fmla="*/ 1411043 h 5913566"/>
              <a:gd name="connsiteX2378" fmla="*/ 861342 w 5979492"/>
              <a:gd name="connsiteY2378" fmla="*/ 1397354 h 5913566"/>
              <a:gd name="connsiteX2379" fmla="*/ 857373 w 5979492"/>
              <a:gd name="connsiteY2379" fmla="*/ 1383940 h 5913566"/>
              <a:gd name="connsiteX2380" fmla="*/ 853687 w 5979492"/>
              <a:gd name="connsiteY2380" fmla="*/ 1370251 h 5913566"/>
              <a:gd name="connsiteX2381" fmla="*/ 850285 w 5979492"/>
              <a:gd name="connsiteY2381" fmla="*/ 1356288 h 5913566"/>
              <a:gd name="connsiteX2382" fmla="*/ 847450 w 5979492"/>
              <a:gd name="connsiteY2382" fmla="*/ 1342599 h 5913566"/>
              <a:gd name="connsiteX2383" fmla="*/ 844615 w 5979492"/>
              <a:gd name="connsiteY2383" fmla="*/ 1328363 h 5913566"/>
              <a:gd name="connsiteX2384" fmla="*/ 842346 w 5979492"/>
              <a:gd name="connsiteY2384" fmla="*/ 1314126 h 5913566"/>
              <a:gd name="connsiteX2385" fmla="*/ 840361 w 5979492"/>
              <a:gd name="connsiteY2385" fmla="*/ 1300164 h 5913566"/>
              <a:gd name="connsiteX2386" fmla="*/ 838377 w 5979492"/>
              <a:gd name="connsiteY2386" fmla="*/ 1285928 h 5913566"/>
              <a:gd name="connsiteX2387" fmla="*/ 836959 w 5979492"/>
              <a:gd name="connsiteY2387" fmla="*/ 1271144 h 5913566"/>
              <a:gd name="connsiteX2388" fmla="*/ 836109 w 5979492"/>
              <a:gd name="connsiteY2388" fmla="*/ 1256907 h 5913566"/>
              <a:gd name="connsiteX2389" fmla="*/ 835258 w 5979492"/>
              <a:gd name="connsiteY2389" fmla="*/ 1242397 h 5913566"/>
              <a:gd name="connsiteX2390" fmla="*/ 834691 w 5979492"/>
              <a:gd name="connsiteY2390" fmla="*/ 1227340 h 5913566"/>
              <a:gd name="connsiteX2391" fmla="*/ 834408 w 5979492"/>
              <a:gd name="connsiteY2391" fmla="*/ 1212829 h 5913566"/>
              <a:gd name="connsiteX2392" fmla="*/ 834691 w 5979492"/>
              <a:gd name="connsiteY2392" fmla="*/ 1210365 h 5913566"/>
              <a:gd name="connsiteX2393" fmla="*/ 834975 w 5979492"/>
              <a:gd name="connsiteY2393" fmla="*/ 1207628 h 5913566"/>
              <a:gd name="connsiteX2394" fmla="*/ 835825 w 5979492"/>
              <a:gd name="connsiteY2394" fmla="*/ 1202700 h 5913566"/>
              <a:gd name="connsiteX2395" fmla="*/ 837526 w 5979492"/>
              <a:gd name="connsiteY2395" fmla="*/ 1197224 h 5913566"/>
              <a:gd name="connsiteX2396" fmla="*/ 839511 w 5979492"/>
              <a:gd name="connsiteY2396" fmla="*/ 1192022 h 5913566"/>
              <a:gd name="connsiteX2397" fmla="*/ 844331 w 5979492"/>
              <a:gd name="connsiteY2397" fmla="*/ 1181618 h 5913566"/>
              <a:gd name="connsiteX2398" fmla="*/ 846883 w 5979492"/>
              <a:gd name="connsiteY2398" fmla="*/ 1176417 h 5913566"/>
              <a:gd name="connsiteX2399" fmla="*/ 848867 w 5979492"/>
              <a:gd name="connsiteY2399" fmla="*/ 1171215 h 5913566"/>
              <a:gd name="connsiteX2400" fmla="*/ 848584 w 5979492"/>
              <a:gd name="connsiteY2400" fmla="*/ 1167930 h 5913566"/>
              <a:gd name="connsiteX2401" fmla="*/ 848867 w 5979492"/>
              <a:gd name="connsiteY2401" fmla="*/ 1164644 h 5913566"/>
              <a:gd name="connsiteX2402" fmla="*/ 850001 w 5979492"/>
              <a:gd name="connsiteY2402" fmla="*/ 1161359 h 5913566"/>
              <a:gd name="connsiteX2403" fmla="*/ 851419 w 5979492"/>
              <a:gd name="connsiteY2403" fmla="*/ 1158348 h 5913566"/>
              <a:gd name="connsiteX2404" fmla="*/ 849151 w 5979492"/>
              <a:gd name="connsiteY2404" fmla="*/ 1152325 h 5913566"/>
              <a:gd name="connsiteX2405" fmla="*/ 847166 w 5979492"/>
              <a:gd name="connsiteY2405" fmla="*/ 1146302 h 5913566"/>
              <a:gd name="connsiteX2406" fmla="*/ 845182 w 5979492"/>
              <a:gd name="connsiteY2406" fmla="*/ 1140279 h 5913566"/>
              <a:gd name="connsiteX2407" fmla="*/ 843480 w 5979492"/>
              <a:gd name="connsiteY2407" fmla="*/ 1134256 h 5913566"/>
              <a:gd name="connsiteX2408" fmla="*/ 840361 w 5979492"/>
              <a:gd name="connsiteY2408" fmla="*/ 1122209 h 5913566"/>
              <a:gd name="connsiteX2409" fmla="*/ 837810 w 5979492"/>
              <a:gd name="connsiteY2409" fmla="*/ 1109889 h 5913566"/>
              <a:gd name="connsiteX2410" fmla="*/ 836109 w 5979492"/>
              <a:gd name="connsiteY2410" fmla="*/ 1097569 h 5913566"/>
              <a:gd name="connsiteX2411" fmla="*/ 834691 w 5979492"/>
              <a:gd name="connsiteY2411" fmla="*/ 1085249 h 5913566"/>
              <a:gd name="connsiteX2412" fmla="*/ 833557 w 5979492"/>
              <a:gd name="connsiteY2412" fmla="*/ 1072930 h 5913566"/>
              <a:gd name="connsiteX2413" fmla="*/ 832423 w 5979492"/>
              <a:gd name="connsiteY2413" fmla="*/ 1060336 h 5913566"/>
              <a:gd name="connsiteX2414" fmla="*/ 831573 w 5979492"/>
              <a:gd name="connsiteY2414" fmla="*/ 1035422 h 5913566"/>
              <a:gd name="connsiteX2415" fmla="*/ 830721 w 5979492"/>
              <a:gd name="connsiteY2415" fmla="*/ 1010509 h 5913566"/>
              <a:gd name="connsiteX2416" fmla="*/ 830438 w 5979492"/>
              <a:gd name="connsiteY2416" fmla="*/ 998188 h 5913566"/>
              <a:gd name="connsiteX2417" fmla="*/ 829871 w 5979492"/>
              <a:gd name="connsiteY2417" fmla="*/ 985869 h 5913566"/>
              <a:gd name="connsiteX2418" fmla="*/ 829020 w 5979492"/>
              <a:gd name="connsiteY2418" fmla="*/ 973275 h 5913566"/>
              <a:gd name="connsiteX2419" fmla="*/ 827886 w 5979492"/>
              <a:gd name="connsiteY2419" fmla="*/ 960955 h 5913566"/>
              <a:gd name="connsiteX2420" fmla="*/ 827603 w 5979492"/>
              <a:gd name="connsiteY2420" fmla="*/ 957669 h 5913566"/>
              <a:gd name="connsiteX2421" fmla="*/ 827603 w 5979492"/>
              <a:gd name="connsiteY2421" fmla="*/ 954384 h 5913566"/>
              <a:gd name="connsiteX2422" fmla="*/ 827886 w 5979492"/>
              <a:gd name="connsiteY2422" fmla="*/ 951373 h 5913566"/>
              <a:gd name="connsiteX2423" fmla="*/ 828453 w 5979492"/>
              <a:gd name="connsiteY2423" fmla="*/ 948088 h 5913566"/>
              <a:gd name="connsiteX2424" fmla="*/ 829304 w 5979492"/>
              <a:gd name="connsiteY2424" fmla="*/ 945350 h 5913566"/>
              <a:gd name="connsiteX2425" fmla="*/ 830438 w 5979492"/>
              <a:gd name="connsiteY2425" fmla="*/ 942885 h 5913566"/>
              <a:gd name="connsiteX2426" fmla="*/ 831573 w 5979492"/>
              <a:gd name="connsiteY2426" fmla="*/ 939874 h 5913566"/>
              <a:gd name="connsiteX2427" fmla="*/ 832990 w 5979492"/>
              <a:gd name="connsiteY2427" fmla="*/ 937410 h 5913566"/>
              <a:gd name="connsiteX2428" fmla="*/ 834975 w 5979492"/>
              <a:gd name="connsiteY2428" fmla="*/ 934946 h 5913566"/>
              <a:gd name="connsiteX2429" fmla="*/ 836676 w 5979492"/>
              <a:gd name="connsiteY2429" fmla="*/ 932756 h 5913566"/>
              <a:gd name="connsiteX2430" fmla="*/ 838660 w 5979492"/>
              <a:gd name="connsiteY2430" fmla="*/ 930566 h 5913566"/>
              <a:gd name="connsiteX2431" fmla="*/ 841212 w 5979492"/>
              <a:gd name="connsiteY2431" fmla="*/ 928376 h 5913566"/>
              <a:gd name="connsiteX2432" fmla="*/ 843480 w 5979492"/>
              <a:gd name="connsiteY2432" fmla="*/ 926459 h 5913566"/>
              <a:gd name="connsiteX2433" fmla="*/ 846032 w 5979492"/>
              <a:gd name="connsiteY2433" fmla="*/ 924543 h 5913566"/>
              <a:gd name="connsiteX2434" fmla="*/ 851419 w 5979492"/>
              <a:gd name="connsiteY2434" fmla="*/ 920983 h 5913566"/>
              <a:gd name="connsiteX2435" fmla="*/ 857657 w 5979492"/>
              <a:gd name="connsiteY2435" fmla="*/ 918246 h 5913566"/>
              <a:gd name="connsiteX2436" fmla="*/ 863894 w 5979492"/>
              <a:gd name="connsiteY2436" fmla="*/ 915508 h 5913566"/>
              <a:gd name="connsiteX2437" fmla="*/ 870699 w 5979492"/>
              <a:gd name="connsiteY2437" fmla="*/ 913318 h 5913566"/>
              <a:gd name="connsiteX2438" fmla="*/ 877503 w 5979492"/>
              <a:gd name="connsiteY2438" fmla="*/ 911675 h 5913566"/>
              <a:gd name="connsiteX2439" fmla="*/ 884308 w 5979492"/>
              <a:gd name="connsiteY2439" fmla="*/ 910032 h 5913566"/>
              <a:gd name="connsiteX2440" fmla="*/ 891112 w 5979492"/>
              <a:gd name="connsiteY2440" fmla="*/ 908937 h 5913566"/>
              <a:gd name="connsiteX2441" fmla="*/ 898200 w 5979492"/>
              <a:gd name="connsiteY2441" fmla="*/ 908116 h 5913566"/>
              <a:gd name="connsiteX2442" fmla="*/ 904721 w 5979492"/>
              <a:gd name="connsiteY2442" fmla="*/ 907569 h 5913566"/>
              <a:gd name="connsiteX2443" fmla="*/ 930521 w 5979492"/>
              <a:gd name="connsiteY2443" fmla="*/ 906474 h 5913566"/>
              <a:gd name="connsiteX2444" fmla="*/ 956322 w 5979492"/>
              <a:gd name="connsiteY2444" fmla="*/ 905104 h 5913566"/>
              <a:gd name="connsiteX2445" fmla="*/ 1008207 w 5979492"/>
              <a:gd name="connsiteY2445" fmla="*/ 902367 h 5913566"/>
              <a:gd name="connsiteX2446" fmla="*/ 1034008 w 5979492"/>
              <a:gd name="connsiteY2446" fmla="*/ 901546 h 5913566"/>
              <a:gd name="connsiteX2447" fmla="*/ 1059808 w 5979492"/>
              <a:gd name="connsiteY2447" fmla="*/ 900724 h 5913566"/>
              <a:gd name="connsiteX2448" fmla="*/ 1085325 w 5979492"/>
              <a:gd name="connsiteY2448" fmla="*/ 900724 h 5913566"/>
              <a:gd name="connsiteX2449" fmla="*/ 1098367 w 5979492"/>
              <a:gd name="connsiteY2449" fmla="*/ 900998 h 5913566"/>
              <a:gd name="connsiteX2450" fmla="*/ 1111126 w 5979492"/>
              <a:gd name="connsiteY2450" fmla="*/ 901272 h 5913566"/>
              <a:gd name="connsiteX2451" fmla="*/ 1123884 w 5979492"/>
              <a:gd name="connsiteY2451" fmla="*/ 901819 h 5913566"/>
              <a:gd name="connsiteX2452" fmla="*/ 1136643 w 5979492"/>
              <a:gd name="connsiteY2452" fmla="*/ 902641 h 5913566"/>
              <a:gd name="connsiteX2453" fmla="*/ 1149401 w 5979492"/>
              <a:gd name="connsiteY2453" fmla="*/ 903736 h 5913566"/>
              <a:gd name="connsiteX2454" fmla="*/ 1162160 w 5979492"/>
              <a:gd name="connsiteY2454" fmla="*/ 905104 h 5913566"/>
              <a:gd name="connsiteX2455" fmla="*/ 1174918 w 5979492"/>
              <a:gd name="connsiteY2455" fmla="*/ 906474 h 5913566"/>
              <a:gd name="connsiteX2456" fmla="*/ 1187677 w 5979492"/>
              <a:gd name="connsiteY2456" fmla="*/ 908390 h 5913566"/>
              <a:gd name="connsiteX2457" fmla="*/ 1200152 w 5979492"/>
              <a:gd name="connsiteY2457" fmla="*/ 910307 h 5913566"/>
              <a:gd name="connsiteX2458" fmla="*/ 1212910 w 5979492"/>
              <a:gd name="connsiteY2458" fmla="*/ 912770 h 5913566"/>
              <a:gd name="connsiteX2459" fmla="*/ 1225102 w 5979492"/>
              <a:gd name="connsiteY2459" fmla="*/ 915508 h 5913566"/>
              <a:gd name="connsiteX2460" fmla="*/ 1237577 w 5979492"/>
              <a:gd name="connsiteY2460" fmla="*/ 918793 h 5913566"/>
              <a:gd name="connsiteX2461" fmla="*/ 1250052 w 5979492"/>
              <a:gd name="connsiteY2461" fmla="*/ 922079 h 5913566"/>
              <a:gd name="connsiteX2462" fmla="*/ 1262527 w 5979492"/>
              <a:gd name="connsiteY2462" fmla="*/ 925911 h 5913566"/>
              <a:gd name="connsiteX2463" fmla="*/ 1275002 w 5979492"/>
              <a:gd name="connsiteY2463" fmla="*/ 930292 h 5913566"/>
              <a:gd name="connsiteX2464" fmla="*/ 1287193 w 5979492"/>
              <a:gd name="connsiteY2464" fmla="*/ 934672 h 5913566"/>
              <a:gd name="connsiteX2465" fmla="*/ 1299668 w 5979492"/>
              <a:gd name="connsiteY2465" fmla="*/ 939874 h 5913566"/>
              <a:gd name="connsiteX2466" fmla="*/ 1311860 w 5979492"/>
              <a:gd name="connsiteY2466" fmla="*/ 945350 h 5913566"/>
              <a:gd name="connsiteX2467" fmla="*/ 1321500 w 5979492"/>
              <a:gd name="connsiteY2467" fmla="*/ 948909 h 5913566"/>
              <a:gd name="connsiteX2468" fmla="*/ 1331706 w 5979492"/>
              <a:gd name="connsiteY2468" fmla="*/ 952194 h 5913566"/>
              <a:gd name="connsiteX2469" fmla="*/ 1340779 w 5979492"/>
              <a:gd name="connsiteY2469" fmla="*/ 956301 h 5913566"/>
              <a:gd name="connsiteX2470" fmla="*/ 1345599 w 5979492"/>
              <a:gd name="connsiteY2470" fmla="*/ 958217 h 5913566"/>
              <a:gd name="connsiteX2471" fmla="*/ 1350135 w 5979492"/>
              <a:gd name="connsiteY2471" fmla="*/ 960681 h 5913566"/>
              <a:gd name="connsiteX2472" fmla="*/ 1354104 w 5979492"/>
              <a:gd name="connsiteY2472" fmla="*/ 963419 h 5913566"/>
              <a:gd name="connsiteX2473" fmla="*/ 1358074 w 5979492"/>
              <a:gd name="connsiteY2473" fmla="*/ 966157 h 5913566"/>
              <a:gd name="connsiteX2474" fmla="*/ 1361760 w 5979492"/>
              <a:gd name="connsiteY2474" fmla="*/ 969168 h 5913566"/>
              <a:gd name="connsiteX2475" fmla="*/ 1365446 w 5979492"/>
              <a:gd name="connsiteY2475" fmla="*/ 972453 h 5913566"/>
              <a:gd name="connsiteX2476" fmla="*/ 1368564 w 5979492"/>
              <a:gd name="connsiteY2476" fmla="*/ 976560 h 5913566"/>
              <a:gd name="connsiteX2477" fmla="*/ 1371683 w 5979492"/>
              <a:gd name="connsiteY2477" fmla="*/ 980667 h 5913566"/>
              <a:gd name="connsiteX2478" fmla="*/ 1373951 w 5979492"/>
              <a:gd name="connsiteY2478" fmla="*/ 985047 h 5913566"/>
              <a:gd name="connsiteX2479" fmla="*/ 1376503 w 5979492"/>
              <a:gd name="connsiteY2479" fmla="*/ 989975 h 5913566"/>
              <a:gd name="connsiteX2480" fmla="*/ 1455322 w 5979492"/>
              <a:gd name="connsiteY2480" fmla="*/ 995725 h 5913566"/>
              <a:gd name="connsiteX2481" fmla="*/ 1461560 w 5979492"/>
              <a:gd name="connsiteY2481" fmla="*/ 994355 h 5913566"/>
              <a:gd name="connsiteX2482" fmla="*/ 1466379 w 5979492"/>
              <a:gd name="connsiteY2482" fmla="*/ 992713 h 5913566"/>
              <a:gd name="connsiteX2483" fmla="*/ 1470916 w 5979492"/>
              <a:gd name="connsiteY2483" fmla="*/ 990797 h 5913566"/>
              <a:gd name="connsiteX2484" fmla="*/ 1474318 w 5979492"/>
              <a:gd name="connsiteY2484" fmla="*/ 988607 h 5913566"/>
              <a:gd name="connsiteX2485" fmla="*/ 1477153 w 5979492"/>
              <a:gd name="connsiteY2485" fmla="*/ 985869 h 5913566"/>
              <a:gd name="connsiteX2486" fmla="*/ 1479138 w 5979492"/>
              <a:gd name="connsiteY2486" fmla="*/ 983404 h 5913566"/>
              <a:gd name="connsiteX2487" fmla="*/ 1480839 w 5979492"/>
              <a:gd name="connsiteY2487" fmla="*/ 980119 h 5913566"/>
              <a:gd name="connsiteX2488" fmla="*/ 1481690 w 5979492"/>
              <a:gd name="connsiteY2488" fmla="*/ 977108 h 5913566"/>
              <a:gd name="connsiteX2489" fmla="*/ 1482256 w 5979492"/>
              <a:gd name="connsiteY2489" fmla="*/ 973548 h 5913566"/>
              <a:gd name="connsiteX2490" fmla="*/ 1482256 w 5979492"/>
              <a:gd name="connsiteY2490" fmla="*/ 970263 h 5913566"/>
              <a:gd name="connsiteX2491" fmla="*/ 1481973 w 5979492"/>
              <a:gd name="connsiteY2491" fmla="*/ 966430 h 5913566"/>
              <a:gd name="connsiteX2492" fmla="*/ 1481690 w 5979492"/>
              <a:gd name="connsiteY2492" fmla="*/ 962597 h 5913566"/>
              <a:gd name="connsiteX2493" fmla="*/ 1479988 w 5979492"/>
              <a:gd name="connsiteY2493" fmla="*/ 954384 h 5913566"/>
              <a:gd name="connsiteX2494" fmla="*/ 1478571 w 5979492"/>
              <a:gd name="connsiteY2494" fmla="*/ 945623 h 5913566"/>
              <a:gd name="connsiteX2495" fmla="*/ 1476019 w 5979492"/>
              <a:gd name="connsiteY2495" fmla="*/ 930839 h 5913566"/>
              <a:gd name="connsiteX2496" fmla="*/ 1472901 w 5979492"/>
              <a:gd name="connsiteY2496" fmla="*/ 915508 h 5913566"/>
              <a:gd name="connsiteX2497" fmla="*/ 1471483 w 5979492"/>
              <a:gd name="connsiteY2497" fmla="*/ 908116 h 5913566"/>
              <a:gd name="connsiteX2498" fmla="*/ 1470348 w 5979492"/>
              <a:gd name="connsiteY2498" fmla="*/ 900724 h 5913566"/>
              <a:gd name="connsiteX2499" fmla="*/ 1469498 w 5979492"/>
              <a:gd name="connsiteY2499" fmla="*/ 893058 h 5913566"/>
              <a:gd name="connsiteX2500" fmla="*/ 1469214 w 5979492"/>
              <a:gd name="connsiteY2500" fmla="*/ 885667 h 5913566"/>
              <a:gd name="connsiteX2501" fmla="*/ 1468931 w 5979492"/>
              <a:gd name="connsiteY2501" fmla="*/ 878001 h 5913566"/>
              <a:gd name="connsiteX2502" fmla="*/ 1469498 w 5979492"/>
              <a:gd name="connsiteY2502" fmla="*/ 870335 h 5913566"/>
              <a:gd name="connsiteX2503" fmla="*/ 1470348 w 5979492"/>
              <a:gd name="connsiteY2503" fmla="*/ 862943 h 5913566"/>
              <a:gd name="connsiteX2504" fmla="*/ 1471199 w 5979492"/>
              <a:gd name="connsiteY2504" fmla="*/ 859110 h 5913566"/>
              <a:gd name="connsiteX2505" fmla="*/ 1472050 w 5979492"/>
              <a:gd name="connsiteY2505" fmla="*/ 855825 h 5913566"/>
              <a:gd name="connsiteX2506" fmla="*/ 1473184 w 5979492"/>
              <a:gd name="connsiteY2506" fmla="*/ 851992 h 5913566"/>
              <a:gd name="connsiteX2507" fmla="*/ 1474602 w 5979492"/>
              <a:gd name="connsiteY2507" fmla="*/ 848433 h 5913566"/>
              <a:gd name="connsiteX2508" fmla="*/ 1476019 w 5979492"/>
              <a:gd name="connsiteY2508" fmla="*/ 844600 h 5913566"/>
              <a:gd name="connsiteX2509" fmla="*/ 1477720 w 5979492"/>
              <a:gd name="connsiteY2509" fmla="*/ 841041 h 5913566"/>
              <a:gd name="connsiteX2510" fmla="*/ 1479705 w 5979492"/>
              <a:gd name="connsiteY2510" fmla="*/ 837482 h 5913566"/>
              <a:gd name="connsiteX2511" fmla="*/ 1482256 w 5979492"/>
              <a:gd name="connsiteY2511" fmla="*/ 833649 h 5913566"/>
              <a:gd name="connsiteX2512" fmla="*/ 1484525 w 5979492"/>
              <a:gd name="connsiteY2512" fmla="*/ 830364 h 5913566"/>
              <a:gd name="connsiteX2513" fmla="*/ 1487360 w 5979492"/>
              <a:gd name="connsiteY2513" fmla="*/ 826531 h 5913566"/>
              <a:gd name="connsiteX2514" fmla="*/ 1492180 w 5979492"/>
              <a:gd name="connsiteY2514" fmla="*/ 822424 h 5913566"/>
              <a:gd name="connsiteX2515" fmla="*/ 1497000 w 5979492"/>
              <a:gd name="connsiteY2515" fmla="*/ 818044 h 5913566"/>
              <a:gd name="connsiteX2516" fmla="*/ 1502103 w 5979492"/>
              <a:gd name="connsiteY2516" fmla="*/ 813937 h 5913566"/>
              <a:gd name="connsiteX2517" fmla="*/ 1507206 w 5979492"/>
              <a:gd name="connsiteY2517" fmla="*/ 810652 h 5913566"/>
              <a:gd name="connsiteX2518" fmla="*/ 1512310 w 5979492"/>
              <a:gd name="connsiteY2518" fmla="*/ 807093 h 5913566"/>
              <a:gd name="connsiteX2519" fmla="*/ 1517413 w 5979492"/>
              <a:gd name="connsiteY2519" fmla="*/ 804081 h 5913566"/>
              <a:gd name="connsiteX2520" fmla="*/ 1522801 w 5979492"/>
              <a:gd name="connsiteY2520" fmla="*/ 801069 h 5913566"/>
              <a:gd name="connsiteX2521" fmla="*/ 1528187 w 5979492"/>
              <a:gd name="connsiteY2521" fmla="*/ 798606 h 5913566"/>
              <a:gd name="connsiteX2522" fmla="*/ 1533858 w 5979492"/>
              <a:gd name="connsiteY2522" fmla="*/ 796141 h 5913566"/>
              <a:gd name="connsiteX2523" fmla="*/ 1539245 w 5979492"/>
              <a:gd name="connsiteY2523" fmla="*/ 794225 h 5913566"/>
              <a:gd name="connsiteX2524" fmla="*/ 1544631 w 5979492"/>
              <a:gd name="connsiteY2524" fmla="*/ 792309 h 5913566"/>
              <a:gd name="connsiteX2525" fmla="*/ 1550302 w 5979492"/>
              <a:gd name="connsiteY2525" fmla="*/ 790666 h 5913566"/>
              <a:gd name="connsiteX2526" fmla="*/ 1555972 w 5979492"/>
              <a:gd name="connsiteY2526" fmla="*/ 789023 h 5913566"/>
              <a:gd name="connsiteX2527" fmla="*/ 1561643 w 5979492"/>
              <a:gd name="connsiteY2527" fmla="*/ 787655 h 5913566"/>
              <a:gd name="connsiteX2528" fmla="*/ 1567597 w 5979492"/>
              <a:gd name="connsiteY2528" fmla="*/ 786560 h 5913566"/>
              <a:gd name="connsiteX2529" fmla="*/ 1573268 w 5979492"/>
              <a:gd name="connsiteY2529" fmla="*/ 785738 h 5913566"/>
              <a:gd name="connsiteX2530" fmla="*/ 1585176 w 5979492"/>
              <a:gd name="connsiteY2530" fmla="*/ 784370 h 5913566"/>
              <a:gd name="connsiteX2531" fmla="*/ 1596800 w 5979492"/>
              <a:gd name="connsiteY2531" fmla="*/ 783274 h 5913566"/>
              <a:gd name="connsiteX2532" fmla="*/ 1608708 w 5979492"/>
              <a:gd name="connsiteY2532" fmla="*/ 782727 h 5913566"/>
              <a:gd name="connsiteX2533" fmla="*/ 1620899 w 5979492"/>
              <a:gd name="connsiteY2533" fmla="*/ 783000 h 5913566"/>
              <a:gd name="connsiteX2534" fmla="*/ 1633090 w 5979492"/>
              <a:gd name="connsiteY2534" fmla="*/ 783274 h 5913566"/>
              <a:gd name="connsiteX2535" fmla="*/ 1645565 w 5979492"/>
              <a:gd name="connsiteY2535" fmla="*/ 784095 h 5913566"/>
              <a:gd name="connsiteX2536" fmla="*/ 1670232 w 5979492"/>
              <a:gd name="connsiteY2536" fmla="*/ 786012 h 5913566"/>
              <a:gd name="connsiteX2537" fmla="*/ 1734025 w 5979492"/>
              <a:gd name="connsiteY2537" fmla="*/ 784917 h 5913566"/>
              <a:gd name="connsiteX2538" fmla="*/ 1746500 w 5979492"/>
              <a:gd name="connsiteY2538" fmla="*/ 784643 h 5913566"/>
              <a:gd name="connsiteX2539" fmla="*/ 1758975 w 5979492"/>
              <a:gd name="connsiteY2539" fmla="*/ 784370 h 5913566"/>
              <a:gd name="connsiteX2540" fmla="*/ 1783924 w 5979492"/>
              <a:gd name="connsiteY2540" fmla="*/ 783000 h 5913566"/>
              <a:gd name="connsiteX2541" fmla="*/ 1808591 w 5979492"/>
              <a:gd name="connsiteY2541" fmla="*/ 781905 h 5913566"/>
              <a:gd name="connsiteX2542" fmla="*/ 1821066 w 5979492"/>
              <a:gd name="connsiteY2542" fmla="*/ 781632 h 5913566"/>
              <a:gd name="connsiteX2543" fmla="*/ 1833541 w 5979492"/>
              <a:gd name="connsiteY2543" fmla="*/ 781358 h 5913566"/>
              <a:gd name="connsiteX2544" fmla="*/ 1845732 w 5979492"/>
              <a:gd name="connsiteY2544" fmla="*/ 781632 h 5913566"/>
              <a:gd name="connsiteX2545" fmla="*/ 1858207 w 5979492"/>
              <a:gd name="connsiteY2545" fmla="*/ 782179 h 5913566"/>
              <a:gd name="connsiteX2546" fmla="*/ 1870399 w 5979492"/>
              <a:gd name="connsiteY2546" fmla="*/ 783274 h 5913566"/>
              <a:gd name="connsiteX2547" fmla="*/ 1882590 w 5979492"/>
              <a:gd name="connsiteY2547" fmla="*/ 784917 h 5913566"/>
              <a:gd name="connsiteX2548" fmla="*/ 1895065 w 5979492"/>
              <a:gd name="connsiteY2548" fmla="*/ 787107 h 5913566"/>
              <a:gd name="connsiteX2549" fmla="*/ 1901020 w 5979492"/>
              <a:gd name="connsiteY2549" fmla="*/ 788202 h 5913566"/>
              <a:gd name="connsiteX2550" fmla="*/ 1907257 w 5979492"/>
              <a:gd name="connsiteY2550" fmla="*/ 789571 h 5913566"/>
              <a:gd name="connsiteX2551" fmla="*/ 1913212 w 5979492"/>
              <a:gd name="connsiteY2551" fmla="*/ 791488 h 5913566"/>
              <a:gd name="connsiteX2552" fmla="*/ 1919165 w 5979492"/>
              <a:gd name="connsiteY2552" fmla="*/ 793404 h 5913566"/>
              <a:gd name="connsiteX2553" fmla="*/ 1925403 w 5979492"/>
              <a:gd name="connsiteY2553" fmla="*/ 795321 h 5913566"/>
              <a:gd name="connsiteX2554" fmla="*/ 1931357 w 5979492"/>
              <a:gd name="connsiteY2554" fmla="*/ 797784 h 5913566"/>
              <a:gd name="connsiteX2555" fmla="*/ 1941563 w 5979492"/>
              <a:gd name="connsiteY2555" fmla="*/ 798879 h 5913566"/>
              <a:gd name="connsiteX2556" fmla="*/ 1950920 w 5979492"/>
              <a:gd name="connsiteY2556" fmla="*/ 799701 h 5913566"/>
              <a:gd name="connsiteX2557" fmla="*/ 1959141 w 5979492"/>
              <a:gd name="connsiteY2557" fmla="*/ 799701 h 5913566"/>
              <a:gd name="connsiteX2558" fmla="*/ 1966513 w 5979492"/>
              <a:gd name="connsiteY2558" fmla="*/ 799427 h 5913566"/>
              <a:gd name="connsiteX2559" fmla="*/ 1973035 w 5979492"/>
              <a:gd name="connsiteY2559" fmla="*/ 798606 h 5913566"/>
              <a:gd name="connsiteX2560" fmla="*/ 1978705 w 5979492"/>
              <a:gd name="connsiteY2560" fmla="*/ 797511 h 5913566"/>
              <a:gd name="connsiteX2561" fmla="*/ 1983524 w 5979492"/>
              <a:gd name="connsiteY2561" fmla="*/ 795594 h 5913566"/>
              <a:gd name="connsiteX2562" fmla="*/ 1987494 w 5979492"/>
              <a:gd name="connsiteY2562" fmla="*/ 793404 h 5913566"/>
              <a:gd name="connsiteX2563" fmla="*/ 1990896 w 5979492"/>
              <a:gd name="connsiteY2563" fmla="*/ 791214 h 5913566"/>
              <a:gd name="connsiteX2564" fmla="*/ 1993732 w 5979492"/>
              <a:gd name="connsiteY2564" fmla="*/ 788202 h 5913566"/>
              <a:gd name="connsiteX2565" fmla="*/ 1996000 w 5979492"/>
              <a:gd name="connsiteY2565" fmla="*/ 785190 h 5913566"/>
              <a:gd name="connsiteX2566" fmla="*/ 1997701 w 5979492"/>
              <a:gd name="connsiteY2566" fmla="*/ 781632 h 5913566"/>
              <a:gd name="connsiteX2567" fmla="*/ 1998835 w 5979492"/>
              <a:gd name="connsiteY2567" fmla="*/ 778072 h 5913566"/>
              <a:gd name="connsiteX2568" fmla="*/ 1999686 w 5979492"/>
              <a:gd name="connsiteY2568" fmla="*/ 774239 h 5913566"/>
              <a:gd name="connsiteX2569" fmla="*/ 2000253 w 5979492"/>
              <a:gd name="connsiteY2569" fmla="*/ 769859 h 5913566"/>
              <a:gd name="connsiteX2570" fmla="*/ 2000253 w 5979492"/>
              <a:gd name="connsiteY2570" fmla="*/ 765753 h 5913566"/>
              <a:gd name="connsiteX2571" fmla="*/ 1999969 w 5979492"/>
              <a:gd name="connsiteY2571" fmla="*/ 761372 h 5913566"/>
              <a:gd name="connsiteX2572" fmla="*/ 1999686 w 5979492"/>
              <a:gd name="connsiteY2572" fmla="*/ 756718 h 5913566"/>
              <a:gd name="connsiteX2573" fmla="*/ 1998552 w 5979492"/>
              <a:gd name="connsiteY2573" fmla="*/ 747409 h 5913566"/>
              <a:gd name="connsiteX2574" fmla="*/ 1996850 w 5979492"/>
              <a:gd name="connsiteY2574" fmla="*/ 737553 h 5913566"/>
              <a:gd name="connsiteX2575" fmla="*/ 1995149 w 5979492"/>
              <a:gd name="connsiteY2575" fmla="*/ 728245 h 5913566"/>
              <a:gd name="connsiteX2576" fmla="*/ 1994582 w 5979492"/>
              <a:gd name="connsiteY2576" fmla="*/ 723591 h 5913566"/>
              <a:gd name="connsiteX2577" fmla="*/ 1994298 w 5979492"/>
              <a:gd name="connsiteY2577" fmla="*/ 718937 h 5913566"/>
              <a:gd name="connsiteX2578" fmla="*/ 1994015 w 5979492"/>
              <a:gd name="connsiteY2578" fmla="*/ 714556 h 5913566"/>
              <a:gd name="connsiteX2579" fmla="*/ 1994015 w 5979492"/>
              <a:gd name="connsiteY2579" fmla="*/ 710176 h 5913566"/>
              <a:gd name="connsiteX2580" fmla="*/ 1994582 w 5979492"/>
              <a:gd name="connsiteY2580" fmla="*/ 706069 h 5913566"/>
              <a:gd name="connsiteX2581" fmla="*/ 1995149 w 5979492"/>
              <a:gd name="connsiteY2581" fmla="*/ 702237 h 5913566"/>
              <a:gd name="connsiteX2582" fmla="*/ 1996283 w 5979492"/>
              <a:gd name="connsiteY2582" fmla="*/ 698404 h 5913566"/>
              <a:gd name="connsiteX2583" fmla="*/ 1998268 w 5979492"/>
              <a:gd name="connsiteY2583" fmla="*/ 695118 h 5913566"/>
              <a:gd name="connsiteX2584" fmla="*/ 2001954 w 5979492"/>
              <a:gd name="connsiteY2584" fmla="*/ 691833 h 5913566"/>
              <a:gd name="connsiteX2585" fmla="*/ 2005639 w 5979492"/>
              <a:gd name="connsiteY2585" fmla="*/ 688821 h 5913566"/>
              <a:gd name="connsiteX2586" fmla="*/ 2003655 w 5979492"/>
              <a:gd name="connsiteY2586" fmla="*/ 689916 h 5913566"/>
              <a:gd name="connsiteX2587" fmla="*/ 2001387 w 5979492"/>
              <a:gd name="connsiteY2587" fmla="*/ 691559 h 5913566"/>
              <a:gd name="connsiteX2588" fmla="*/ 1999686 w 5979492"/>
              <a:gd name="connsiteY2588" fmla="*/ 693202 h 5913566"/>
              <a:gd name="connsiteX2589" fmla="*/ 1998268 w 5979492"/>
              <a:gd name="connsiteY2589" fmla="*/ 695118 h 5913566"/>
              <a:gd name="connsiteX2590" fmla="*/ 1995432 w 5979492"/>
              <a:gd name="connsiteY2590" fmla="*/ 649397 h 5913566"/>
              <a:gd name="connsiteX2591" fmla="*/ 1997417 w 5979492"/>
              <a:gd name="connsiteY2591" fmla="*/ 651588 h 5913566"/>
              <a:gd name="connsiteX2592" fmla="*/ 1999119 w 5979492"/>
              <a:gd name="connsiteY2592" fmla="*/ 653230 h 5913566"/>
              <a:gd name="connsiteX2593" fmla="*/ 2000820 w 5979492"/>
              <a:gd name="connsiteY2593" fmla="*/ 654600 h 5913566"/>
              <a:gd name="connsiteX2594" fmla="*/ 2002521 w 5979492"/>
              <a:gd name="connsiteY2594" fmla="*/ 655695 h 5913566"/>
              <a:gd name="connsiteX2595" fmla="*/ 2004505 w 5979492"/>
              <a:gd name="connsiteY2595" fmla="*/ 656516 h 5913566"/>
              <a:gd name="connsiteX2596" fmla="*/ 2006206 w 5979492"/>
              <a:gd name="connsiteY2596" fmla="*/ 657337 h 5913566"/>
              <a:gd name="connsiteX2597" fmla="*/ 2010176 w 5979492"/>
              <a:gd name="connsiteY2597" fmla="*/ 658158 h 5913566"/>
              <a:gd name="connsiteX2598" fmla="*/ 2007341 w 5979492"/>
              <a:gd name="connsiteY2598" fmla="*/ 655968 h 5913566"/>
              <a:gd name="connsiteX2599" fmla="*/ 2004222 w 5979492"/>
              <a:gd name="connsiteY2599" fmla="*/ 653778 h 5913566"/>
              <a:gd name="connsiteX2600" fmla="*/ 2000253 w 5979492"/>
              <a:gd name="connsiteY2600" fmla="*/ 651862 h 5913566"/>
              <a:gd name="connsiteX2601" fmla="*/ 1995432 w 5979492"/>
              <a:gd name="connsiteY2601" fmla="*/ 649397 h 5913566"/>
              <a:gd name="connsiteX2602" fmla="*/ 1996850 w 5979492"/>
              <a:gd name="connsiteY2602" fmla="*/ 574383 h 5913566"/>
              <a:gd name="connsiteX2603" fmla="*/ 1994582 w 5979492"/>
              <a:gd name="connsiteY2603" fmla="*/ 554123 h 5913566"/>
              <a:gd name="connsiteX2604" fmla="*/ 1992314 w 5979492"/>
              <a:gd name="connsiteY2604" fmla="*/ 534411 h 5913566"/>
              <a:gd name="connsiteX2605" fmla="*/ 1987211 w 5979492"/>
              <a:gd name="connsiteY2605" fmla="*/ 494714 h 5913566"/>
              <a:gd name="connsiteX2606" fmla="*/ 1985226 w 5979492"/>
              <a:gd name="connsiteY2606" fmla="*/ 474728 h 5913566"/>
              <a:gd name="connsiteX2607" fmla="*/ 1983524 w 5979492"/>
              <a:gd name="connsiteY2607" fmla="*/ 455016 h 5913566"/>
              <a:gd name="connsiteX2608" fmla="*/ 1981823 w 5979492"/>
              <a:gd name="connsiteY2608" fmla="*/ 435031 h 5913566"/>
              <a:gd name="connsiteX2609" fmla="*/ 1981256 w 5979492"/>
              <a:gd name="connsiteY2609" fmla="*/ 414772 h 5913566"/>
              <a:gd name="connsiteX2610" fmla="*/ 1980973 w 5979492"/>
              <a:gd name="connsiteY2610" fmla="*/ 407653 h 5913566"/>
              <a:gd name="connsiteX2611" fmla="*/ 1980973 w 5979492"/>
              <a:gd name="connsiteY2611" fmla="*/ 400535 h 5913566"/>
              <a:gd name="connsiteX2612" fmla="*/ 1981256 w 5979492"/>
              <a:gd name="connsiteY2612" fmla="*/ 393143 h 5913566"/>
              <a:gd name="connsiteX2613" fmla="*/ 1981823 w 5979492"/>
              <a:gd name="connsiteY2613" fmla="*/ 386025 h 5913566"/>
              <a:gd name="connsiteX2614" fmla="*/ 1982957 w 5979492"/>
              <a:gd name="connsiteY2614" fmla="*/ 379181 h 5913566"/>
              <a:gd name="connsiteX2615" fmla="*/ 1984659 w 5979492"/>
              <a:gd name="connsiteY2615" fmla="*/ 372610 h 5913566"/>
              <a:gd name="connsiteX2616" fmla="*/ 1985793 w 5979492"/>
              <a:gd name="connsiteY2616" fmla="*/ 369051 h 5913566"/>
              <a:gd name="connsiteX2617" fmla="*/ 1986644 w 5979492"/>
              <a:gd name="connsiteY2617" fmla="*/ 366039 h 5913566"/>
              <a:gd name="connsiteX2618" fmla="*/ 1988061 w 5979492"/>
              <a:gd name="connsiteY2618" fmla="*/ 363027 h 5913566"/>
              <a:gd name="connsiteX2619" fmla="*/ 1989479 w 5979492"/>
              <a:gd name="connsiteY2619" fmla="*/ 360290 h 5913566"/>
              <a:gd name="connsiteX2620" fmla="*/ 1991180 w 5979492"/>
              <a:gd name="connsiteY2620" fmla="*/ 357279 h 5913566"/>
              <a:gd name="connsiteX2621" fmla="*/ 1993164 w 5979492"/>
              <a:gd name="connsiteY2621" fmla="*/ 354541 h 5913566"/>
              <a:gd name="connsiteX2622" fmla="*/ 1995149 w 5979492"/>
              <a:gd name="connsiteY2622" fmla="*/ 351803 h 5913566"/>
              <a:gd name="connsiteX2623" fmla="*/ 1997417 w 5979492"/>
              <a:gd name="connsiteY2623" fmla="*/ 349613 h 5913566"/>
              <a:gd name="connsiteX2624" fmla="*/ 1999969 w 5979492"/>
              <a:gd name="connsiteY2624" fmla="*/ 347423 h 5913566"/>
              <a:gd name="connsiteX2625" fmla="*/ 2002521 w 5979492"/>
              <a:gd name="connsiteY2625" fmla="*/ 345232 h 5913566"/>
              <a:gd name="connsiteX2626" fmla="*/ 2005639 w 5979492"/>
              <a:gd name="connsiteY2626" fmla="*/ 343315 h 5913566"/>
              <a:gd name="connsiteX2627" fmla="*/ 2008758 w 5979492"/>
              <a:gd name="connsiteY2627" fmla="*/ 341673 h 5913566"/>
              <a:gd name="connsiteX2628" fmla="*/ 2012444 w 5979492"/>
              <a:gd name="connsiteY2628" fmla="*/ 340304 h 5913566"/>
              <a:gd name="connsiteX2629" fmla="*/ 2016413 w 5979492"/>
              <a:gd name="connsiteY2629" fmla="*/ 338662 h 5913566"/>
              <a:gd name="connsiteX2630" fmla="*/ 2020382 w 5979492"/>
              <a:gd name="connsiteY2630" fmla="*/ 337567 h 5913566"/>
              <a:gd name="connsiteX2631" fmla="*/ 2024919 w 5979492"/>
              <a:gd name="connsiteY2631" fmla="*/ 336472 h 5913566"/>
              <a:gd name="connsiteX2632" fmla="*/ 2029739 w 5979492"/>
              <a:gd name="connsiteY2632" fmla="*/ 335924 h 5913566"/>
              <a:gd name="connsiteX2633" fmla="*/ 2034558 w 5979492"/>
              <a:gd name="connsiteY2633" fmla="*/ 335376 h 5913566"/>
              <a:gd name="connsiteX2634" fmla="*/ 2039946 w 5979492"/>
              <a:gd name="connsiteY2634" fmla="*/ 335102 h 5913566"/>
              <a:gd name="connsiteX2635" fmla="*/ 2045616 w 5979492"/>
              <a:gd name="connsiteY2635" fmla="*/ 335376 h 5913566"/>
              <a:gd name="connsiteX2636" fmla="*/ 2108274 w 5979492"/>
              <a:gd name="connsiteY2636" fmla="*/ 331269 h 5913566"/>
              <a:gd name="connsiteX2637" fmla="*/ 2122734 w 5979492"/>
              <a:gd name="connsiteY2637" fmla="*/ 329627 h 5913566"/>
              <a:gd name="connsiteX2638" fmla="*/ 2136911 w 5979492"/>
              <a:gd name="connsiteY2638" fmla="*/ 328258 h 5913566"/>
              <a:gd name="connsiteX2639" fmla="*/ 2151087 w 5979492"/>
              <a:gd name="connsiteY2639" fmla="*/ 326616 h 5913566"/>
              <a:gd name="connsiteX2640" fmla="*/ 2165263 w 5979492"/>
              <a:gd name="connsiteY2640" fmla="*/ 325521 h 5913566"/>
              <a:gd name="connsiteX2641" fmla="*/ 2179722 w 5979492"/>
              <a:gd name="connsiteY2641" fmla="*/ 324699 h 5913566"/>
              <a:gd name="connsiteX2642" fmla="*/ 2193615 w 5979492"/>
              <a:gd name="connsiteY2642" fmla="*/ 324151 h 5913566"/>
              <a:gd name="connsiteX2643" fmla="*/ 2207791 w 5979492"/>
              <a:gd name="connsiteY2643" fmla="*/ 323604 h 5913566"/>
              <a:gd name="connsiteX2644" fmla="*/ 2221683 w 5979492"/>
              <a:gd name="connsiteY2644" fmla="*/ 323604 h 5913566"/>
              <a:gd name="connsiteX2645" fmla="*/ 2235576 w 5979492"/>
              <a:gd name="connsiteY2645" fmla="*/ 323604 h 5913566"/>
              <a:gd name="connsiteX2646" fmla="*/ 2249469 w 5979492"/>
              <a:gd name="connsiteY2646" fmla="*/ 323878 h 5913566"/>
              <a:gd name="connsiteX2647" fmla="*/ 2263362 w 5979492"/>
              <a:gd name="connsiteY2647" fmla="*/ 324425 h 5913566"/>
              <a:gd name="connsiteX2648" fmla="*/ 2276971 w 5979492"/>
              <a:gd name="connsiteY2648" fmla="*/ 324973 h 5913566"/>
              <a:gd name="connsiteX2649" fmla="*/ 2291147 w 5979492"/>
              <a:gd name="connsiteY2649" fmla="*/ 326068 h 5913566"/>
              <a:gd name="connsiteX2650" fmla="*/ 2304756 w 5979492"/>
              <a:gd name="connsiteY2650" fmla="*/ 327711 h 5913566"/>
              <a:gd name="connsiteX2651" fmla="*/ 2318365 w 5979492"/>
              <a:gd name="connsiteY2651" fmla="*/ 329353 h 5913566"/>
              <a:gd name="connsiteX2652" fmla="*/ 2331974 w 5979492"/>
              <a:gd name="connsiteY2652" fmla="*/ 330996 h 5913566"/>
              <a:gd name="connsiteX2653" fmla="*/ 2345299 w 5979492"/>
              <a:gd name="connsiteY2653" fmla="*/ 333460 h 5913566"/>
              <a:gd name="connsiteX2654" fmla="*/ 2358625 w 5979492"/>
              <a:gd name="connsiteY2654" fmla="*/ 335924 h 5913566"/>
              <a:gd name="connsiteX2655" fmla="*/ 2371950 w 5979492"/>
              <a:gd name="connsiteY2655" fmla="*/ 338662 h 5913566"/>
              <a:gd name="connsiteX2656" fmla="*/ 2385276 w 5979492"/>
              <a:gd name="connsiteY2656" fmla="*/ 342220 h 5913566"/>
              <a:gd name="connsiteX2657" fmla="*/ 2398602 w 5979492"/>
              <a:gd name="connsiteY2657" fmla="*/ 345506 h 5913566"/>
              <a:gd name="connsiteX2658" fmla="*/ 2411644 w 5979492"/>
              <a:gd name="connsiteY2658" fmla="*/ 349613 h 5913566"/>
              <a:gd name="connsiteX2659" fmla="*/ 2424686 w 5979492"/>
              <a:gd name="connsiteY2659" fmla="*/ 353993 h 5913566"/>
              <a:gd name="connsiteX2660" fmla="*/ 2437728 w 5979492"/>
              <a:gd name="connsiteY2660" fmla="*/ 358647 h 5913566"/>
              <a:gd name="connsiteX2661" fmla="*/ 2450487 w 5979492"/>
              <a:gd name="connsiteY2661" fmla="*/ 363302 h 5913566"/>
              <a:gd name="connsiteX2662" fmla="*/ 2463246 w 5979492"/>
              <a:gd name="connsiteY2662" fmla="*/ 368777 h 5913566"/>
              <a:gd name="connsiteX2663" fmla="*/ 2476004 w 5979492"/>
              <a:gd name="connsiteY2663" fmla="*/ 374526 h 5913566"/>
              <a:gd name="connsiteX2664" fmla="*/ 2488762 w 5979492"/>
              <a:gd name="connsiteY2664" fmla="*/ 380823 h 5913566"/>
              <a:gd name="connsiteX2665" fmla="*/ 2501238 w 5979492"/>
              <a:gd name="connsiteY2665" fmla="*/ 387394 h 5913566"/>
              <a:gd name="connsiteX2666" fmla="*/ 2513712 w 5979492"/>
              <a:gd name="connsiteY2666" fmla="*/ 394238 h 5913566"/>
              <a:gd name="connsiteX2667" fmla="*/ 2526187 w 5979492"/>
              <a:gd name="connsiteY2667" fmla="*/ 401630 h 5913566"/>
              <a:gd name="connsiteX2668" fmla="*/ 2538379 w 5979492"/>
              <a:gd name="connsiteY2668" fmla="*/ 409569 h 5913566"/>
              <a:gd name="connsiteX2669" fmla="*/ 2546034 w 5979492"/>
              <a:gd name="connsiteY2669" fmla="*/ 413950 h 5913566"/>
              <a:gd name="connsiteX2670" fmla="*/ 2553405 w 5979492"/>
              <a:gd name="connsiteY2670" fmla="*/ 418330 h 5913566"/>
              <a:gd name="connsiteX2671" fmla="*/ 2561343 w 5979492"/>
              <a:gd name="connsiteY2671" fmla="*/ 422437 h 5913566"/>
              <a:gd name="connsiteX2672" fmla="*/ 2569282 w 5979492"/>
              <a:gd name="connsiteY2672" fmla="*/ 425996 h 5913566"/>
              <a:gd name="connsiteX2673" fmla="*/ 2585726 w 5979492"/>
              <a:gd name="connsiteY2673" fmla="*/ 433114 h 5913566"/>
              <a:gd name="connsiteX2674" fmla="*/ 2593665 w 5979492"/>
              <a:gd name="connsiteY2674" fmla="*/ 436947 h 5913566"/>
              <a:gd name="connsiteX2675" fmla="*/ 2601604 w 5979492"/>
              <a:gd name="connsiteY2675" fmla="*/ 440507 h 5913566"/>
              <a:gd name="connsiteX2676" fmla="*/ 2616914 w 5979492"/>
              <a:gd name="connsiteY2676" fmla="*/ 425996 h 5913566"/>
              <a:gd name="connsiteX2677" fmla="*/ 2608692 w 5979492"/>
              <a:gd name="connsiteY2677" fmla="*/ 418878 h 5913566"/>
              <a:gd name="connsiteX2678" fmla="*/ 2601604 w 5979492"/>
              <a:gd name="connsiteY2678" fmla="*/ 412307 h 5913566"/>
              <a:gd name="connsiteX2679" fmla="*/ 2595650 w 5979492"/>
              <a:gd name="connsiteY2679" fmla="*/ 406011 h 5913566"/>
              <a:gd name="connsiteX2680" fmla="*/ 2591397 w 5979492"/>
              <a:gd name="connsiteY2680" fmla="*/ 399988 h 5913566"/>
              <a:gd name="connsiteX2681" fmla="*/ 2589129 w 5979492"/>
              <a:gd name="connsiteY2681" fmla="*/ 397250 h 5913566"/>
              <a:gd name="connsiteX2682" fmla="*/ 2587712 w 5979492"/>
              <a:gd name="connsiteY2682" fmla="*/ 394512 h 5913566"/>
              <a:gd name="connsiteX2683" fmla="*/ 2586577 w 5979492"/>
              <a:gd name="connsiteY2683" fmla="*/ 392048 h 5913566"/>
              <a:gd name="connsiteX2684" fmla="*/ 2585726 w 5979492"/>
              <a:gd name="connsiteY2684" fmla="*/ 389584 h 5913566"/>
              <a:gd name="connsiteX2685" fmla="*/ 2585159 w 5979492"/>
              <a:gd name="connsiteY2685" fmla="*/ 387394 h 5913566"/>
              <a:gd name="connsiteX2686" fmla="*/ 2584876 w 5979492"/>
              <a:gd name="connsiteY2686" fmla="*/ 385204 h 5913566"/>
              <a:gd name="connsiteX2687" fmla="*/ 2584876 w 5979492"/>
              <a:gd name="connsiteY2687" fmla="*/ 383013 h 5913566"/>
              <a:gd name="connsiteX2688" fmla="*/ 2585443 w 5979492"/>
              <a:gd name="connsiteY2688" fmla="*/ 381097 h 5913566"/>
              <a:gd name="connsiteX2689" fmla="*/ 2586294 w 5979492"/>
              <a:gd name="connsiteY2689" fmla="*/ 379454 h 5913566"/>
              <a:gd name="connsiteX2690" fmla="*/ 2587144 w 5979492"/>
              <a:gd name="connsiteY2690" fmla="*/ 377811 h 5913566"/>
              <a:gd name="connsiteX2691" fmla="*/ 2588563 w 5979492"/>
              <a:gd name="connsiteY2691" fmla="*/ 375895 h 5913566"/>
              <a:gd name="connsiteX2692" fmla="*/ 2590263 w 5979492"/>
              <a:gd name="connsiteY2692" fmla="*/ 374526 h 5913566"/>
              <a:gd name="connsiteX2693" fmla="*/ 2592815 w 5979492"/>
              <a:gd name="connsiteY2693" fmla="*/ 373431 h 5913566"/>
              <a:gd name="connsiteX2694" fmla="*/ 2595083 w 5979492"/>
              <a:gd name="connsiteY2694" fmla="*/ 372063 h 5913566"/>
              <a:gd name="connsiteX2695" fmla="*/ 2598201 w 5979492"/>
              <a:gd name="connsiteY2695" fmla="*/ 370967 h 5913566"/>
              <a:gd name="connsiteX2696" fmla="*/ 2601321 w 5979492"/>
              <a:gd name="connsiteY2696" fmla="*/ 370146 h 5913566"/>
              <a:gd name="connsiteX2697" fmla="*/ 2605290 w 5979492"/>
              <a:gd name="connsiteY2697" fmla="*/ 369325 h 5913566"/>
              <a:gd name="connsiteX2698" fmla="*/ 2608975 w 5979492"/>
              <a:gd name="connsiteY2698" fmla="*/ 368777 h 5913566"/>
              <a:gd name="connsiteX2699" fmla="*/ 2613512 w 5979492"/>
              <a:gd name="connsiteY2699" fmla="*/ 368230 h 5913566"/>
              <a:gd name="connsiteX2700" fmla="*/ 2618332 w 5979492"/>
              <a:gd name="connsiteY2700" fmla="*/ 367955 h 5913566"/>
              <a:gd name="connsiteX2701" fmla="*/ 2629106 w 5979492"/>
              <a:gd name="connsiteY2701" fmla="*/ 367682 h 5913566"/>
              <a:gd name="connsiteX2702" fmla="*/ 2641581 w 5979492"/>
              <a:gd name="connsiteY2702" fmla="*/ 367955 h 5913566"/>
              <a:gd name="connsiteX2703" fmla="*/ 2641864 w 5979492"/>
              <a:gd name="connsiteY2703" fmla="*/ 363849 h 5913566"/>
              <a:gd name="connsiteX2704" fmla="*/ 2642148 w 5979492"/>
              <a:gd name="connsiteY2704" fmla="*/ 360290 h 5913566"/>
              <a:gd name="connsiteX2705" fmla="*/ 2641864 w 5979492"/>
              <a:gd name="connsiteY2705" fmla="*/ 356457 h 5913566"/>
              <a:gd name="connsiteX2706" fmla="*/ 2641014 w 5979492"/>
              <a:gd name="connsiteY2706" fmla="*/ 353446 h 5913566"/>
              <a:gd name="connsiteX2707" fmla="*/ 2640163 w 5979492"/>
              <a:gd name="connsiteY2707" fmla="*/ 350160 h 5913566"/>
              <a:gd name="connsiteX2708" fmla="*/ 2638745 w 5979492"/>
              <a:gd name="connsiteY2708" fmla="*/ 347148 h 5913566"/>
              <a:gd name="connsiteX2709" fmla="*/ 2637044 w 5979492"/>
              <a:gd name="connsiteY2709" fmla="*/ 344137 h 5913566"/>
              <a:gd name="connsiteX2710" fmla="*/ 2635059 w 5979492"/>
              <a:gd name="connsiteY2710" fmla="*/ 341673 h 5913566"/>
              <a:gd name="connsiteX2711" fmla="*/ 2633075 w 5979492"/>
              <a:gd name="connsiteY2711" fmla="*/ 338662 h 5913566"/>
              <a:gd name="connsiteX2712" fmla="*/ 2630807 w 5979492"/>
              <a:gd name="connsiteY2712" fmla="*/ 336472 h 5913566"/>
              <a:gd name="connsiteX2713" fmla="*/ 2625420 w 5979492"/>
              <a:gd name="connsiteY2713" fmla="*/ 331544 h 5913566"/>
              <a:gd name="connsiteX2714" fmla="*/ 2619750 w 5979492"/>
              <a:gd name="connsiteY2714" fmla="*/ 327436 h 5913566"/>
              <a:gd name="connsiteX2715" fmla="*/ 2613796 w 5979492"/>
              <a:gd name="connsiteY2715" fmla="*/ 323056 h 5913566"/>
              <a:gd name="connsiteX2716" fmla="*/ 2608125 w 5979492"/>
              <a:gd name="connsiteY2716" fmla="*/ 318676 h 5913566"/>
              <a:gd name="connsiteX2717" fmla="*/ 2602455 w 5979492"/>
              <a:gd name="connsiteY2717" fmla="*/ 314569 h 5913566"/>
              <a:gd name="connsiteX2718" fmla="*/ 2597351 w 5979492"/>
              <a:gd name="connsiteY2718" fmla="*/ 309642 h 5913566"/>
              <a:gd name="connsiteX2719" fmla="*/ 2595083 w 5979492"/>
              <a:gd name="connsiteY2719" fmla="*/ 307177 h 5913566"/>
              <a:gd name="connsiteX2720" fmla="*/ 2593099 w 5979492"/>
              <a:gd name="connsiteY2720" fmla="*/ 304714 h 5913566"/>
              <a:gd name="connsiteX2721" fmla="*/ 2591397 w 5979492"/>
              <a:gd name="connsiteY2721" fmla="*/ 301976 h 5913566"/>
              <a:gd name="connsiteX2722" fmla="*/ 2589696 w 5979492"/>
              <a:gd name="connsiteY2722" fmla="*/ 299238 h 5913566"/>
              <a:gd name="connsiteX2723" fmla="*/ 2588563 w 5979492"/>
              <a:gd name="connsiteY2723" fmla="*/ 296226 h 5913566"/>
              <a:gd name="connsiteX2724" fmla="*/ 2587712 w 5979492"/>
              <a:gd name="connsiteY2724" fmla="*/ 292941 h 5913566"/>
              <a:gd name="connsiteX2725" fmla="*/ 2587144 w 5979492"/>
              <a:gd name="connsiteY2725" fmla="*/ 289930 h 5913566"/>
              <a:gd name="connsiteX2726" fmla="*/ 2586860 w 5979492"/>
              <a:gd name="connsiteY2726" fmla="*/ 286097 h 5913566"/>
              <a:gd name="connsiteX2727" fmla="*/ 2587144 w 5979492"/>
              <a:gd name="connsiteY2727" fmla="*/ 282537 h 5913566"/>
              <a:gd name="connsiteX2728" fmla="*/ 2587995 w 5979492"/>
              <a:gd name="connsiteY2728" fmla="*/ 278431 h 5913566"/>
              <a:gd name="connsiteX2729" fmla="*/ 2602738 w 5979492"/>
              <a:gd name="connsiteY2729" fmla="*/ 254886 h 5913566"/>
              <a:gd name="connsiteX2730" fmla="*/ 2618048 w 5979492"/>
              <a:gd name="connsiteY2730" fmla="*/ 231067 h 5913566"/>
              <a:gd name="connsiteX2731" fmla="*/ 2610393 w 5979492"/>
              <a:gd name="connsiteY2731" fmla="*/ 226414 h 5913566"/>
              <a:gd name="connsiteX2732" fmla="*/ 2603305 w 5979492"/>
              <a:gd name="connsiteY2732" fmla="*/ 221486 h 5913566"/>
              <a:gd name="connsiteX2733" fmla="*/ 2599903 w 5979492"/>
              <a:gd name="connsiteY2733" fmla="*/ 218748 h 5913566"/>
              <a:gd name="connsiteX2734" fmla="*/ 2596500 w 5979492"/>
              <a:gd name="connsiteY2734" fmla="*/ 216010 h 5913566"/>
              <a:gd name="connsiteX2735" fmla="*/ 2593665 w 5979492"/>
              <a:gd name="connsiteY2735" fmla="*/ 213272 h 5913566"/>
              <a:gd name="connsiteX2736" fmla="*/ 2590547 w 5979492"/>
              <a:gd name="connsiteY2736" fmla="*/ 210260 h 5913566"/>
              <a:gd name="connsiteX2737" fmla="*/ 2588279 w 5979492"/>
              <a:gd name="connsiteY2737" fmla="*/ 207249 h 5913566"/>
              <a:gd name="connsiteX2738" fmla="*/ 2586294 w 5979492"/>
              <a:gd name="connsiteY2738" fmla="*/ 203964 h 5913566"/>
              <a:gd name="connsiteX2739" fmla="*/ 2584309 w 5979492"/>
              <a:gd name="connsiteY2739" fmla="*/ 200679 h 5913566"/>
              <a:gd name="connsiteX2740" fmla="*/ 2583175 w 5979492"/>
              <a:gd name="connsiteY2740" fmla="*/ 196846 h 5913566"/>
              <a:gd name="connsiteX2741" fmla="*/ 2582608 w 5979492"/>
              <a:gd name="connsiteY2741" fmla="*/ 193013 h 5913566"/>
              <a:gd name="connsiteX2742" fmla="*/ 2582608 w 5979492"/>
              <a:gd name="connsiteY2742" fmla="*/ 189180 h 5913566"/>
              <a:gd name="connsiteX2743" fmla="*/ 2583175 w 5979492"/>
              <a:gd name="connsiteY2743" fmla="*/ 184525 h 5913566"/>
              <a:gd name="connsiteX2744" fmla="*/ 2584309 w 5979492"/>
              <a:gd name="connsiteY2744" fmla="*/ 179872 h 5913566"/>
              <a:gd name="connsiteX2745" fmla="*/ 2586294 w 5979492"/>
              <a:gd name="connsiteY2745" fmla="*/ 175764 h 5913566"/>
              <a:gd name="connsiteX2746" fmla="*/ 2588563 w 5979492"/>
              <a:gd name="connsiteY2746" fmla="*/ 171932 h 5913566"/>
              <a:gd name="connsiteX2747" fmla="*/ 2590831 w 5979492"/>
              <a:gd name="connsiteY2747" fmla="*/ 169194 h 5913566"/>
              <a:gd name="connsiteX2748" fmla="*/ 2593665 w 5979492"/>
              <a:gd name="connsiteY2748" fmla="*/ 166730 h 5913566"/>
              <a:gd name="connsiteX2749" fmla="*/ 2596500 w 5979492"/>
              <a:gd name="connsiteY2749" fmla="*/ 164813 h 5913566"/>
              <a:gd name="connsiteX2750" fmla="*/ 2599903 w 5979492"/>
              <a:gd name="connsiteY2750" fmla="*/ 163718 h 5913566"/>
              <a:gd name="connsiteX2751" fmla="*/ 2603022 w 5979492"/>
              <a:gd name="connsiteY2751" fmla="*/ 162897 h 5913566"/>
              <a:gd name="connsiteX2752" fmla="*/ 2606707 w 5979492"/>
              <a:gd name="connsiteY2752" fmla="*/ 162350 h 5913566"/>
              <a:gd name="connsiteX2753" fmla="*/ 2610109 w 5979492"/>
              <a:gd name="connsiteY2753" fmla="*/ 162350 h 5913566"/>
              <a:gd name="connsiteX2754" fmla="*/ 2614079 w 5979492"/>
              <a:gd name="connsiteY2754" fmla="*/ 162623 h 5913566"/>
              <a:gd name="connsiteX2755" fmla="*/ 2618048 w 5979492"/>
              <a:gd name="connsiteY2755" fmla="*/ 162897 h 5913566"/>
              <a:gd name="connsiteX2756" fmla="*/ 2621734 w 5979492"/>
              <a:gd name="connsiteY2756" fmla="*/ 163445 h 5913566"/>
              <a:gd name="connsiteX2757" fmla="*/ 2629673 w 5979492"/>
              <a:gd name="connsiteY2757" fmla="*/ 165088 h 5913566"/>
              <a:gd name="connsiteX2758" fmla="*/ 2637611 w 5979492"/>
              <a:gd name="connsiteY2758" fmla="*/ 166730 h 5913566"/>
              <a:gd name="connsiteX2759" fmla="*/ 2641581 w 5979492"/>
              <a:gd name="connsiteY2759" fmla="*/ 167278 h 5913566"/>
              <a:gd name="connsiteX2760" fmla="*/ 2645266 w 5979492"/>
              <a:gd name="connsiteY2760" fmla="*/ 167551 h 5913566"/>
              <a:gd name="connsiteX2761" fmla="*/ 2648101 w 5979492"/>
              <a:gd name="connsiteY2761" fmla="*/ 167551 h 5913566"/>
              <a:gd name="connsiteX2762" fmla="*/ 2651221 w 5979492"/>
              <a:gd name="connsiteY2762" fmla="*/ 167278 h 5913566"/>
              <a:gd name="connsiteX2763" fmla="*/ 2653772 w 5979492"/>
              <a:gd name="connsiteY2763" fmla="*/ 166456 h 5913566"/>
              <a:gd name="connsiteX2764" fmla="*/ 2655757 w 5979492"/>
              <a:gd name="connsiteY2764" fmla="*/ 165635 h 5913566"/>
              <a:gd name="connsiteX2765" fmla="*/ 2657742 w 5979492"/>
              <a:gd name="connsiteY2765" fmla="*/ 164266 h 5913566"/>
              <a:gd name="connsiteX2766" fmla="*/ 2659442 w 5979492"/>
              <a:gd name="connsiteY2766" fmla="*/ 162623 h 5913566"/>
              <a:gd name="connsiteX2767" fmla="*/ 2660576 w 5979492"/>
              <a:gd name="connsiteY2767" fmla="*/ 160707 h 5913566"/>
              <a:gd name="connsiteX2768" fmla="*/ 2661710 w 5979492"/>
              <a:gd name="connsiteY2768" fmla="*/ 158790 h 5913566"/>
              <a:gd name="connsiteX2769" fmla="*/ 2662561 w 5979492"/>
              <a:gd name="connsiteY2769" fmla="*/ 156600 h 5913566"/>
              <a:gd name="connsiteX2770" fmla="*/ 2663411 w 5979492"/>
              <a:gd name="connsiteY2770" fmla="*/ 153862 h 5913566"/>
              <a:gd name="connsiteX2771" fmla="*/ 2663979 w 5979492"/>
              <a:gd name="connsiteY2771" fmla="*/ 151399 h 5913566"/>
              <a:gd name="connsiteX2772" fmla="*/ 2664263 w 5979492"/>
              <a:gd name="connsiteY2772" fmla="*/ 148387 h 5913566"/>
              <a:gd name="connsiteX2773" fmla="*/ 2664263 w 5979492"/>
              <a:gd name="connsiteY2773" fmla="*/ 142364 h 5913566"/>
              <a:gd name="connsiteX2774" fmla="*/ 2647818 w 5979492"/>
              <a:gd name="connsiteY2774" fmla="*/ 129497 h 5913566"/>
              <a:gd name="connsiteX2775" fmla="*/ 2645833 w 5979492"/>
              <a:gd name="connsiteY2775" fmla="*/ 126485 h 5913566"/>
              <a:gd name="connsiteX2776" fmla="*/ 2642998 w 5979492"/>
              <a:gd name="connsiteY2776" fmla="*/ 123199 h 5913566"/>
              <a:gd name="connsiteX2777" fmla="*/ 2640163 w 5979492"/>
              <a:gd name="connsiteY2777" fmla="*/ 120188 h 5913566"/>
              <a:gd name="connsiteX2778" fmla="*/ 2637327 w 5979492"/>
              <a:gd name="connsiteY2778" fmla="*/ 117176 h 5913566"/>
              <a:gd name="connsiteX2779" fmla="*/ 2630807 w 5979492"/>
              <a:gd name="connsiteY2779" fmla="*/ 111975 h 5913566"/>
              <a:gd name="connsiteX2780" fmla="*/ 2623435 w 5979492"/>
              <a:gd name="connsiteY2780" fmla="*/ 106499 h 5913566"/>
              <a:gd name="connsiteX2781" fmla="*/ 2608408 w 5979492"/>
              <a:gd name="connsiteY2781" fmla="*/ 96096 h 5913566"/>
              <a:gd name="connsiteX2782" fmla="*/ 2601321 w 5979492"/>
              <a:gd name="connsiteY2782" fmla="*/ 90894 h 5913566"/>
              <a:gd name="connsiteX2783" fmla="*/ 2594516 w 5979492"/>
              <a:gd name="connsiteY2783" fmla="*/ 85418 h 5913566"/>
              <a:gd name="connsiteX2784" fmla="*/ 2591397 w 5979492"/>
              <a:gd name="connsiteY2784" fmla="*/ 82681 h 5913566"/>
              <a:gd name="connsiteX2785" fmla="*/ 2588279 w 5979492"/>
              <a:gd name="connsiteY2785" fmla="*/ 79669 h 5913566"/>
              <a:gd name="connsiteX2786" fmla="*/ 2585726 w 5979492"/>
              <a:gd name="connsiteY2786" fmla="*/ 76658 h 5913566"/>
              <a:gd name="connsiteX2787" fmla="*/ 2583175 w 5979492"/>
              <a:gd name="connsiteY2787" fmla="*/ 73646 h 5913566"/>
              <a:gd name="connsiteX2788" fmla="*/ 2581190 w 5979492"/>
              <a:gd name="connsiteY2788" fmla="*/ 70087 h 5913566"/>
              <a:gd name="connsiteX2789" fmla="*/ 2579490 w 5979492"/>
              <a:gd name="connsiteY2789" fmla="*/ 66801 h 5913566"/>
              <a:gd name="connsiteX2790" fmla="*/ 2577788 w 5979492"/>
              <a:gd name="connsiteY2790" fmla="*/ 62969 h 5913566"/>
              <a:gd name="connsiteX2791" fmla="*/ 2576654 w 5979492"/>
              <a:gd name="connsiteY2791" fmla="*/ 59136 h 5913566"/>
              <a:gd name="connsiteX2792" fmla="*/ 2576087 w 5979492"/>
              <a:gd name="connsiteY2792" fmla="*/ 55303 h 5913566"/>
              <a:gd name="connsiteX2793" fmla="*/ 2575804 w 5979492"/>
              <a:gd name="connsiteY2793" fmla="*/ 50922 h 5913566"/>
              <a:gd name="connsiteX2794" fmla="*/ 2576087 w 5979492"/>
              <a:gd name="connsiteY2794" fmla="*/ 46269 h 5913566"/>
              <a:gd name="connsiteX2795" fmla="*/ 2576654 w 5979492"/>
              <a:gd name="connsiteY2795" fmla="*/ 41888 h 5913566"/>
              <a:gd name="connsiteX2796" fmla="*/ 2578355 w 5979492"/>
              <a:gd name="connsiteY2796" fmla="*/ 36960 h 5913566"/>
              <a:gd name="connsiteX2797" fmla="*/ 2580056 w 5979492"/>
              <a:gd name="connsiteY2797" fmla="*/ 31485 h 5913566"/>
              <a:gd name="connsiteX2798" fmla="*/ 2582324 w 5979492"/>
              <a:gd name="connsiteY2798" fmla="*/ 26009 h 5913566"/>
              <a:gd name="connsiteX2799" fmla="*/ 2585726 w 5979492"/>
              <a:gd name="connsiteY2799" fmla="*/ 20260 h 5913566"/>
              <a:gd name="connsiteX2800" fmla="*/ 2595367 w 5979492"/>
              <a:gd name="connsiteY2800" fmla="*/ 17248 h 5913566"/>
              <a:gd name="connsiteX2801" fmla="*/ 2605290 w 5979492"/>
              <a:gd name="connsiteY2801" fmla="*/ 14236 h 5913566"/>
              <a:gd name="connsiteX2802" fmla="*/ 2615213 w 5979492"/>
              <a:gd name="connsiteY2802" fmla="*/ 11773 h 5913566"/>
              <a:gd name="connsiteX2803" fmla="*/ 2625136 w 5979492"/>
              <a:gd name="connsiteY2803" fmla="*/ 9309 h 5913566"/>
              <a:gd name="connsiteX2804" fmla="*/ 2635059 w 5979492"/>
              <a:gd name="connsiteY2804" fmla="*/ 7392 h 5913566"/>
              <a:gd name="connsiteX2805" fmla="*/ 2644983 w 5979492"/>
              <a:gd name="connsiteY2805" fmla="*/ 5750 h 5913566"/>
              <a:gd name="connsiteX2806" fmla="*/ 2654623 w 5979492"/>
              <a:gd name="connsiteY2806" fmla="*/ 4381 h 5913566"/>
              <a:gd name="connsiteX2807" fmla="*/ 2664547 w 5979492"/>
              <a:gd name="connsiteY2807" fmla="*/ 2738 h 5913566"/>
              <a:gd name="connsiteX2808" fmla="*/ 2674469 w 5979492"/>
              <a:gd name="connsiteY2808" fmla="*/ 1917 h 5913566"/>
              <a:gd name="connsiteX2809" fmla="*/ 2684392 w 5979492"/>
              <a:gd name="connsiteY2809" fmla="*/ 1095 h 5913566"/>
              <a:gd name="connsiteX2810" fmla="*/ 2694032 w 5979492"/>
              <a:gd name="connsiteY2810" fmla="*/ 548 h 59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Lst>
            <a:rect l="l" t="t" r="r" b="b"/>
            <a:pathLst>
              <a:path w="5979492" h="5913566">
                <a:moveTo>
                  <a:pt x="1130405" y="1793782"/>
                </a:moveTo>
                <a:lnTo>
                  <a:pt x="1128704" y="1797067"/>
                </a:lnTo>
                <a:lnTo>
                  <a:pt x="1127570" y="1800353"/>
                </a:lnTo>
                <a:lnTo>
                  <a:pt x="1126719" y="1803091"/>
                </a:lnTo>
                <a:lnTo>
                  <a:pt x="1127570" y="1801995"/>
                </a:lnTo>
                <a:lnTo>
                  <a:pt x="1128420" y="1800627"/>
                </a:lnTo>
                <a:lnTo>
                  <a:pt x="1129271" y="1799258"/>
                </a:lnTo>
                <a:lnTo>
                  <a:pt x="1130405" y="1797889"/>
                </a:lnTo>
                <a:lnTo>
                  <a:pt x="1131822" y="1796794"/>
                </a:lnTo>
                <a:lnTo>
                  <a:pt x="1133241" y="1795972"/>
                </a:lnTo>
                <a:lnTo>
                  <a:pt x="1130405" y="1794056"/>
                </a:lnTo>
                <a:close/>
                <a:moveTo>
                  <a:pt x="2703956" y="0"/>
                </a:moveTo>
                <a:lnTo>
                  <a:pt x="2713879" y="0"/>
                </a:lnTo>
                <a:lnTo>
                  <a:pt x="2723802" y="0"/>
                </a:lnTo>
                <a:lnTo>
                  <a:pt x="2733442" y="0"/>
                </a:lnTo>
                <a:lnTo>
                  <a:pt x="2743365" y="548"/>
                </a:lnTo>
                <a:lnTo>
                  <a:pt x="2763211" y="1643"/>
                </a:lnTo>
                <a:lnTo>
                  <a:pt x="2782775" y="3560"/>
                </a:lnTo>
                <a:lnTo>
                  <a:pt x="2802621" y="5476"/>
                </a:lnTo>
                <a:lnTo>
                  <a:pt x="2822468" y="8213"/>
                </a:lnTo>
                <a:lnTo>
                  <a:pt x="2842315" y="11225"/>
                </a:lnTo>
                <a:lnTo>
                  <a:pt x="2862161" y="14511"/>
                </a:lnTo>
                <a:lnTo>
                  <a:pt x="2902137" y="21629"/>
                </a:lnTo>
                <a:lnTo>
                  <a:pt x="2916031" y="24640"/>
                </a:lnTo>
                <a:lnTo>
                  <a:pt x="2929923" y="27652"/>
                </a:lnTo>
                <a:lnTo>
                  <a:pt x="2943532" y="31211"/>
                </a:lnTo>
                <a:lnTo>
                  <a:pt x="2956858" y="35318"/>
                </a:lnTo>
                <a:lnTo>
                  <a:pt x="2969900" y="39424"/>
                </a:lnTo>
                <a:lnTo>
                  <a:pt x="2982942" y="43804"/>
                </a:lnTo>
                <a:lnTo>
                  <a:pt x="2995700" y="48732"/>
                </a:lnTo>
                <a:lnTo>
                  <a:pt x="3008459" y="53660"/>
                </a:lnTo>
                <a:lnTo>
                  <a:pt x="3020934" y="58862"/>
                </a:lnTo>
                <a:lnTo>
                  <a:pt x="3033125" y="64338"/>
                </a:lnTo>
                <a:lnTo>
                  <a:pt x="3045317" y="70361"/>
                </a:lnTo>
                <a:lnTo>
                  <a:pt x="3057225" y="76110"/>
                </a:lnTo>
                <a:lnTo>
                  <a:pt x="3069133" y="82407"/>
                </a:lnTo>
                <a:lnTo>
                  <a:pt x="3080757" y="88704"/>
                </a:lnTo>
                <a:lnTo>
                  <a:pt x="3092382" y="95274"/>
                </a:lnTo>
                <a:lnTo>
                  <a:pt x="3104005" y="101845"/>
                </a:lnTo>
                <a:lnTo>
                  <a:pt x="3126687" y="115534"/>
                </a:lnTo>
                <a:lnTo>
                  <a:pt x="3149369" y="129497"/>
                </a:lnTo>
                <a:lnTo>
                  <a:pt x="3171768" y="144006"/>
                </a:lnTo>
                <a:lnTo>
                  <a:pt x="3193883" y="158243"/>
                </a:lnTo>
                <a:lnTo>
                  <a:pt x="3237828" y="186990"/>
                </a:lnTo>
                <a:lnTo>
                  <a:pt x="3260227" y="201499"/>
                </a:lnTo>
                <a:lnTo>
                  <a:pt x="3282342" y="215188"/>
                </a:lnTo>
                <a:lnTo>
                  <a:pt x="3317215" y="235722"/>
                </a:lnTo>
                <a:lnTo>
                  <a:pt x="3334226" y="245851"/>
                </a:lnTo>
                <a:lnTo>
                  <a:pt x="3351521" y="255434"/>
                </a:lnTo>
                <a:lnTo>
                  <a:pt x="3369100" y="265016"/>
                </a:lnTo>
                <a:lnTo>
                  <a:pt x="3386111" y="274324"/>
                </a:lnTo>
                <a:lnTo>
                  <a:pt x="3403689" y="283359"/>
                </a:lnTo>
                <a:lnTo>
                  <a:pt x="3421551" y="291846"/>
                </a:lnTo>
                <a:lnTo>
                  <a:pt x="3439129" y="300059"/>
                </a:lnTo>
                <a:lnTo>
                  <a:pt x="3456992" y="308272"/>
                </a:lnTo>
                <a:lnTo>
                  <a:pt x="3475420" y="315938"/>
                </a:lnTo>
                <a:lnTo>
                  <a:pt x="3493850" y="323056"/>
                </a:lnTo>
                <a:lnTo>
                  <a:pt x="3511995" y="329901"/>
                </a:lnTo>
                <a:lnTo>
                  <a:pt x="3530991" y="336472"/>
                </a:lnTo>
                <a:lnTo>
                  <a:pt x="3549987" y="342495"/>
                </a:lnTo>
                <a:lnTo>
                  <a:pt x="3569550" y="348244"/>
                </a:lnTo>
                <a:lnTo>
                  <a:pt x="3588829" y="353719"/>
                </a:lnTo>
                <a:lnTo>
                  <a:pt x="3607542" y="359469"/>
                </a:lnTo>
                <a:lnTo>
                  <a:pt x="3626538" y="365765"/>
                </a:lnTo>
                <a:lnTo>
                  <a:pt x="3644967" y="372336"/>
                </a:lnTo>
                <a:lnTo>
                  <a:pt x="3663396" y="379181"/>
                </a:lnTo>
                <a:lnTo>
                  <a:pt x="3681258" y="386299"/>
                </a:lnTo>
                <a:lnTo>
                  <a:pt x="3699120" y="393965"/>
                </a:lnTo>
                <a:lnTo>
                  <a:pt x="3716981" y="402178"/>
                </a:lnTo>
                <a:lnTo>
                  <a:pt x="3733993" y="410939"/>
                </a:lnTo>
                <a:lnTo>
                  <a:pt x="3751288" y="419700"/>
                </a:lnTo>
                <a:lnTo>
                  <a:pt x="3768015" y="429555"/>
                </a:lnTo>
                <a:lnTo>
                  <a:pt x="3784460" y="439411"/>
                </a:lnTo>
                <a:lnTo>
                  <a:pt x="3800621" y="450088"/>
                </a:lnTo>
                <a:lnTo>
                  <a:pt x="3816215" y="461313"/>
                </a:lnTo>
                <a:lnTo>
                  <a:pt x="3831525" y="473085"/>
                </a:lnTo>
                <a:lnTo>
                  <a:pt x="3839463" y="479383"/>
                </a:lnTo>
                <a:lnTo>
                  <a:pt x="3846835" y="485679"/>
                </a:lnTo>
                <a:lnTo>
                  <a:pt x="3850804" y="483763"/>
                </a:lnTo>
                <a:lnTo>
                  <a:pt x="3854491" y="482941"/>
                </a:lnTo>
                <a:lnTo>
                  <a:pt x="3857893" y="482668"/>
                </a:lnTo>
                <a:lnTo>
                  <a:pt x="3861295" y="482941"/>
                </a:lnTo>
                <a:lnTo>
                  <a:pt x="3864413" y="483489"/>
                </a:lnTo>
                <a:lnTo>
                  <a:pt x="3867533" y="484584"/>
                </a:lnTo>
                <a:lnTo>
                  <a:pt x="3870084" y="485953"/>
                </a:lnTo>
                <a:lnTo>
                  <a:pt x="3873203" y="487596"/>
                </a:lnTo>
                <a:lnTo>
                  <a:pt x="3878022" y="491155"/>
                </a:lnTo>
                <a:lnTo>
                  <a:pt x="3883410" y="494988"/>
                </a:lnTo>
                <a:lnTo>
                  <a:pt x="3888513" y="498820"/>
                </a:lnTo>
                <a:lnTo>
                  <a:pt x="3891348" y="500190"/>
                </a:lnTo>
                <a:lnTo>
                  <a:pt x="3894183" y="501558"/>
                </a:lnTo>
                <a:lnTo>
                  <a:pt x="3901271" y="503475"/>
                </a:lnTo>
                <a:lnTo>
                  <a:pt x="3908076" y="505665"/>
                </a:lnTo>
                <a:lnTo>
                  <a:pt x="3914597" y="507856"/>
                </a:lnTo>
                <a:lnTo>
                  <a:pt x="3921402" y="510319"/>
                </a:lnTo>
                <a:lnTo>
                  <a:pt x="3934444" y="515521"/>
                </a:lnTo>
                <a:lnTo>
                  <a:pt x="3947202" y="521270"/>
                </a:lnTo>
                <a:lnTo>
                  <a:pt x="3959677" y="527567"/>
                </a:lnTo>
                <a:lnTo>
                  <a:pt x="3971869" y="534138"/>
                </a:lnTo>
                <a:lnTo>
                  <a:pt x="3984060" y="540982"/>
                </a:lnTo>
                <a:lnTo>
                  <a:pt x="3995685" y="548100"/>
                </a:lnTo>
                <a:lnTo>
                  <a:pt x="4019501" y="562611"/>
                </a:lnTo>
                <a:lnTo>
                  <a:pt x="4043599" y="576847"/>
                </a:lnTo>
                <a:lnTo>
                  <a:pt x="4055507" y="583691"/>
                </a:lnTo>
                <a:lnTo>
                  <a:pt x="4067699" y="590536"/>
                </a:lnTo>
                <a:lnTo>
                  <a:pt x="4079891" y="596832"/>
                </a:lnTo>
                <a:lnTo>
                  <a:pt x="4092649" y="602582"/>
                </a:lnTo>
                <a:lnTo>
                  <a:pt x="4134894" y="629412"/>
                </a:lnTo>
                <a:lnTo>
                  <a:pt x="4177139" y="655968"/>
                </a:lnTo>
                <a:lnTo>
                  <a:pt x="4219383" y="683072"/>
                </a:lnTo>
                <a:lnTo>
                  <a:pt x="4261062" y="710176"/>
                </a:lnTo>
                <a:lnTo>
                  <a:pt x="4281759" y="724139"/>
                </a:lnTo>
                <a:lnTo>
                  <a:pt x="4302172" y="738101"/>
                </a:lnTo>
                <a:lnTo>
                  <a:pt x="4322586" y="752337"/>
                </a:lnTo>
                <a:lnTo>
                  <a:pt x="4342999" y="766848"/>
                </a:lnTo>
                <a:lnTo>
                  <a:pt x="4363130" y="781358"/>
                </a:lnTo>
                <a:lnTo>
                  <a:pt x="4382977" y="796141"/>
                </a:lnTo>
                <a:lnTo>
                  <a:pt x="4402539" y="811473"/>
                </a:lnTo>
                <a:lnTo>
                  <a:pt x="4421819" y="827079"/>
                </a:lnTo>
                <a:lnTo>
                  <a:pt x="4431459" y="835018"/>
                </a:lnTo>
                <a:lnTo>
                  <a:pt x="4441382" y="842958"/>
                </a:lnTo>
                <a:lnTo>
                  <a:pt x="4460662" y="858837"/>
                </a:lnTo>
                <a:lnTo>
                  <a:pt x="4479941" y="875263"/>
                </a:lnTo>
                <a:lnTo>
                  <a:pt x="4499504" y="891142"/>
                </a:lnTo>
                <a:lnTo>
                  <a:pt x="4509143" y="899081"/>
                </a:lnTo>
                <a:lnTo>
                  <a:pt x="4518783" y="906747"/>
                </a:lnTo>
                <a:lnTo>
                  <a:pt x="4528991" y="914413"/>
                </a:lnTo>
                <a:lnTo>
                  <a:pt x="4539481" y="921531"/>
                </a:lnTo>
                <a:lnTo>
                  <a:pt x="4549971" y="928649"/>
                </a:lnTo>
                <a:lnTo>
                  <a:pt x="4560745" y="935494"/>
                </a:lnTo>
                <a:lnTo>
                  <a:pt x="4572085" y="942065"/>
                </a:lnTo>
                <a:lnTo>
                  <a:pt x="4583143" y="948088"/>
                </a:lnTo>
                <a:lnTo>
                  <a:pt x="4588247" y="954384"/>
                </a:lnTo>
                <a:lnTo>
                  <a:pt x="4593633" y="960681"/>
                </a:lnTo>
                <a:lnTo>
                  <a:pt x="4599021" y="966704"/>
                </a:lnTo>
                <a:lnTo>
                  <a:pt x="4604691" y="972728"/>
                </a:lnTo>
                <a:lnTo>
                  <a:pt x="4610078" y="978476"/>
                </a:lnTo>
                <a:lnTo>
                  <a:pt x="4616032" y="984226"/>
                </a:lnTo>
                <a:lnTo>
                  <a:pt x="4627940" y="995451"/>
                </a:lnTo>
                <a:lnTo>
                  <a:pt x="4640415" y="1006128"/>
                </a:lnTo>
                <a:lnTo>
                  <a:pt x="4653173" y="1016258"/>
                </a:lnTo>
                <a:lnTo>
                  <a:pt x="4666215" y="1026388"/>
                </a:lnTo>
                <a:lnTo>
                  <a:pt x="4679257" y="1035969"/>
                </a:lnTo>
                <a:lnTo>
                  <a:pt x="4705909" y="1055134"/>
                </a:lnTo>
                <a:lnTo>
                  <a:pt x="4732843" y="1074298"/>
                </a:lnTo>
                <a:lnTo>
                  <a:pt x="4745885" y="1084154"/>
                </a:lnTo>
                <a:lnTo>
                  <a:pt x="4758927" y="1094010"/>
                </a:lnTo>
                <a:lnTo>
                  <a:pt x="4771969" y="1104414"/>
                </a:lnTo>
                <a:lnTo>
                  <a:pt x="4784445" y="1114817"/>
                </a:lnTo>
                <a:lnTo>
                  <a:pt x="4792383" y="1121662"/>
                </a:lnTo>
                <a:lnTo>
                  <a:pt x="4801172" y="1128233"/>
                </a:lnTo>
                <a:lnTo>
                  <a:pt x="4809395" y="1134803"/>
                </a:lnTo>
                <a:lnTo>
                  <a:pt x="4817333" y="1141647"/>
                </a:lnTo>
                <a:lnTo>
                  <a:pt x="4824988" y="1148492"/>
                </a:lnTo>
                <a:lnTo>
                  <a:pt x="4828957" y="1152325"/>
                </a:lnTo>
                <a:lnTo>
                  <a:pt x="4832359" y="1155883"/>
                </a:lnTo>
                <a:lnTo>
                  <a:pt x="4835762" y="1159991"/>
                </a:lnTo>
                <a:lnTo>
                  <a:pt x="4838881" y="1163823"/>
                </a:lnTo>
                <a:lnTo>
                  <a:pt x="4841999" y="1168204"/>
                </a:lnTo>
                <a:lnTo>
                  <a:pt x="4844835" y="1172858"/>
                </a:lnTo>
                <a:lnTo>
                  <a:pt x="4946619" y="1258276"/>
                </a:lnTo>
                <a:lnTo>
                  <a:pt x="5026289" y="1327815"/>
                </a:lnTo>
                <a:lnTo>
                  <a:pt x="5105675" y="1397902"/>
                </a:lnTo>
                <a:lnTo>
                  <a:pt x="5123821" y="1426649"/>
                </a:lnTo>
                <a:lnTo>
                  <a:pt x="5132327" y="1431029"/>
                </a:lnTo>
                <a:lnTo>
                  <a:pt x="5140832" y="1435409"/>
                </a:lnTo>
                <a:lnTo>
                  <a:pt x="5149054" y="1440063"/>
                </a:lnTo>
                <a:lnTo>
                  <a:pt x="5156993" y="1444991"/>
                </a:lnTo>
                <a:lnTo>
                  <a:pt x="5164648" y="1450193"/>
                </a:lnTo>
                <a:lnTo>
                  <a:pt x="5172587" y="1455121"/>
                </a:lnTo>
                <a:lnTo>
                  <a:pt x="5179958" y="1460597"/>
                </a:lnTo>
                <a:lnTo>
                  <a:pt x="5187330" y="1466072"/>
                </a:lnTo>
                <a:lnTo>
                  <a:pt x="5194701" y="1471548"/>
                </a:lnTo>
                <a:lnTo>
                  <a:pt x="5201790" y="1477297"/>
                </a:lnTo>
                <a:lnTo>
                  <a:pt x="5215399" y="1489070"/>
                </a:lnTo>
                <a:lnTo>
                  <a:pt x="5228724" y="1501389"/>
                </a:lnTo>
                <a:lnTo>
                  <a:pt x="5241766" y="1513709"/>
                </a:lnTo>
                <a:lnTo>
                  <a:pt x="5254524" y="1526577"/>
                </a:lnTo>
                <a:lnTo>
                  <a:pt x="5266716" y="1539718"/>
                </a:lnTo>
                <a:lnTo>
                  <a:pt x="5279191" y="1552859"/>
                </a:lnTo>
                <a:lnTo>
                  <a:pt x="5291099" y="1566275"/>
                </a:lnTo>
                <a:lnTo>
                  <a:pt x="5314631" y="1593378"/>
                </a:lnTo>
                <a:lnTo>
                  <a:pt x="5338731" y="1620208"/>
                </a:lnTo>
                <a:lnTo>
                  <a:pt x="5350922" y="1627326"/>
                </a:lnTo>
                <a:lnTo>
                  <a:pt x="5362831" y="1635266"/>
                </a:lnTo>
                <a:lnTo>
                  <a:pt x="5368785" y="1639099"/>
                </a:lnTo>
                <a:lnTo>
                  <a:pt x="5373887" y="1643479"/>
                </a:lnTo>
                <a:lnTo>
                  <a:pt x="5379558" y="1647860"/>
                </a:lnTo>
                <a:lnTo>
                  <a:pt x="5384661" y="1651966"/>
                </a:lnTo>
                <a:lnTo>
                  <a:pt x="5389765" y="1656621"/>
                </a:lnTo>
                <a:lnTo>
                  <a:pt x="5394869" y="1661549"/>
                </a:lnTo>
                <a:lnTo>
                  <a:pt x="5399405" y="1666477"/>
                </a:lnTo>
                <a:lnTo>
                  <a:pt x="5403941" y="1671405"/>
                </a:lnTo>
                <a:lnTo>
                  <a:pt x="5408477" y="1676606"/>
                </a:lnTo>
                <a:lnTo>
                  <a:pt x="5412447" y="1682081"/>
                </a:lnTo>
                <a:lnTo>
                  <a:pt x="5416416" y="1687831"/>
                </a:lnTo>
                <a:lnTo>
                  <a:pt x="5420101" y="1693854"/>
                </a:lnTo>
                <a:lnTo>
                  <a:pt x="5429174" y="1699877"/>
                </a:lnTo>
                <a:lnTo>
                  <a:pt x="5437964" y="1706174"/>
                </a:lnTo>
                <a:lnTo>
                  <a:pt x="5446469" y="1712471"/>
                </a:lnTo>
                <a:lnTo>
                  <a:pt x="5455258" y="1718767"/>
                </a:lnTo>
                <a:lnTo>
                  <a:pt x="5463197" y="1725338"/>
                </a:lnTo>
                <a:lnTo>
                  <a:pt x="5471419" y="1732183"/>
                </a:lnTo>
                <a:lnTo>
                  <a:pt x="5479074" y="1739027"/>
                </a:lnTo>
                <a:lnTo>
                  <a:pt x="5486729" y="1746419"/>
                </a:lnTo>
                <a:lnTo>
                  <a:pt x="5494101" y="1753811"/>
                </a:lnTo>
                <a:lnTo>
                  <a:pt x="5500906" y="1761477"/>
                </a:lnTo>
                <a:lnTo>
                  <a:pt x="5507427" y="1769416"/>
                </a:lnTo>
                <a:lnTo>
                  <a:pt x="5513948" y="1777630"/>
                </a:lnTo>
                <a:lnTo>
                  <a:pt x="5519619" y="1786391"/>
                </a:lnTo>
                <a:lnTo>
                  <a:pt x="5525005" y="1795151"/>
                </a:lnTo>
                <a:lnTo>
                  <a:pt x="5530108" y="1804186"/>
                </a:lnTo>
                <a:lnTo>
                  <a:pt x="5534929" y="1813768"/>
                </a:lnTo>
                <a:lnTo>
                  <a:pt x="5553641" y="1829921"/>
                </a:lnTo>
                <a:lnTo>
                  <a:pt x="5562997" y="1833206"/>
                </a:lnTo>
                <a:lnTo>
                  <a:pt x="5572353" y="1837039"/>
                </a:lnTo>
                <a:lnTo>
                  <a:pt x="5580859" y="1840872"/>
                </a:lnTo>
                <a:lnTo>
                  <a:pt x="5588798" y="1845526"/>
                </a:lnTo>
                <a:lnTo>
                  <a:pt x="5596453" y="1850728"/>
                </a:lnTo>
                <a:lnTo>
                  <a:pt x="5604108" y="1855656"/>
                </a:lnTo>
                <a:lnTo>
                  <a:pt x="5610913" y="1861405"/>
                </a:lnTo>
                <a:lnTo>
                  <a:pt x="5617433" y="1867702"/>
                </a:lnTo>
                <a:lnTo>
                  <a:pt x="5623671" y="1873999"/>
                </a:lnTo>
                <a:lnTo>
                  <a:pt x="5629342" y="1880570"/>
                </a:lnTo>
                <a:lnTo>
                  <a:pt x="5635013" y="1887414"/>
                </a:lnTo>
                <a:lnTo>
                  <a:pt x="5640399" y="1894806"/>
                </a:lnTo>
                <a:lnTo>
                  <a:pt x="5645785" y="1902198"/>
                </a:lnTo>
                <a:lnTo>
                  <a:pt x="5650889" y="1909590"/>
                </a:lnTo>
                <a:lnTo>
                  <a:pt x="5655426" y="1917256"/>
                </a:lnTo>
                <a:lnTo>
                  <a:pt x="5659963" y="1925195"/>
                </a:lnTo>
                <a:lnTo>
                  <a:pt x="5744735" y="2026766"/>
                </a:lnTo>
                <a:lnTo>
                  <a:pt x="5839432" y="2139288"/>
                </a:lnTo>
                <a:lnTo>
                  <a:pt x="5886497" y="2195686"/>
                </a:lnTo>
                <a:lnTo>
                  <a:pt x="5909463" y="2224158"/>
                </a:lnTo>
                <a:lnTo>
                  <a:pt x="5932711" y="2252631"/>
                </a:lnTo>
                <a:lnTo>
                  <a:pt x="5937815" y="2258928"/>
                </a:lnTo>
                <a:lnTo>
                  <a:pt x="5942917" y="2265225"/>
                </a:lnTo>
                <a:lnTo>
                  <a:pt x="5948021" y="2272070"/>
                </a:lnTo>
                <a:lnTo>
                  <a:pt x="5950289" y="2275628"/>
                </a:lnTo>
                <a:lnTo>
                  <a:pt x="5952274" y="2279188"/>
                </a:lnTo>
                <a:lnTo>
                  <a:pt x="5953975" y="2283021"/>
                </a:lnTo>
                <a:lnTo>
                  <a:pt x="5955392" y="2286579"/>
                </a:lnTo>
                <a:lnTo>
                  <a:pt x="5956810" y="2290686"/>
                </a:lnTo>
                <a:lnTo>
                  <a:pt x="5957661" y="2294793"/>
                </a:lnTo>
                <a:lnTo>
                  <a:pt x="5958229" y="2298900"/>
                </a:lnTo>
                <a:lnTo>
                  <a:pt x="5957945" y="2303280"/>
                </a:lnTo>
                <a:lnTo>
                  <a:pt x="5957661" y="2307661"/>
                </a:lnTo>
                <a:lnTo>
                  <a:pt x="5956243" y="2312041"/>
                </a:lnTo>
                <a:lnTo>
                  <a:pt x="5959363" y="2317516"/>
                </a:lnTo>
                <a:lnTo>
                  <a:pt x="5961913" y="2322992"/>
                </a:lnTo>
                <a:lnTo>
                  <a:pt x="5964465" y="2328193"/>
                </a:lnTo>
                <a:lnTo>
                  <a:pt x="5966733" y="2333669"/>
                </a:lnTo>
                <a:lnTo>
                  <a:pt x="5968435" y="2339144"/>
                </a:lnTo>
                <a:lnTo>
                  <a:pt x="5970419" y="2344347"/>
                </a:lnTo>
                <a:lnTo>
                  <a:pt x="5971553" y="2349822"/>
                </a:lnTo>
                <a:lnTo>
                  <a:pt x="5972687" y="2355298"/>
                </a:lnTo>
                <a:lnTo>
                  <a:pt x="5973821" y="2361046"/>
                </a:lnTo>
                <a:lnTo>
                  <a:pt x="5974389" y="2366522"/>
                </a:lnTo>
                <a:lnTo>
                  <a:pt x="5975523" y="2377473"/>
                </a:lnTo>
                <a:lnTo>
                  <a:pt x="5976373" y="2388424"/>
                </a:lnTo>
                <a:lnTo>
                  <a:pt x="5976373" y="2399649"/>
                </a:lnTo>
                <a:lnTo>
                  <a:pt x="5975806" y="2410874"/>
                </a:lnTo>
                <a:lnTo>
                  <a:pt x="5975523" y="2422099"/>
                </a:lnTo>
                <a:lnTo>
                  <a:pt x="5974389" y="2444274"/>
                </a:lnTo>
                <a:lnTo>
                  <a:pt x="5974105" y="2455773"/>
                </a:lnTo>
                <a:lnTo>
                  <a:pt x="5973821" y="2466724"/>
                </a:lnTo>
                <a:lnTo>
                  <a:pt x="5974105" y="2477949"/>
                </a:lnTo>
                <a:lnTo>
                  <a:pt x="5974671" y="2488900"/>
                </a:lnTo>
                <a:lnTo>
                  <a:pt x="5976940" y="2503684"/>
                </a:lnTo>
                <a:lnTo>
                  <a:pt x="5978642" y="2518468"/>
                </a:lnTo>
                <a:lnTo>
                  <a:pt x="5979208" y="2525586"/>
                </a:lnTo>
                <a:lnTo>
                  <a:pt x="5979492" y="2532705"/>
                </a:lnTo>
                <a:lnTo>
                  <a:pt x="5979492" y="2539823"/>
                </a:lnTo>
                <a:lnTo>
                  <a:pt x="5978925" y="2546667"/>
                </a:lnTo>
                <a:lnTo>
                  <a:pt x="5978358" y="2550226"/>
                </a:lnTo>
                <a:lnTo>
                  <a:pt x="5977791" y="2553237"/>
                </a:lnTo>
                <a:lnTo>
                  <a:pt x="5976657" y="2556797"/>
                </a:lnTo>
                <a:lnTo>
                  <a:pt x="5975523" y="2559808"/>
                </a:lnTo>
                <a:lnTo>
                  <a:pt x="5974105" y="2563368"/>
                </a:lnTo>
                <a:lnTo>
                  <a:pt x="5972687" y="2566379"/>
                </a:lnTo>
                <a:lnTo>
                  <a:pt x="5970987" y="2569391"/>
                </a:lnTo>
                <a:lnTo>
                  <a:pt x="5968718" y="2572402"/>
                </a:lnTo>
                <a:lnTo>
                  <a:pt x="5966450" y="2575414"/>
                </a:lnTo>
                <a:lnTo>
                  <a:pt x="5964182" y="2578151"/>
                </a:lnTo>
                <a:lnTo>
                  <a:pt x="5961063" y="2581163"/>
                </a:lnTo>
                <a:lnTo>
                  <a:pt x="5957945" y="2583900"/>
                </a:lnTo>
                <a:lnTo>
                  <a:pt x="5954258" y="2586638"/>
                </a:lnTo>
                <a:lnTo>
                  <a:pt x="5950856" y="2589102"/>
                </a:lnTo>
                <a:lnTo>
                  <a:pt x="5946603" y="2591293"/>
                </a:lnTo>
                <a:lnTo>
                  <a:pt x="5942067" y="2594030"/>
                </a:lnTo>
                <a:lnTo>
                  <a:pt x="5940933" y="2588007"/>
                </a:lnTo>
                <a:lnTo>
                  <a:pt x="5940649" y="2584995"/>
                </a:lnTo>
                <a:lnTo>
                  <a:pt x="5939799" y="2582532"/>
                </a:lnTo>
                <a:lnTo>
                  <a:pt x="5940649" y="2588281"/>
                </a:lnTo>
                <a:lnTo>
                  <a:pt x="5942067" y="2594030"/>
                </a:lnTo>
                <a:lnTo>
                  <a:pt x="5939515" y="2593209"/>
                </a:lnTo>
                <a:lnTo>
                  <a:pt x="5931576" y="2596768"/>
                </a:lnTo>
                <a:lnTo>
                  <a:pt x="5923355" y="2600874"/>
                </a:lnTo>
                <a:lnTo>
                  <a:pt x="5925623" y="2600874"/>
                </a:lnTo>
                <a:lnTo>
                  <a:pt x="5927608" y="2600601"/>
                </a:lnTo>
                <a:lnTo>
                  <a:pt x="5929592" y="2600054"/>
                </a:lnTo>
                <a:lnTo>
                  <a:pt x="5931576" y="2599232"/>
                </a:lnTo>
                <a:lnTo>
                  <a:pt x="5933561" y="2597863"/>
                </a:lnTo>
                <a:lnTo>
                  <a:pt x="5935547" y="2596494"/>
                </a:lnTo>
                <a:lnTo>
                  <a:pt x="5937531" y="2594851"/>
                </a:lnTo>
                <a:lnTo>
                  <a:pt x="5939515" y="2593209"/>
                </a:lnTo>
                <a:lnTo>
                  <a:pt x="5937531" y="2599232"/>
                </a:lnTo>
                <a:lnTo>
                  <a:pt x="5934979" y="2605529"/>
                </a:lnTo>
                <a:lnTo>
                  <a:pt x="5932711" y="2611825"/>
                </a:lnTo>
                <a:lnTo>
                  <a:pt x="5929592" y="2617849"/>
                </a:lnTo>
                <a:lnTo>
                  <a:pt x="5926473" y="2623872"/>
                </a:lnTo>
                <a:lnTo>
                  <a:pt x="5923071" y="2629622"/>
                </a:lnTo>
                <a:lnTo>
                  <a:pt x="5919385" y="2635644"/>
                </a:lnTo>
                <a:lnTo>
                  <a:pt x="5915416" y="2641668"/>
                </a:lnTo>
                <a:lnTo>
                  <a:pt x="5911447" y="2647416"/>
                </a:lnTo>
                <a:lnTo>
                  <a:pt x="5906910" y="2652892"/>
                </a:lnTo>
                <a:lnTo>
                  <a:pt x="5902090" y="2658367"/>
                </a:lnTo>
                <a:lnTo>
                  <a:pt x="5897271" y="2663843"/>
                </a:lnTo>
                <a:lnTo>
                  <a:pt x="5892167" y="2669045"/>
                </a:lnTo>
                <a:lnTo>
                  <a:pt x="5887063" y="2673973"/>
                </a:lnTo>
                <a:lnTo>
                  <a:pt x="5881393" y="2678901"/>
                </a:lnTo>
                <a:lnTo>
                  <a:pt x="5876006" y="2683555"/>
                </a:lnTo>
                <a:lnTo>
                  <a:pt x="5870053" y="2688210"/>
                </a:lnTo>
                <a:lnTo>
                  <a:pt x="5864099" y="2692316"/>
                </a:lnTo>
                <a:lnTo>
                  <a:pt x="5858145" y="2696423"/>
                </a:lnTo>
                <a:lnTo>
                  <a:pt x="5852474" y="2700256"/>
                </a:lnTo>
                <a:lnTo>
                  <a:pt x="5846237" y="2703814"/>
                </a:lnTo>
                <a:lnTo>
                  <a:pt x="5839715" y="2707374"/>
                </a:lnTo>
                <a:lnTo>
                  <a:pt x="5833479" y="2710385"/>
                </a:lnTo>
                <a:lnTo>
                  <a:pt x="5826957" y="2713123"/>
                </a:lnTo>
                <a:lnTo>
                  <a:pt x="5820435" y="2715587"/>
                </a:lnTo>
                <a:lnTo>
                  <a:pt x="5813915" y="2717777"/>
                </a:lnTo>
                <a:lnTo>
                  <a:pt x="5807110" y="2719968"/>
                </a:lnTo>
                <a:lnTo>
                  <a:pt x="5800589" y="2721610"/>
                </a:lnTo>
                <a:lnTo>
                  <a:pt x="5793785" y="2722705"/>
                </a:lnTo>
                <a:lnTo>
                  <a:pt x="5787263" y="2723800"/>
                </a:lnTo>
                <a:lnTo>
                  <a:pt x="5780742" y="2724348"/>
                </a:lnTo>
                <a:lnTo>
                  <a:pt x="5773937" y="2724622"/>
                </a:lnTo>
                <a:lnTo>
                  <a:pt x="5755226" y="2724896"/>
                </a:lnTo>
                <a:lnTo>
                  <a:pt x="5736513" y="2725991"/>
                </a:lnTo>
                <a:lnTo>
                  <a:pt x="5698521" y="2728454"/>
                </a:lnTo>
                <a:lnTo>
                  <a:pt x="5679808" y="2729549"/>
                </a:lnTo>
                <a:lnTo>
                  <a:pt x="5660813" y="2730644"/>
                </a:lnTo>
                <a:lnTo>
                  <a:pt x="5641817" y="2730919"/>
                </a:lnTo>
                <a:lnTo>
                  <a:pt x="5632745" y="2730919"/>
                </a:lnTo>
                <a:lnTo>
                  <a:pt x="5623103" y="2730919"/>
                </a:lnTo>
                <a:lnTo>
                  <a:pt x="5614031" y="2730644"/>
                </a:lnTo>
                <a:lnTo>
                  <a:pt x="5604958" y="2730097"/>
                </a:lnTo>
                <a:lnTo>
                  <a:pt x="5595319" y="2729276"/>
                </a:lnTo>
                <a:lnTo>
                  <a:pt x="5586247" y="2728181"/>
                </a:lnTo>
                <a:lnTo>
                  <a:pt x="5576890" y="2726812"/>
                </a:lnTo>
                <a:lnTo>
                  <a:pt x="5568101" y="2724896"/>
                </a:lnTo>
                <a:lnTo>
                  <a:pt x="5559029" y="2722979"/>
                </a:lnTo>
                <a:lnTo>
                  <a:pt x="5549955" y="2720788"/>
                </a:lnTo>
                <a:lnTo>
                  <a:pt x="5541166" y="2717777"/>
                </a:lnTo>
                <a:lnTo>
                  <a:pt x="5532377" y="2714765"/>
                </a:lnTo>
                <a:lnTo>
                  <a:pt x="5523303" y="2711207"/>
                </a:lnTo>
                <a:lnTo>
                  <a:pt x="5514799" y="2707374"/>
                </a:lnTo>
                <a:lnTo>
                  <a:pt x="5506009" y="2702719"/>
                </a:lnTo>
                <a:lnTo>
                  <a:pt x="5497219" y="2697518"/>
                </a:lnTo>
                <a:lnTo>
                  <a:pt x="5488998" y="2692042"/>
                </a:lnTo>
                <a:lnTo>
                  <a:pt x="5480776" y="2686019"/>
                </a:lnTo>
                <a:lnTo>
                  <a:pt x="5472269" y="2683829"/>
                </a:lnTo>
                <a:lnTo>
                  <a:pt x="5464331" y="2681639"/>
                </a:lnTo>
                <a:lnTo>
                  <a:pt x="5456961" y="2678354"/>
                </a:lnTo>
                <a:lnTo>
                  <a:pt x="5449305" y="2675342"/>
                </a:lnTo>
                <a:lnTo>
                  <a:pt x="5442217" y="2671783"/>
                </a:lnTo>
                <a:lnTo>
                  <a:pt x="5435129" y="2668223"/>
                </a:lnTo>
                <a:lnTo>
                  <a:pt x="5428324" y="2664117"/>
                </a:lnTo>
                <a:lnTo>
                  <a:pt x="5421519" y="2659737"/>
                </a:lnTo>
                <a:lnTo>
                  <a:pt x="5408195" y="2650976"/>
                </a:lnTo>
                <a:lnTo>
                  <a:pt x="5395151" y="2641941"/>
                </a:lnTo>
                <a:lnTo>
                  <a:pt x="5382111" y="2632907"/>
                </a:lnTo>
                <a:lnTo>
                  <a:pt x="5368785" y="2624146"/>
                </a:lnTo>
                <a:lnTo>
                  <a:pt x="5321435" y="2591566"/>
                </a:lnTo>
                <a:lnTo>
                  <a:pt x="5251406" y="2551047"/>
                </a:lnTo>
                <a:lnTo>
                  <a:pt x="5218801" y="2523122"/>
                </a:lnTo>
                <a:lnTo>
                  <a:pt x="5207743" y="2518468"/>
                </a:lnTo>
                <a:lnTo>
                  <a:pt x="5196685" y="2513814"/>
                </a:lnTo>
                <a:lnTo>
                  <a:pt x="5185913" y="2508886"/>
                </a:lnTo>
                <a:lnTo>
                  <a:pt x="5175422" y="2504232"/>
                </a:lnTo>
                <a:lnTo>
                  <a:pt x="5170035" y="2501220"/>
                </a:lnTo>
                <a:lnTo>
                  <a:pt x="5164931" y="2498482"/>
                </a:lnTo>
                <a:lnTo>
                  <a:pt x="5160111" y="2495197"/>
                </a:lnTo>
                <a:lnTo>
                  <a:pt x="5155292" y="2491911"/>
                </a:lnTo>
                <a:lnTo>
                  <a:pt x="5150756" y="2488353"/>
                </a:lnTo>
                <a:lnTo>
                  <a:pt x="5146503" y="2484520"/>
                </a:lnTo>
                <a:lnTo>
                  <a:pt x="5142249" y="2480413"/>
                </a:lnTo>
                <a:lnTo>
                  <a:pt x="5138281" y="2475759"/>
                </a:lnTo>
                <a:lnTo>
                  <a:pt x="5131759" y="2468914"/>
                </a:lnTo>
                <a:lnTo>
                  <a:pt x="5125522" y="2461796"/>
                </a:lnTo>
                <a:lnTo>
                  <a:pt x="5119285" y="2454678"/>
                </a:lnTo>
                <a:lnTo>
                  <a:pt x="5113047" y="2447560"/>
                </a:lnTo>
                <a:lnTo>
                  <a:pt x="5106527" y="2440716"/>
                </a:lnTo>
                <a:lnTo>
                  <a:pt x="5099722" y="2434145"/>
                </a:lnTo>
                <a:lnTo>
                  <a:pt x="5096319" y="2431133"/>
                </a:lnTo>
                <a:lnTo>
                  <a:pt x="5092633" y="2428395"/>
                </a:lnTo>
                <a:lnTo>
                  <a:pt x="5088947" y="2425658"/>
                </a:lnTo>
                <a:lnTo>
                  <a:pt x="5084695" y="2423194"/>
                </a:lnTo>
                <a:lnTo>
                  <a:pt x="5080725" y="2421004"/>
                </a:lnTo>
                <a:lnTo>
                  <a:pt x="5076756" y="2418266"/>
                </a:lnTo>
                <a:lnTo>
                  <a:pt x="5068533" y="2412516"/>
                </a:lnTo>
                <a:lnTo>
                  <a:pt x="5063997" y="2410053"/>
                </a:lnTo>
                <a:lnTo>
                  <a:pt x="5059461" y="2407315"/>
                </a:lnTo>
                <a:lnTo>
                  <a:pt x="5055209" y="2405125"/>
                </a:lnTo>
                <a:lnTo>
                  <a:pt x="5050388" y="2403482"/>
                </a:lnTo>
                <a:lnTo>
                  <a:pt x="5045569" y="2402387"/>
                </a:lnTo>
                <a:lnTo>
                  <a:pt x="5043301" y="2401840"/>
                </a:lnTo>
                <a:lnTo>
                  <a:pt x="5040749" y="2401840"/>
                </a:lnTo>
                <a:lnTo>
                  <a:pt x="5038481" y="2401840"/>
                </a:lnTo>
                <a:lnTo>
                  <a:pt x="5036213" y="2401840"/>
                </a:lnTo>
                <a:lnTo>
                  <a:pt x="5033377" y="2402387"/>
                </a:lnTo>
                <a:lnTo>
                  <a:pt x="5031109" y="2402935"/>
                </a:lnTo>
                <a:lnTo>
                  <a:pt x="5028841" y="2403756"/>
                </a:lnTo>
                <a:lnTo>
                  <a:pt x="5026006" y="2404851"/>
                </a:lnTo>
                <a:lnTo>
                  <a:pt x="5023737" y="2406220"/>
                </a:lnTo>
                <a:lnTo>
                  <a:pt x="5020903" y="2408136"/>
                </a:lnTo>
                <a:lnTo>
                  <a:pt x="5018635" y="2410326"/>
                </a:lnTo>
                <a:lnTo>
                  <a:pt x="5016082" y="2412516"/>
                </a:lnTo>
                <a:lnTo>
                  <a:pt x="5013531" y="2415254"/>
                </a:lnTo>
                <a:lnTo>
                  <a:pt x="5010979" y="2418266"/>
                </a:lnTo>
                <a:lnTo>
                  <a:pt x="5012113" y="2419635"/>
                </a:lnTo>
                <a:lnTo>
                  <a:pt x="5012680" y="2421551"/>
                </a:lnTo>
                <a:lnTo>
                  <a:pt x="5012964" y="2422920"/>
                </a:lnTo>
                <a:lnTo>
                  <a:pt x="5012964" y="2424289"/>
                </a:lnTo>
                <a:lnTo>
                  <a:pt x="5012964" y="2425658"/>
                </a:lnTo>
                <a:lnTo>
                  <a:pt x="5012397" y="2427300"/>
                </a:lnTo>
                <a:lnTo>
                  <a:pt x="5011546" y="2428943"/>
                </a:lnTo>
                <a:lnTo>
                  <a:pt x="5010411" y="2430312"/>
                </a:lnTo>
                <a:lnTo>
                  <a:pt x="5012680" y="2435788"/>
                </a:lnTo>
                <a:lnTo>
                  <a:pt x="5013247" y="2438526"/>
                </a:lnTo>
                <a:lnTo>
                  <a:pt x="5014098" y="2441263"/>
                </a:lnTo>
                <a:lnTo>
                  <a:pt x="5014381" y="2444001"/>
                </a:lnTo>
                <a:lnTo>
                  <a:pt x="5014665" y="2447012"/>
                </a:lnTo>
                <a:lnTo>
                  <a:pt x="5014665" y="2452214"/>
                </a:lnTo>
                <a:lnTo>
                  <a:pt x="5014098" y="2457690"/>
                </a:lnTo>
                <a:lnTo>
                  <a:pt x="5012964" y="2463166"/>
                </a:lnTo>
                <a:lnTo>
                  <a:pt x="5010979" y="2468641"/>
                </a:lnTo>
                <a:lnTo>
                  <a:pt x="5008427" y="2473842"/>
                </a:lnTo>
                <a:lnTo>
                  <a:pt x="5007293" y="2478223"/>
                </a:lnTo>
                <a:lnTo>
                  <a:pt x="5005593" y="2482056"/>
                </a:lnTo>
                <a:lnTo>
                  <a:pt x="5003607" y="2485888"/>
                </a:lnTo>
                <a:lnTo>
                  <a:pt x="5000772" y="2489174"/>
                </a:lnTo>
                <a:lnTo>
                  <a:pt x="4998221" y="2492733"/>
                </a:lnTo>
                <a:lnTo>
                  <a:pt x="4994819" y="2496019"/>
                </a:lnTo>
                <a:lnTo>
                  <a:pt x="4988581" y="2502589"/>
                </a:lnTo>
                <a:lnTo>
                  <a:pt x="4985745" y="2505875"/>
                </a:lnTo>
                <a:lnTo>
                  <a:pt x="4982627" y="2509160"/>
                </a:lnTo>
                <a:lnTo>
                  <a:pt x="4980359" y="2512993"/>
                </a:lnTo>
                <a:lnTo>
                  <a:pt x="4978090" y="2516826"/>
                </a:lnTo>
                <a:lnTo>
                  <a:pt x="4976106" y="2520384"/>
                </a:lnTo>
                <a:lnTo>
                  <a:pt x="4974972" y="2524765"/>
                </a:lnTo>
                <a:lnTo>
                  <a:pt x="4974688" y="2526955"/>
                </a:lnTo>
                <a:lnTo>
                  <a:pt x="4974405" y="2529145"/>
                </a:lnTo>
                <a:lnTo>
                  <a:pt x="4974405" y="2531609"/>
                </a:lnTo>
                <a:lnTo>
                  <a:pt x="4974405" y="2533800"/>
                </a:lnTo>
                <a:lnTo>
                  <a:pt x="4982059" y="2537358"/>
                </a:lnTo>
                <a:lnTo>
                  <a:pt x="4988297" y="2540644"/>
                </a:lnTo>
                <a:lnTo>
                  <a:pt x="4990849" y="2542561"/>
                </a:lnTo>
                <a:lnTo>
                  <a:pt x="4993117" y="2544203"/>
                </a:lnTo>
                <a:lnTo>
                  <a:pt x="4994819" y="2545846"/>
                </a:lnTo>
                <a:lnTo>
                  <a:pt x="4996519" y="2547214"/>
                </a:lnTo>
                <a:lnTo>
                  <a:pt x="4997937" y="2549131"/>
                </a:lnTo>
                <a:lnTo>
                  <a:pt x="4998787" y="2550774"/>
                </a:lnTo>
                <a:lnTo>
                  <a:pt x="4999355" y="2552416"/>
                </a:lnTo>
                <a:lnTo>
                  <a:pt x="4999922" y="2554332"/>
                </a:lnTo>
                <a:lnTo>
                  <a:pt x="4999922" y="2555702"/>
                </a:lnTo>
                <a:lnTo>
                  <a:pt x="4999922" y="2557344"/>
                </a:lnTo>
                <a:lnTo>
                  <a:pt x="4999638" y="2558987"/>
                </a:lnTo>
                <a:lnTo>
                  <a:pt x="4999355" y="2560903"/>
                </a:lnTo>
                <a:lnTo>
                  <a:pt x="4997937" y="2563915"/>
                </a:lnTo>
                <a:lnTo>
                  <a:pt x="4995669" y="2567474"/>
                </a:lnTo>
                <a:lnTo>
                  <a:pt x="4992833" y="2570486"/>
                </a:lnTo>
                <a:lnTo>
                  <a:pt x="4989715" y="2574045"/>
                </a:lnTo>
                <a:lnTo>
                  <a:pt x="4986029" y="2577330"/>
                </a:lnTo>
                <a:lnTo>
                  <a:pt x="4982059" y="2580615"/>
                </a:lnTo>
                <a:lnTo>
                  <a:pt x="4973837" y="2587460"/>
                </a:lnTo>
                <a:lnTo>
                  <a:pt x="4964765" y="2594851"/>
                </a:lnTo>
                <a:lnTo>
                  <a:pt x="4955409" y="2601696"/>
                </a:lnTo>
                <a:lnTo>
                  <a:pt x="4946335" y="2608267"/>
                </a:lnTo>
                <a:lnTo>
                  <a:pt x="4936696" y="2614290"/>
                </a:lnTo>
                <a:lnTo>
                  <a:pt x="4927340" y="2619765"/>
                </a:lnTo>
                <a:lnTo>
                  <a:pt x="4917983" y="2624967"/>
                </a:lnTo>
                <a:lnTo>
                  <a:pt x="4908061" y="2629622"/>
                </a:lnTo>
                <a:lnTo>
                  <a:pt x="4898704" y="2634002"/>
                </a:lnTo>
                <a:lnTo>
                  <a:pt x="4888781" y="2638108"/>
                </a:lnTo>
                <a:lnTo>
                  <a:pt x="4878857" y="2641394"/>
                </a:lnTo>
                <a:lnTo>
                  <a:pt x="4868935" y="2644679"/>
                </a:lnTo>
                <a:lnTo>
                  <a:pt x="4859011" y="2647416"/>
                </a:lnTo>
                <a:lnTo>
                  <a:pt x="4848804" y="2650154"/>
                </a:lnTo>
                <a:lnTo>
                  <a:pt x="4838597" y="2652071"/>
                </a:lnTo>
                <a:lnTo>
                  <a:pt x="4828674" y="2653714"/>
                </a:lnTo>
                <a:lnTo>
                  <a:pt x="4818183" y="2655082"/>
                </a:lnTo>
                <a:lnTo>
                  <a:pt x="4808261" y="2656177"/>
                </a:lnTo>
                <a:lnTo>
                  <a:pt x="4797769" y="2656999"/>
                </a:lnTo>
                <a:lnTo>
                  <a:pt x="4787280" y="2657273"/>
                </a:lnTo>
                <a:lnTo>
                  <a:pt x="4776789" y="2657547"/>
                </a:lnTo>
                <a:lnTo>
                  <a:pt x="4766299" y="2657273"/>
                </a:lnTo>
                <a:lnTo>
                  <a:pt x="4755809" y="2656725"/>
                </a:lnTo>
                <a:lnTo>
                  <a:pt x="4745035" y="2656177"/>
                </a:lnTo>
                <a:lnTo>
                  <a:pt x="4734261" y="2654809"/>
                </a:lnTo>
                <a:lnTo>
                  <a:pt x="4723771" y="2653439"/>
                </a:lnTo>
                <a:lnTo>
                  <a:pt x="4712713" y="2652071"/>
                </a:lnTo>
                <a:lnTo>
                  <a:pt x="4702223" y="2650154"/>
                </a:lnTo>
                <a:lnTo>
                  <a:pt x="4691165" y="2647964"/>
                </a:lnTo>
                <a:lnTo>
                  <a:pt x="4680109" y="2645774"/>
                </a:lnTo>
                <a:lnTo>
                  <a:pt x="4669051" y="2643310"/>
                </a:lnTo>
                <a:lnTo>
                  <a:pt x="4658277" y="2640298"/>
                </a:lnTo>
                <a:lnTo>
                  <a:pt x="4647219" y="2637560"/>
                </a:lnTo>
                <a:lnTo>
                  <a:pt x="4647787" y="2670414"/>
                </a:lnTo>
                <a:lnTo>
                  <a:pt x="4761479" y="2774449"/>
                </a:lnTo>
                <a:lnTo>
                  <a:pt x="4770551" y="2784305"/>
                </a:lnTo>
                <a:lnTo>
                  <a:pt x="4779625" y="2793340"/>
                </a:lnTo>
                <a:lnTo>
                  <a:pt x="4789548" y="2802648"/>
                </a:lnTo>
                <a:lnTo>
                  <a:pt x="4799188" y="2811409"/>
                </a:lnTo>
                <a:lnTo>
                  <a:pt x="4819035" y="2829204"/>
                </a:lnTo>
                <a:lnTo>
                  <a:pt x="4838881" y="2847000"/>
                </a:lnTo>
                <a:lnTo>
                  <a:pt x="4848804" y="2855761"/>
                </a:lnTo>
                <a:lnTo>
                  <a:pt x="4858161" y="2864521"/>
                </a:lnTo>
                <a:lnTo>
                  <a:pt x="4867801" y="2874103"/>
                </a:lnTo>
                <a:lnTo>
                  <a:pt x="4876873" y="2883412"/>
                </a:lnTo>
                <a:lnTo>
                  <a:pt x="4885945" y="2893267"/>
                </a:lnTo>
                <a:lnTo>
                  <a:pt x="4894167" y="2903398"/>
                </a:lnTo>
                <a:lnTo>
                  <a:pt x="4902106" y="2913527"/>
                </a:lnTo>
                <a:lnTo>
                  <a:pt x="4906075" y="2919002"/>
                </a:lnTo>
                <a:lnTo>
                  <a:pt x="4909477" y="2924478"/>
                </a:lnTo>
                <a:lnTo>
                  <a:pt x="4912597" y="2926121"/>
                </a:lnTo>
                <a:lnTo>
                  <a:pt x="4914865" y="2927763"/>
                </a:lnTo>
                <a:lnTo>
                  <a:pt x="4916849" y="2929953"/>
                </a:lnTo>
                <a:lnTo>
                  <a:pt x="4918835" y="2931870"/>
                </a:lnTo>
                <a:lnTo>
                  <a:pt x="4920251" y="2934061"/>
                </a:lnTo>
                <a:lnTo>
                  <a:pt x="4921385" y="2936524"/>
                </a:lnTo>
                <a:lnTo>
                  <a:pt x="4922237" y="2938714"/>
                </a:lnTo>
                <a:lnTo>
                  <a:pt x="4922803" y="2941452"/>
                </a:lnTo>
                <a:lnTo>
                  <a:pt x="4923371" y="2943917"/>
                </a:lnTo>
                <a:lnTo>
                  <a:pt x="4923654" y="2946380"/>
                </a:lnTo>
                <a:lnTo>
                  <a:pt x="4923937" y="2951582"/>
                </a:lnTo>
                <a:lnTo>
                  <a:pt x="4923937" y="2957058"/>
                </a:lnTo>
                <a:lnTo>
                  <a:pt x="4923654" y="2962533"/>
                </a:lnTo>
                <a:lnTo>
                  <a:pt x="4923371" y="2968009"/>
                </a:lnTo>
                <a:lnTo>
                  <a:pt x="4923371" y="2973484"/>
                </a:lnTo>
                <a:lnTo>
                  <a:pt x="4923937" y="2978412"/>
                </a:lnTo>
                <a:lnTo>
                  <a:pt x="4924505" y="2981150"/>
                </a:lnTo>
                <a:lnTo>
                  <a:pt x="4925355" y="2983340"/>
                </a:lnTo>
                <a:lnTo>
                  <a:pt x="4926206" y="2986078"/>
                </a:lnTo>
                <a:lnTo>
                  <a:pt x="4927340" y="2988268"/>
                </a:lnTo>
                <a:lnTo>
                  <a:pt x="4928757" y="2990184"/>
                </a:lnTo>
                <a:lnTo>
                  <a:pt x="4930459" y="2992374"/>
                </a:lnTo>
                <a:lnTo>
                  <a:pt x="4933011" y="2994291"/>
                </a:lnTo>
                <a:lnTo>
                  <a:pt x="4935279" y="2995934"/>
                </a:lnTo>
                <a:lnTo>
                  <a:pt x="4938397" y="2997577"/>
                </a:lnTo>
                <a:lnTo>
                  <a:pt x="4941516" y="2999219"/>
                </a:lnTo>
                <a:lnTo>
                  <a:pt x="4946053" y="2999219"/>
                </a:lnTo>
                <a:lnTo>
                  <a:pt x="4950589" y="2999219"/>
                </a:lnTo>
                <a:lnTo>
                  <a:pt x="4959377" y="2998672"/>
                </a:lnTo>
                <a:lnTo>
                  <a:pt x="4967883" y="2997850"/>
                </a:lnTo>
                <a:lnTo>
                  <a:pt x="4972419" y="2997850"/>
                </a:lnTo>
                <a:lnTo>
                  <a:pt x="4976956" y="2997850"/>
                </a:lnTo>
                <a:lnTo>
                  <a:pt x="4980925" y="2998398"/>
                </a:lnTo>
                <a:lnTo>
                  <a:pt x="4985461" y="2998945"/>
                </a:lnTo>
                <a:lnTo>
                  <a:pt x="4989715" y="3000040"/>
                </a:lnTo>
                <a:lnTo>
                  <a:pt x="4993401" y="3001410"/>
                </a:lnTo>
                <a:lnTo>
                  <a:pt x="4997653" y="3003052"/>
                </a:lnTo>
                <a:lnTo>
                  <a:pt x="5001339" y="3005790"/>
                </a:lnTo>
                <a:lnTo>
                  <a:pt x="5005025" y="3008801"/>
                </a:lnTo>
                <a:lnTo>
                  <a:pt x="5008427" y="3012634"/>
                </a:lnTo>
                <a:lnTo>
                  <a:pt x="5018635" y="3024133"/>
                </a:lnTo>
                <a:lnTo>
                  <a:pt x="5028841" y="3035084"/>
                </a:lnTo>
                <a:lnTo>
                  <a:pt x="5039331" y="3046035"/>
                </a:lnTo>
                <a:lnTo>
                  <a:pt x="5050388" y="3056986"/>
                </a:lnTo>
                <a:lnTo>
                  <a:pt x="5072503" y="3078067"/>
                </a:lnTo>
                <a:lnTo>
                  <a:pt x="5094901" y="3099147"/>
                </a:lnTo>
                <a:lnTo>
                  <a:pt x="5105675" y="3109825"/>
                </a:lnTo>
                <a:lnTo>
                  <a:pt x="5116449" y="3120776"/>
                </a:lnTo>
                <a:lnTo>
                  <a:pt x="5126940" y="3132000"/>
                </a:lnTo>
                <a:lnTo>
                  <a:pt x="5136579" y="3143226"/>
                </a:lnTo>
                <a:lnTo>
                  <a:pt x="5146503" y="3154998"/>
                </a:lnTo>
                <a:lnTo>
                  <a:pt x="5150756" y="3161021"/>
                </a:lnTo>
                <a:lnTo>
                  <a:pt x="5155292" y="3167044"/>
                </a:lnTo>
                <a:lnTo>
                  <a:pt x="5159829" y="3173341"/>
                </a:lnTo>
                <a:lnTo>
                  <a:pt x="5163797" y="3179637"/>
                </a:lnTo>
                <a:lnTo>
                  <a:pt x="5167767" y="3186208"/>
                </a:lnTo>
                <a:lnTo>
                  <a:pt x="5171453" y="3192779"/>
                </a:lnTo>
                <a:lnTo>
                  <a:pt x="5177974" y="3199897"/>
                </a:lnTo>
                <a:lnTo>
                  <a:pt x="5184495" y="3206742"/>
                </a:lnTo>
                <a:lnTo>
                  <a:pt x="5191299" y="3213586"/>
                </a:lnTo>
                <a:lnTo>
                  <a:pt x="5194985" y="3217145"/>
                </a:lnTo>
                <a:lnTo>
                  <a:pt x="5198954" y="3219883"/>
                </a:lnTo>
                <a:lnTo>
                  <a:pt x="5208311" y="3227822"/>
                </a:lnTo>
                <a:lnTo>
                  <a:pt x="5217383" y="3235214"/>
                </a:lnTo>
                <a:lnTo>
                  <a:pt x="5226456" y="3242880"/>
                </a:lnTo>
                <a:lnTo>
                  <a:pt x="5234961" y="3250819"/>
                </a:lnTo>
                <a:lnTo>
                  <a:pt x="5243183" y="3258759"/>
                </a:lnTo>
                <a:lnTo>
                  <a:pt x="5251122" y="3266972"/>
                </a:lnTo>
                <a:lnTo>
                  <a:pt x="5258495" y="3274912"/>
                </a:lnTo>
                <a:lnTo>
                  <a:pt x="5265582" y="3283125"/>
                </a:lnTo>
                <a:lnTo>
                  <a:pt x="5272387" y="3291886"/>
                </a:lnTo>
                <a:lnTo>
                  <a:pt x="5278624" y="3300373"/>
                </a:lnTo>
                <a:lnTo>
                  <a:pt x="5284579" y="3309134"/>
                </a:lnTo>
                <a:lnTo>
                  <a:pt x="5290249" y="3317895"/>
                </a:lnTo>
                <a:lnTo>
                  <a:pt x="5295351" y="3326656"/>
                </a:lnTo>
                <a:lnTo>
                  <a:pt x="5300172" y="3335964"/>
                </a:lnTo>
                <a:lnTo>
                  <a:pt x="5304708" y="3344998"/>
                </a:lnTo>
                <a:lnTo>
                  <a:pt x="5308677" y="3354581"/>
                </a:lnTo>
                <a:lnTo>
                  <a:pt x="5312363" y="3363889"/>
                </a:lnTo>
                <a:lnTo>
                  <a:pt x="5315482" y="3373471"/>
                </a:lnTo>
                <a:lnTo>
                  <a:pt x="5318601" y="3383054"/>
                </a:lnTo>
                <a:lnTo>
                  <a:pt x="5320869" y="3392910"/>
                </a:lnTo>
                <a:lnTo>
                  <a:pt x="5323137" y="3402765"/>
                </a:lnTo>
                <a:lnTo>
                  <a:pt x="5324838" y="3413169"/>
                </a:lnTo>
                <a:lnTo>
                  <a:pt x="5325972" y="3423298"/>
                </a:lnTo>
                <a:lnTo>
                  <a:pt x="5326823" y="3433702"/>
                </a:lnTo>
                <a:lnTo>
                  <a:pt x="5327106" y="3444105"/>
                </a:lnTo>
                <a:lnTo>
                  <a:pt x="5327106" y="3455056"/>
                </a:lnTo>
                <a:lnTo>
                  <a:pt x="5326823" y="3465460"/>
                </a:lnTo>
                <a:lnTo>
                  <a:pt x="5325972" y="3476685"/>
                </a:lnTo>
                <a:lnTo>
                  <a:pt x="5324838" y="3487636"/>
                </a:lnTo>
                <a:lnTo>
                  <a:pt x="5323137" y="3498861"/>
                </a:lnTo>
                <a:lnTo>
                  <a:pt x="5320869" y="3510086"/>
                </a:lnTo>
                <a:lnTo>
                  <a:pt x="5318317" y="3521858"/>
                </a:lnTo>
                <a:lnTo>
                  <a:pt x="5318601" y="3565936"/>
                </a:lnTo>
                <a:lnTo>
                  <a:pt x="5318033" y="3569221"/>
                </a:lnTo>
                <a:lnTo>
                  <a:pt x="5316899" y="3572507"/>
                </a:lnTo>
                <a:lnTo>
                  <a:pt x="5315199" y="3575792"/>
                </a:lnTo>
                <a:lnTo>
                  <a:pt x="5313781" y="3578803"/>
                </a:lnTo>
                <a:lnTo>
                  <a:pt x="5312080" y="3582088"/>
                </a:lnTo>
                <a:lnTo>
                  <a:pt x="5310095" y="3584826"/>
                </a:lnTo>
                <a:lnTo>
                  <a:pt x="5305559" y="3590849"/>
                </a:lnTo>
                <a:lnTo>
                  <a:pt x="5300456" y="3596599"/>
                </a:lnTo>
                <a:lnTo>
                  <a:pt x="5295351" y="3602348"/>
                </a:lnTo>
                <a:lnTo>
                  <a:pt x="5290532" y="3608098"/>
                </a:lnTo>
                <a:lnTo>
                  <a:pt x="5285429" y="3614121"/>
                </a:lnTo>
                <a:lnTo>
                  <a:pt x="5281176" y="3619596"/>
                </a:lnTo>
                <a:lnTo>
                  <a:pt x="5279191" y="3622882"/>
                </a:lnTo>
                <a:lnTo>
                  <a:pt x="5277490" y="3625893"/>
                </a:lnTo>
                <a:lnTo>
                  <a:pt x="5275789" y="3629178"/>
                </a:lnTo>
                <a:lnTo>
                  <a:pt x="5274655" y="3632190"/>
                </a:lnTo>
                <a:lnTo>
                  <a:pt x="5273804" y="3635749"/>
                </a:lnTo>
                <a:lnTo>
                  <a:pt x="5273237" y="3639308"/>
                </a:lnTo>
                <a:lnTo>
                  <a:pt x="5272953" y="3642593"/>
                </a:lnTo>
                <a:lnTo>
                  <a:pt x="5272953" y="3646426"/>
                </a:lnTo>
                <a:lnTo>
                  <a:pt x="5273521" y="3649985"/>
                </a:lnTo>
                <a:lnTo>
                  <a:pt x="5274655" y="3654092"/>
                </a:lnTo>
                <a:lnTo>
                  <a:pt x="5275789" y="3658198"/>
                </a:lnTo>
                <a:lnTo>
                  <a:pt x="5278057" y="3662031"/>
                </a:lnTo>
                <a:lnTo>
                  <a:pt x="5280325" y="3666412"/>
                </a:lnTo>
                <a:lnTo>
                  <a:pt x="5283161" y="3671066"/>
                </a:lnTo>
                <a:lnTo>
                  <a:pt x="5283161" y="3671887"/>
                </a:lnTo>
                <a:lnTo>
                  <a:pt x="5282311" y="3672982"/>
                </a:lnTo>
                <a:lnTo>
                  <a:pt x="5279758" y="3676268"/>
                </a:lnTo>
                <a:lnTo>
                  <a:pt x="5276640" y="3679279"/>
                </a:lnTo>
                <a:lnTo>
                  <a:pt x="5275222" y="3680100"/>
                </a:lnTo>
                <a:lnTo>
                  <a:pt x="5274371" y="3680375"/>
                </a:lnTo>
                <a:lnTo>
                  <a:pt x="5265865" y="3678184"/>
                </a:lnTo>
                <a:lnTo>
                  <a:pt x="5257927" y="3676542"/>
                </a:lnTo>
                <a:lnTo>
                  <a:pt x="5254241" y="3675994"/>
                </a:lnTo>
                <a:lnTo>
                  <a:pt x="5250556" y="3675720"/>
                </a:lnTo>
                <a:lnTo>
                  <a:pt x="5247437" y="3675720"/>
                </a:lnTo>
                <a:lnTo>
                  <a:pt x="5244035" y="3675994"/>
                </a:lnTo>
                <a:lnTo>
                  <a:pt x="5241199" y="3676268"/>
                </a:lnTo>
                <a:lnTo>
                  <a:pt x="5238364" y="3676542"/>
                </a:lnTo>
                <a:lnTo>
                  <a:pt x="5235529" y="3677637"/>
                </a:lnTo>
                <a:lnTo>
                  <a:pt x="5232977" y="3678458"/>
                </a:lnTo>
                <a:lnTo>
                  <a:pt x="5230425" y="3679279"/>
                </a:lnTo>
                <a:lnTo>
                  <a:pt x="5228440" y="3680648"/>
                </a:lnTo>
                <a:lnTo>
                  <a:pt x="5226172" y="3681743"/>
                </a:lnTo>
                <a:lnTo>
                  <a:pt x="5224187" y="3683660"/>
                </a:lnTo>
                <a:lnTo>
                  <a:pt x="5222487" y="3685303"/>
                </a:lnTo>
                <a:lnTo>
                  <a:pt x="5220785" y="3686945"/>
                </a:lnTo>
                <a:lnTo>
                  <a:pt x="5219367" y="3688861"/>
                </a:lnTo>
                <a:lnTo>
                  <a:pt x="5217667" y="3691051"/>
                </a:lnTo>
                <a:lnTo>
                  <a:pt x="5215115" y="3695706"/>
                </a:lnTo>
                <a:lnTo>
                  <a:pt x="5213131" y="3700907"/>
                </a:lnTo>
                <a:lnTo>
                  <a:pt x="5211145" y="3706930"/>
                </a:lnTo>
                <a:lnTo>
                  <a:pt x="5210011" y="3713228"/>
                </a:lnTo>
                <a:lnTo>
                  <a:pt x="5209161" y="3720072"/>
                </a:lnTo>
                <a:lnTo>
                  <a:pt x="5208595" y="3727190"/>
                </a:lnTo>
                <a:lnTo>
                  <a:pt x="5207743" y="3727464"/>
                </a:lnTo>
                <a:lnTo>
                  <a:pt x="5204624" y="3728012"/>
                </a:lnTo>
                <a:lnTo>
                  <a:pt x="5194985" y="3728559"/>
                </a:lnTo>
                <a:lnTo>
                  <a:pt x="5171169" y="3729107"/>
                </a:lnTo>
                <a:lnTo>
                  <a:pt x="5165215" y="3728559"/>
                </a:lnTo>
                <a:lnTo>
                  <a:pt x="5158977" y="3728285"/>
                </a:lnTo>
                <a:lnTo>
                  <a:pt x="5153024" y="3728285"/>
                </a:lnTo>
                <a:lnTo>
                  <a:pt x="5146785" y="3728559"/>
                </a:lnTo>
                <a:lnTo>
                  <a:pt x="5134027" y="3729380"/>
                </a:lnTo>
                <a:lnTo>
                  <a:pt x="5121553" y="3730749"/>
                </a:lnTo>
                <a:lnTo>
                  <a:pt x="5109077" y="3732392"/>
                </a:lnTo>
                <a:lnTo>
                  <a:pt x="5096319" y="3734308"/>
                </a:lnTo>
                <a:lnTo>
                  <a:pt x="5083845" y="3736225"/>
                </a:lnTo>
                <a:lnTo>
                  <a:pt x="5071369" y="3737593"/>
                </a:lnTo>
                <a:lnTo>
                  <a:pt x="5058611" y="3738689"/>
                </a:lnTo>
                <a:lnTo>
                  <a:pt x="5052373" y="3738963"/>
                </a:lnTo>
                <a:lnTo>
                  <a:pt x="5046135" y="3739236"/>
                </a:lnTo>
                <a:lnTo>
                  <a:pt x="5039898" y="3739236"/>
                </a:lnTo>
                <a:lnTo>
                  <a:pt x="5033661" y="3738963"/>
                </a:lnTo>
                <a:lnTo>
                  <a:pt x="5027707" y="3738415"/>
                </a:lnTo>
                <a:lnTo>
                  <a:pt x="5021469" y="3737593"/>
                </a:lnTo>
                <a:lnTo>
                  <a:pt x="5015232" y="3736498"/>
                </a:lnTo>
                <a:lnTo>
                  <a:pt x="5009277" y="3735130"/>
                </a:lnTo>
                <a:lnTo>
                  <a:pt x="5003324" y="3732940"/>
                </a:lnTo>
                <a:lnTo>
                  <a:pt x="4997087" y="3731023"/>
                </a:lnTo>
                <a:lnTo>
                  <a:pt x="4991132" y="3728559"/>
                </a:lnTo>
                <a:lnTo>
                  <a:pt x="4984895" y="3725274"/>
                </a:lnTo>
                <a:lnTo>
                  <a:pt x="4978941" y="3721989"/>
                </a:lnTo>
                <a:lnTo>
                  <a:pt x="4972987" y="3718156"/>
                </a:lnTo>
                <a:lnTo>
                  <a:pt x="4910329" y="3704193"/>
                </a:lnTo>
                <a:lnTo>
                  <a:pt x="4908627" y="3707752"/>
                </a:lnTo>
                <a:lnTo>
                  <a:pt x="4906927" y="3711311"/>
                </a:lnTo>
                <a:lnTo>
                  <a:pt x="4905225" y="3714323"/>
                </a:lnTo>
                <a:lnTo>
                  <a:pt x="4902673" y="3717334"/>
                </a:lnTo>
                <a:lnTo>
                  <a:pt x="4900689" y="3719798"/>
                </a:lnTo>
                <a:lnTo>
                  <a:pt x="4898137" y="3722262"/>
                </a:lnTo>
                <a:lnTo>
                  <a:pt x="4895585" y="3723905"/>
                </a:lnTo>
                <a:lnTo>
                  <a:pt x="4892751" y="3725274"/>
                </a:lnTo>
                <a:lnTo>
                  <a:pt x="4889915" y="3726369"/>
                </a:lnTo>
                <a:lnTo>
                  <a:pt x="4887080" y="3726917"/>
                </a:lnTo>
                <a:lnTo>
                  <a:pt x="4883961" y="3727190"/>
                </a:lnTo>
                <a:lnTo>
                  <a:pt x="4880843" y="3726917"/>
                </a:lnTo>
                <a:lnTo>
                  <a:pt x="4877440" y="3726095"/>
                </a:lnTo>
                <a:lnTo>
                  <a:pt x="4874321" y="3724726"/>
                </a:lnTo>
                <a:lnTo>
                  <a:pt x="4870635" y="3722809"/>
                </a:lnTo>
                <a:lnTo>
                  <a:pt x="4867517" y="3720072"/>
                </a:lnTo>
                <a:lnTo>
                  <a:pt x="4854758" y="3709942"/>
                </a:lnTo>
                <a:lnTo>
                  <a:pt x="4841716" y="3699539"/>
                </a:lnTo>
                <a:lnTo>
                  <a:pt x="4815632" y="3679279"/>
                </a:lnTo>
                <a:lnTo>
                  <a:pt x="4789264" y="3659293"/>
                </a:lnTo>
                <a:lnTo>
                  <a:pt x="4763180" y="3639034"/>
                </a:lnTo>
                <a:lnTo>
                  <a:pt x="4750422" y="3628630"/>
                </a:lnTo>
                <a:lnTo>
                  <a:pt x="4737380" y="3618227"/>
                </a:lnTo>
                <a:lnTo>
                  <a:pt x="4724905" y="3607823"/>
                </a:lnTo>
                <a:lnTo>
                  <a:pt x="4712430" y="3596872"/>
                </a:lnTo>
                <a:lnTo>
                  <a:pt x="4700238" y="3585921"/>
                </a:lnTo>
                <a:lnTo>
                  <a:pt x="4688614" y="3574423"/>
                </a:lnTo>
                <a:lnTo>
                  <a:pt x="4677273" y="3562924"/>
                </a:lnTo>
                <a:lnTo>
                  <a:pt x="4666215" y="3550878"/>
                </a:lnTo>
                <a:lnTo>
                  <a:pt x="4657143" y="3542939"/>
                </a:lnTo>
                <a:lnTo>
                  <a:pt x="4647787" y="3535547"/>
                </a:lnTo>
                <a:lnTo>
                  <a:pt x="4638147" y="3528703"/>
                </a:lnTo>
                <a:lnTo>
                  <a:pt x="4628223" y="3521858"/>
                </a:lnTo>
                <a:lnTo>
                  <a:pt x="4608377" y="3508716"/>
                </a:lnTo>
                <a:lnTo>
                  <a:pt x="4588247" y="3495575"/>
                </a:lnTo>
                <a:lnTo>
                  <a:pt x="4578607" y="3489005"/>
                </a:lnTo>
                <a:lnTo>
                  <a:pt x="4568401" y="3482161"/>
                </a:lnTo>
                <a:lnTo>
                  <a:pt x="4559043" y="3475042"/>
                </a:lnTo>
                <a:lnTo>
                  <a:pt x="4549688" y="3467377"/>
                </a:lnTo>
                <a:lnTo>
                  <a:pt x="4540615" y="3459711"/>
                </a:lnTo>
                <a:lnTo>
                  <a:pt x="4531825" y="3451771"/>
                </a:lnTo>
                <a:lnTo>
                  <a:pt x="4527856" y="3447391"/>
                </a:lnTo>
                <a:lnTo>
                  <a:pt x="4523887" y="3443284"/>
                </a:lnTo>
                <a:lnTo>
                  <a:pt x="4520201" y="3438630"/>
                </a:lnTo>
                <a:lnTo>
                  <a:pt x="4516232" y="3433976"/>
                </a:lnTo>
                <a:lnTo>
                  <a:pt x="4506309" y="3429321"/>
                </a:lnTo>
                <a:lnTo>
                  <a:pt x="4496669" y="3424668"/>
                </a:lnTo>
                <a:lnTo>
                  <a:pt x="4487313" y="3419465"/>
                </a:lnTo>
                <a:lnTo>
                  <a:pt x="4477956" y="3413717"/>
                </a:lnTo>
                <a:lnTo>
                  <a:pt x="4469451" y="3407693"/>
                </a:lnTo>
                <a:lnTo>
                  <a:pt x="4460945" y="3401670"/>
                </a:lnTo>
                <a:lnTo>
                  <a:pt x="4452439" y="3395100"/>
                </a:lnTo>
                <a:lnTo>
                  <a:pt x="4444501" y="3388529"/>
                </a:lnTo>
                <a:lnTo>
                  <a:pt x="4436562" y="3381684"/>
                </a:lnTo>
                <a:lnTo>
                  <a:pt x="4428623" y="3374840"/>
                </a:lnTo>
                <a:lnTo>
                  <a:pt x="4413313" y="3360604"/>
                </a:lnTo>
                <a:lnTo>
                  <a:pt x="4383259" y="3331309"/>
                </a:lnTo>
                <a:lnTo>
                  <a:pt x="4319751" y="3283125"/>
                </a:lnTo>
                <a:lnTo>
                  <a:pt x="4255959" y="3222073"/>
                </a:lnTo>
                <a:lnTo>
                  <a:pt x="4170618" y="3149249"/>
                </a:lnTo>
                <a:lnTo>
                  <a:pt x="4076205" y="3057260"/>
                </a:lnTo>
                <a:lnTo>
                  <a:pt x="3927639" y="2908599"/>
                </a:lnTo>
                <a:lnTo>
                  <a:pt x="3852505" y="2827014"/>
                </a:lnTo>
                <a:lnTo>
                  <a:pt x="3777088" y="2745155"/>
                </a:lnTo>
                <a:lnTo>
                  <a:pt x="3689763" y="2668498"/>
                </a:lnTo>
                <a:lnTo>
                  <a:pt x="3602155" y="2591293"/>
                </a:lnTo>
                <a:lnTo>
                  <a:pt x="3596201" y="2590745"/>
                </a:lnTo>
                <a:lnTo>
                  <a:pt x="3590815" y="2589924"/>
                </a:lnTo>
                <a:lnTo>
                  <a:pt x="3585711" y="2588555"/>
                </a:lnTo>
                <a:lnTo>
                  <a:pt x="3580891" y="2586638"/>
                </a:lnTo>
                <a:lnTo>
                  <a:pt x="3576354" y="2584448"/>
                </a:lnTo>
                <a:lnTo>
                  <a:pt x="3572102" y="2581984"/>
                </a:lnTo>
                <a:lnTo>
                  <a:pt x="3567849" y="2579520"/>
                </a:lnTo>
                <a:lnTo>
                  <a:pt x="3563879" y="2576509"/>
                </a:lnTo>
                <a:lnTo>
                  <a:pt x="3560194" y="2573497"/>
                </a:lnTo>
                <a:lnTo>
                  <a:pt x="3556225" y="2569938"/>
                </a:lnTo>
                <a:lnTo>
                  <a:pt x="3549136" y="2563093"/>
                </a:lnTo>
                <a:lnTo>
                  <a:pt x="3542331" y="2556249"/>
                </a:lnTo>
                <a:lnTo>
                  <a:pt x="3535244" y="2549131"/>
                </a:lnTo>
                <a:lnTo>
                  <a:pt x="3483359" y="2513266"/>
                </a:lnTo>
                <a:lnTo>
                  <a:pt x="3457559" y="2495197"/>
                </a:lnTo>
                <a:lnTo>
                  <a:pt x="3431758" y="2476854"/>
                </a:lnTo>
                <a:lnTo>
                  <a:pt x="3428073" y="2474390"/>
                </a:lnTo>
                <a:lnTo>
                  <a:pt x="3424103" y="2472474"/>
                </a:lnTo>
                <a:lnTo>
                  <a:pt x="3420701" y="2470831"/>
                </a:lnTo>
                <a:lnTo>
                  <a:pt x="3418149" y="2470284"/>
                </a:lnTo>
                <a:lnTo>
                  <a:pt x="3415597" y="2470009"/>
                </a:lnTo>
                <a:lnTo>
                  <a:pt x="3413329" y="2470284"/>
                </a:lnTo>
                <a:lnTo>
                  <a:pt x="3411344" y="2471104"/>
                </a:lnTo>
                <a:lnTo>
                  <a:pt x="3409643" y="2472474"/>
                </a:lnTo>
                <a:lnTo>
                  <a:pt x="3408226" y="2474116"/>
                </a:lnTo>
                <a:lnTo>
                  <a:pt x="3406808" y="2475759"/>
                </a:lnTo>
                <a:lnTo>
                  <a:pt x="3405674" y="2478223"/>
                </a:lnTo>
                <a:lnTo>
                  <a:pt x="3404539" y="2480413"/>
                </a:lnTo>
                <a:lnTo>
                  <a:pt x="3402839" y="2485615"/>
                </a:lnTo>
                <a:lnTo>
                  <a:pt x="3400854" y="2491091"/>
                </a:lnTo>
                <a:lnTo>
                  <a:pt x="3405958" y="2492459"/>
                </a:lnTo>
                <a:lnTo>
                  <a:pt x="3410494" y="2494102"/>
                </a:lnTo>
                <a:lnTo>
                  <a:pt x="3415030" y="2495744"/>
                </a:lnTo>
                <a:lnTo>
                  <a:pt x="3419283" y="2497935"/>
                </a:lnTo>
                <a:lnTo>
                  <a:pt x="3423252" y="2500125"/>
                </a:lnTo>
                <a:lnTo>
                  <a:pt x="3426938" y="2502315"/>
                </a:lnTo>
                <a:lnTo>
                  <a:pt x="3430624" y="2505053"/>
                </a:lnTo>
                <a:lnTo>
                  <a:pt x="3433743" y="2507791"/>
                </a:lnTo>
                <a:lnTo>
                  <a:pt x="3436861" y="2511076"/>
                </a:lnTo>
                <a:lnTo>
                  <a:pt x="3439697" y="2514088"/>
                </a:lnTo>
                <a:lnTo>
                  <a:pt x="3442531" y="2517646"/>
                </a:lnTo>
                <a:lnTo>
                  <a:pt x="3444800" y="2521206"/>
                </a:lnTo>
                <a:lnTo>
                  <a:pt x="3446785" y="2525312"/>
                </a:lnTo>
                <a:lnTo>
                  <a:pt x="3448769" y="2529419"/>
                </a:lnTo>
                <a:lnTo>
                  <a:pt x="3450470" y="2533525"/>
                </a:lnTo>
                <a:lnTo>
                  <a:pt x="3451888" y="2538180"/>
                </a:lnTo>
                <a:lnTo>
                  <a:pt x="3465497" y="2550226"/>
                </a:lnTo>
                <a:lnTo>
                  <a:pt x="3475137" y="2557070"/>
                </a:lnTo>
                <a:lnTo>
                  <a:pt x="3484493" y="2563641"/>
                </a:lnTo>
                <a:lnTo>
                  <a:pt x="3494417" y="2570212"/>
                </a:lnTo>
                <a:lnTo>
                  <a:pt x="3504339" y="2576235"/>
                </a:lnTo>
                <a:lnTo>
                  <a:pt x="3524470" y="2588828"/>
                </a:lnTo>
                <a:lnTo>
                  <a:pt x="3534393" y="2595126"/>
                </a:lnTo>
                <a:lnTo>
                  <a:pt x="3543750" y="2601696"/>
                </a:lnTo>
                <a:lnTo>
                  <a:pt x="3553105" y="2608540"/>
                </a:lnTo>
                <a:lnTo>
                  <a:pt x="3557359" y="2612100"/>
                </a:lnTo>
                <a:lnTo>
                  <a:pt x="3561895" y="2615658"/>
                </a:lnTo>
                <a:lnTo>
                  <a:pt x="3566147" y="2619765"/>
                </a:lnTo>
                <a:lnTo>
                  <a:pt x="3569834" y="2623872"/>
                </a:lnTo>
                <a:lnTo>
                  <a:pt x="3573803" y="2627705"/>
                </a:lnTo>
                <a:lnTo>
                  <a:pt x="3577205" y="2632085"/>
                </a:lnTo>
                <a:lnTo>
                  <a:pt x="3580891" y="2636740"/>
                </a:lnTo>
                <a:lnTo>
                  <a:pt x="3584010" y="2641120"/>
                </a:lnTo>
                <a:lnTo>
                  <a:pt x="3587128" y="2646048"/>
                </a:lnTo>
                <a:lnTo>
                  <a:pt x="3589680" y="2651249"/>
                </a:lnTo>
                <a:lnTo>
                  <a:pt x="3592515" y="2656725"/>
                </a:lnTo>
                <a:lnTo>
                  <a:pt x="3594784" y="2662200"/>
                </a:lnTo>
                <a:lnTo>
                  <a:pt x="3596485" y="2667676"/>
                </a:lnTo>
                <a:lnTo>
                  <a:pt x="3598469" y="2673699"/>
                </a:lnTo>
                <a:lnTo>
                  <a:pt x="3605557" y="2684924"/>
                </a:lnTo>
                <a:lnTo>
                  <a:pt x="3613212" y="2695601"/>
                </a:lnTo>
                <a:lnTo>
                  <a:pt x="3621435" y="2705457"/>
                </a:lnTo>
                <a:lnTo>
                  <a:pt x="3629657" y="2715587"/>
                </a:lnTo>
                <a:lnTo>
                  <a:pt x="3638729" y="2724896"/>
                </a:lnTo>
                <a:lnTo>
                  <a:pt x="3647802" y="2734477"/>
                </a:lnTo>
                <a:lnTo>
                  <a:pt x="3657159" y="2743238"/>
                </a:lnTo>
                <a:lnTo>
                  <a:pt x="3666799" y="2752273"/>
                </a:lnTo>
                <a:lnTo>
                  <a:pt x="3676721" y="2761034"/>
                </a:lnTo>
                <a:lnTo>
                  <a:pt x="3686361" y="2769795"/>
                </a:lnTo>
                <a:lnTo>
                  <a:pt x="3706775" y="2786495"/>
                </a:lnTo>
                <a:lnTo>
                  <a:pt x="3726905" y="2803196"/>
                </a:lnTo>
                <a:lnTo>
                  <a:pt x="3747035" y="2820170"/>
                </a:lnTo>
                <a:lnTo>
                  <a:pt x="3749020" y="2821812"/>
                </a:lnTo>
                <a:lnTo>
                  <a:pt x="3750437" y="2823181"/>
                </a:lnTo>
                <a:lnTo>
                  <a:pt x="3751288" y="2824550"/>
                </a:lnTo>
                <a:lnTo>
                  <a:pt x="3751855" y="2825919"/>
                </a:lnTo>
                <a:lnTo>
                  <a:pt x="3756108" y="2831394"/>
                </a:lnTo>
                <a:lnTo>
                  <a:pt x="3760361" y="2836322"/>
                </a:lnTo>
                <a:lnTo>
                  <a:pt x="3769434" y="2846452"/>
                </a:lnTo>
                <a:lnTo>
                  <a:pt x="3778506" y="2855761"/>
                </a:lnTo>
                <a:lnTo>
                  <a:pt x="3788429" y="2865069"/>
                </a:lnTo>
                <a:lnTo>
                  <a:pt x="3798353" y="2873830"/>
                </a:lnTo>
                <a:lnTo>
                  <a:pt x="3808560" y="2882591"/>
                </a:lnTo>
                <a:lnTo>
                  <a:pt x="3829257" y="2900386"/>
                </a:lnTo>
                <a:lnTo>
                  <a:pt x="3839463" y="2909421"/>
                </a:lnTo>
                <a:lnTo>
                  <a:pt x="3849103" y="2918455"/>
                </a:lnTo>
                <a:lnTo>
                  <a:pt x="3858460" y="2927490"/>
                </a:lnTo>
                <a:lnTo>
                  <a:pt x="3867815" y="2937346"/>
                </a:lnTo>
                <a:lnTo>
                  <a:pt x="3872352" y="2942547"/>
                </a:lnTo>
                <a:lnTo>
                  <a:pt x="3876605" y="2947475"/>
                </a:lnTo>
                <a:lnTo>
                  <a:pt x="3880575" y="2952677"/>
                </a:lnTo>
                <a:lnTo>
                  <a:pt x="3884544" y="2957879"/>
                </a:lnTo>
                <a:lnTo>
                  <a:pt x="3888513" y="2963354"/>
                </a:lnTo>
                <a:lnTo>
                  <a:pt x="3892199" y="2969104"/>
                </a:lnTo>
                <a:lnTo>
                  <a:pt x="3895318" y="2974853"/>
                </a:lnTo>
                <a:lnTo>
                  <a:pt x="3898720" y="2980876"/>
                </a:lnTo>
                <a:lnTo>
                  <a:pt x="3905807" y="2990732"/>
                </a:lnTo>
                <a:lnTo>
                  <a:pt x="3913179" y="3000862"/>
                </a:lnTo>
                <a:lnTo>
                  <a:pt x="3920551" y="3010444"/>
                </a:lnTo>
                <a:lnTo>
                  <a:pt x="3928206" y="3020300"/>
                </a:lnTo>
                <a:lnTo>
                  <a:pt x="3936145" y="3029608"/>
                </a:lnTo>
                <a:lnTo>
                  <a:pt x="3944651" y="3039191"/>
                </a:lnTo>
                <a:lnTo>
                  <a:pt x="3952872" y="3048225"/>
                </a:lnTo>
                <a:lnTo>
                  <a:pt x="3961095" y="3057260"/>
                </a:lnTo>
                <a:lnTo>
                  <a:pt x="3978673" y="3075055"/>
                </a:lnTo>
                <a:lnTo>
                  <a:pt x="3996535" y="3092303"/>
                </a:lnTo>
                <a:lnTo>
                  <a:pt x="4014397" y="3109551"/>
                </a:lnTo>
                <a:lnTo>
                  <a:pt x="4033110" y="3126525"/>
                </a:lnTo>
                <a:lnTo>
                  <a:pt x="4070251" y="3160200"/>
                </a:lnTo>
                <a:lnTo>
                  <a:pt x="4088680" y="3177174"/>
                </a:lnTo>
                <a:lnTo>
                  <a:pt x="4106541" y="3194148"/>
                </a:lnTo>
                <a:lnTo>
                  <a:pt x="4124404" y="3211670"/>
                </a:lnTo>
                <a:lnTo>
                  <a:pt x="4141982" y="3229465"/>
                </a:lnTo>
                <a:lnTo>
                  <a:pt x="4150204" y="3238226"/>
                </a:lnTo>
                <a:lnTo>
                  <a:pt x="4158710" y="3247534"/>
                </a:lnTo>
                <a:lnTo>
                  <a:pt x="4166932" y="3256842"/>
                </a:lnTo>
                <a:lnTo>
                  <a:pt x="4174871" y="3266425"/>
                </a:lnTo>
                <a:lnTo>
                  <a:pt x="4184227" y="3274638"/>
                </a:lnTo>
                <a:lnTo>
                  <a:pt x="4194433" y="3282577"/>
                </a:lnTo>
                <a:lnTo>
                  <a:pt x="4204073" y="3291065"/>
                </a:lnTo>
                <a:lnTo>
                  <a:pt x="4208893" y="3294898"/>
                </a:lnTo>
                <a:lnTo>
                  <a:pt x="4213713" y="3299278"/>
                </a:lnTo>
                <a:lnTo>
                  <a:pt x="4217967" y="3303658"/>
                </a:lnTo>
                <a:lnTo>
                  <a:pt x="4222219" y="3308039"/>
                </a:lnTo>
                <a:lnTo>
                  <a:pt x="4226472" y="3312967"/>
                </a:lnTo>
                <a:lnTo>
                  <a:pt x="4229875" y="3317895"/>
                </a:lnTo>
                <a:lnTo>
                  <a:pt x="4233559" y="3323096"/>
                </a:lnTo>
                <a:lnTo>
                  <a:pt x="4236395" y="3328572"/>
                </a:lnTo>
                <a:lnTo>
                  <a:pt x="4238947" y="3334595"/>
                </a:lnTo>
                <a:lnTo>
                  <a:pt x="4240931" y="3340345"/>
                </a:lnTo>
                <a:lnTo>
                  <a:pt x="4257375" y="3355128"/>
                </a:lnTo>
                <a:lnTo>
                  <a:pt x="4274104" y="3369365"/>
                </a:lnTo>
                <a:lnTo>
                  <a:pt x="4283177" y="3376483"/>
                </a:lnTo>
                <a:lnTo>
                  <a:pt x="4291965" y="3383874"/>
                </a:lnTo>
                <a:lnTo>
                  <a:pt x="4300188" y="3391814"/>
                </a:lnTo>
                <a:lnTo>
                  <a:pt x="4307843" y="3399754"/>
                </a:lnTo>
                <a:lnTo>
                  <a:pt x="4315498" y="3407967"/>
                </a:lnTo>
                <a:lnTo>
                  <a:pt x="4322586" y="3416180"/>
                </a:lnTo>
                <a:lnTo>
                  <a:pt x="4329675" y="3424941"/>
                </a:lnTo>
                <a:lnTo>
                  <a:pt x="4336479" y="3433702"/>
                </a:lnTo>
                <a:lnTo>
                  <a:pt x="4342999" y="3442737"/>
                </a:lnTo>
                <a:lnTo>
                  <a:pt x="4349237" y="3451771"/>
                </a:lnTo>
                <a:lnTo>
                  <a:pt x="4361429" y="3470114"/>
                </a:lnTo>
                <a:lnTo>
                  <a:pt x="4373337" y="3488457"/>
                </a:lnTo>
                <a:lnTo>
                  <a:pt x="4385528" y="3506800"/>
                </a:lnTo>
                <a:lnTo>
                  <a:pt x="4391199" y="3513371"/>
                </a:lnTo>
                <a:lnTo>
                  <a:pt x="4397153" y="3519942"/>
                </a:lnTo>
                <a:lnTo>
                  <a:pt x="4402823" y="3526512"/>
                </a:lnTo>
                <a:lnTo>
                  <a:pt x="4408209" y="3533083"/>
                </a:lnTo>
                <a:lnTo>
                  <a:pt x="4410478" y="3536368"/>
                </a:lnTo>
                <a:lnTo>
                  <a:pt x="4412463" y="3540201"/>
                </a:lnTo>
                <a:lnTo>
                  <a:pt x="4414731" y="3544034"/>
                </a:lnTo>
                <a:lnTo>
                  <a:pt x="4416433" y="3547593"/>
                </a:lnTo>
                <a:lnTo>
                  <a:pt x="4417849" y="3551700"/>
                </a:lnTo>
                <a:lnTo>
                  <a:pt x="4418983" y="3555533"/>
                </a:lnTo>
                <a:lnTo>
                  <a:pt x="4419835" y="3559913"/>
                </a:lnTo>
                <a:lnTo>
                  <a:pt x="4420117" y="3564567"/>
                </a:lnTo>
                <a:lnTo>
                  <a:pt x="4425221" y="3569495"/>
                </a:lnTo>
                <a:lnTo>
                  <a:pt x="4429475" y="3574149"/>
                </a:lnTo>
                <a:lnTo>
                  <a:pt x="4432877" y="3578803"/>
                </a:lnTo>
                <a:lnTo>
                  <a:pt x="4435995" y="3583731"/>
                </a:lnTo>
                <a:lnTo>
                  <a:pt x="4438263" y="3588659"/>
                </a:lnTo>
                <a:lnTo>
                  <a:pt x="4439681" y="3593314"/>
                </a:lnTo>
                <a:lnTo>
                  <a:pt x="4440815" y="3598242"/>
                </a:lnTo>
                <a:lnTo>
                  <a:pt x="4441099" y="3603170"/>
                </a:lnTo>
                <a:lnTo>
                  <a:pt x="4440815" y="3608098"/>
                </a:lnTo>
                <a:lnTo>
                  <a:pt x="4439397" y="3612751"/>
                </a:lnTo>
                <a:lnTo>
                  <a:pt x="4437980" y="3617679"/>
                </a:lnTo>
                <a:lnTo>
                  <a:pt x="4435712" y="3622607"/>
                </a:lnTo>
                <a:lnTo>
                  <a:pt x="4432593" y="3627535"/>
                </a:lnTo>
                <a:lnTo>
                  <a:pt x="4429191" y="3632190"/>
                </a:lnTo>
                <a:lnTo>
                  <a:pt x="4424938" y="3636844"/>
                </a:lnTo>
                <a:lnTo>
                  <a:pt x="4420401" y="3641772"/>
                </a:lnTo>
                <a:lnTo>
                  <a:pt x="4433443" y="3670792"/>
                </a:lnTo>
                <a:lnTo>
                  <a:pt x="4434861" y="3684481"/>
                </a:lnTo>
                <a:lnTo>
                  <a:pt x="4435995" y="3698444"/>
                </a:lnTo>
                <a:lnTo>
                  <a:pt x="4437129" y="3712133"/>
                </a:lnTo>
                <a:lnTo>
                  <a:pt x="4437413" y="3718977"/>
                </a:lnTo>
                <a:lnTo>
                  <a:pt x="4437413" y="3725821"/>
                </a:lnTo>
                <a:lnTo>
                  <a:pt x="4437129" y="3732665"/>
                </a:lnTo>
                <a:lnTo>
                  <a:pt x="4436562" y="3739510"/>
                </a:lnTo>
                <a:lnTo>
                  <a:pt x="4435712" y="3746354"/>
                </a:lnTo>
                <a:lnTo>
                  <a:pt x="4434293" y="3752925"/>
                </a:lnTo>
                <a:lnTo>
                  <a:pt x="4432025" y="3759770"/>
                </a:lnTo>
                <a:lnTo>
                  <a:pt x="4429475" y="3766340"/>
                </a:lnTo>
                <a:lnTo>
                  <a:pt x="4426072" y="3772911"/>
                </a:lnTo>
                <a:lnTo>
                  <a:pt x="4422103" y="3779482"/>
                </a:lnTo>
                <a:lnTo>
                  <a:pt x="4421819" y="3781945"/>
                </a:lnTo>
                <a:lnTo>
                  <a:pt x="4421251" y="3784410"/>
                </a:lnTo>
                <a:lnTo>
                  <a:pt x="4420117" y="3787147"/>
                </a:lnTo>
                <a:lnTo>
                  <a:pt x="4419267" y="3789611"/>
                </a:lnTo>
                <a:lnTo>
                  <a:pt x="4416999" y="3794266"/>
                </a:lnTo>
                <a:lnTo>
                  <a:pt x="4413880" y="3799193"/>
                </a:lnTo>
                <a:lnTo>
                  <a:pt x="4410762" y="3803574"/>
                </a:lnTo>
                <a:lnTo>
                  <a:pt x="4407075" y="3808228"/>
                </a:lnTo>
                <a:lnTo>
                  <a:pt x="4403957" y="3813156"/>
                </a:lnTo>
                <a:lnTo>
                  <a:pt x="4400555" y="3817810"/>
                </a:lnTo>
                <a:lnTo>
                  <a:pt x="4397720" y="3822464"/>
                </a:lnTo>
                <a:lnTo>
                  <a:pt x="4396585" y="3825202"/>
                </a:lnTo>
                <a:lnTo>
                  <a:pt x="4395735" y="3827666"/>
                </a:lnTo>
                <a:lnTo>
                  <a:pt x="4394601" y="3830404"/>
                </a:lnTo>
                <a:lnTo>
                  <a:pt x="4394033" y="3832868"/>
                </a:lnTo>
                <a:lnTo>
                  <a:pt x="4393467" y="3835332"/>
                </a:lnTo>
                <a:lnTo>
                  <a:pt x="4393467" y="3838343"/>
                </a:lnTo>
                <a:lnTo>
                  <a:pt x="4393467" y="3841081"/>
                </a:lnTo>
                <a:lnTo>
                  <a:pt x="4394033" y="3844093"/>
                </a:lnTo>
                <a:lnTo>
                  <a:pt x="4394601" y="3847104"/>
                </a:lnTo>
                <a:lnTo>
                  <a:pt x="4396019" y="3850116"/>
                </a:lnTo>
                <a:lnTo>
                  <a:pt x="4397436" y="3853401"/>
                </a:lnTo>
                <a:lnTo>
                  <a:pt x="4399137" y="3856687"/>
                </a:lnTo>
                <a:lnTo>
                  <a:pt x="4401689" y="3859972"/>
                </a:lnTo>
                <a:lnTo>
                  <a:pt x="4404241" y="3863530"/>
                </a:lnTo>
                <a:lnTo>
                  <a:pt x="4407075" y="3867638"/>
                </a:lnTo>
                <a:lnTo>
                  <a:pt x="4409061" y="3870923"/>
                </a:lnTo>
                <a:lnTo>
                  <a:pt x="4410478" y="3874208"/>
                </a:lnTo>
                <a:lnTo>
                  <a:pt x="4410762" y="3876946"/>
                </a:lnTo>
                <a:lnTo>
                  <a:pt x="4410478" y="3879409"/>
                </a:lnTo>
                <a:lnTo>
                  <a:pt x="4409911" y="3881874"/>
                </a:lnTo>
                <a:lnTo>
                  <a:pt x="4408493" y="3883790"/>
                </a:lnTo>
                <a:lnTo>
                  <a:pt x="4406225" y="3885159"/>
                </a:lnTo>
                <a:lnTo>
                  <a:pt x="4403957" y="3886528"/>
                </a:lnTo>
                <a:lnTo>
                  <a:pt x="4400838" y="3887349"/>
                </a:lnTo>
                <a:lnTo>
                  <a:pt x="4397720" y="3887897"/>
                </a:lnTo>
                <a:lnTo>
                  <a:pt x="4394033" y="3888170"/>
                </a:lnTo>
                <a:lnTo>
                  <a:pt x="4390631" y="3887897"/>
                </a:lnTo>
                <a:lnTo>
                  <a:pt x="4386379" y="3887349"/>
                </a:lnTo>
                <a:lnTo>
                  <a:pt x="4382409" y="3885980"/>
                </a:lnTo>
                <a:lnTo>
                  <a:pt x="4378157" y="3884612"/>
                </a:lnTo>
                <a:lnTo>
                  <a:pt x="4372486" y="3882969"/>
                </a:lnTo>
                <a:lnTo>
                  <a:pt x="4367667" y="3881874"/>
                </a:lnTo>
                <a:lnTo>
                  <a:pt x="4363413" y="3881326"/>
                </a:lnTo>
                <a:lnTo>
                  <a:pt x="4359444" y="3881326"/>
                </a:lnTo>
                <a:lnTo>
                  <a:pt x="4356041" y="3881874"/>
                </a:lnTo>
                <a:lnTo>
                  <a:pt x="4352639" y="3882969"/>
                </a:lnTo>
                <a:lnTo>
                  <a:pt x="4350088" y="3884337"/>
                </a:lnTo>
                <a:lnTo>
                  <a:pt x="4347536" y="3885980"/>
                </a:lnTo>
                <a:lnTo>
                  <a:pt x="4345551" y="3888445"/>
                </a:lnTo>
                <a:lnTo>
                  <a:pt x="4343851" y="3890908"/>
                </a:lnTo>
                <a:lnTo>
                  <a:pt x="4342149" y="3893920"/>
                </a:lnTo>
                <a:lnTo>
                  <a:pt x="4340731" y="3896931"/>
                </a:lnTo>
                <a:lnTo>
                  <a:pt x="4339597" y="3900491"/>
                </a:lnTo>
                <a:lnTo>
                  <a:pt x="4338463" y="3904049"/>
                </a:lnTo>
                <a:lnTo>
                  <a:pt x="4337046" y="3911442"/>
                </a:lnTo>
                <a:lnTo>
                  <a:pt x="4337613" y="3915275"/>
                </a:lnTo>
                <a:lnTo>
                  <a:pt x="4338463" y="3918833"/>
                </a:lnTo>
                <a:lnTo>
                  <a:pt x="4339597" y="3922119"/>
                </a:lnTo>
                <a:lnTo>
                  <a:pt x="4340731" y="3925404"/>
                </a:lnTo>
                <a:lnTo>
                  <a:pt x="4342717" y="3928142"/>
                </a:lnTo>
                <a:lnTo>
                  <a:pt x="4344417" y="3931154"/>
                </a:lnTo>
                <a:lnTo>
                  <a:pt x="4346401" y="3933891"/>
                </a:lnTo>
                <a:lnTo>
                  <a:pt x="4348670" y="3936355"/>
                </a:lnTo>
                <a:lnTo>
                  <a:pt x="4353490" y="3941283"/>
                </a:lnTo>
                <a:lnTo>
                  <a:pt x="4359161" y="3945938"/>
                </a:lnTo>
                <a:lnTo>
                  <a:pt x="4364831" y="3950591"/>
                </a:lnTo>
                <a:lnTo>
                  <a:pt x="4370785" y="3954698"/>
                </a:lnTo>
                <a:lnTo>
                  <a:pt x="4375321" y="3956889"/>
                </a:lnTo>
                <a:lnTo>
                  <a:pt x="4379575" y="3959352"/>
                </a:lnTo>
                <a:lnTo>
                  <a:pt x="4387513" y="3964280"/>
                </a:lnTo>
                <a:lnTo>
                  <a:pt x="4395451" y="3969756"/>
                </a:lnTo>
                <a:lnTo>
                  <a:pt x="4402256" y="3975505"/>
                </a:lnTo>
                <a:lnTo>
                  <a:pt x="4409061" y="3981802"/>
                </a:lnTo>
                <a:lnTo>
                  <a:pt x="4415298" y="3988099"/>
                </a:lnTo>
                <a:lnTo>
                  <a:pt x="4421251" y="3994943"/>
                </a:lnTo>
                <a:lnTo>
                  <a:pt x="4426639" y="4001788"/>
                </a:lnTo>
                <a:lnTo>
                  <a:pt x="4432309" y="4008632"/>
                </a:lnTo>
                <a:lnTo>
                  <a:pt x="4437696" y="4015750"/>
                </a:lnTo>
                <a:lnTo>
                  <a:pt x="4447903" y="4030261"/>
                </a:lnTo>
                <a:lnTo>
                  <a:pt x="4458393" y="4045318"/>
                </a:lnTo>
                <a:lnTo>
                  <a:pt x="4463497" y="4052436"/>
                </a:lnTo>
                <a:lnTo>
                  <a:pt x="4469167" y="4059281"/>
                </a:lnTo>
                <a:lnTo>
                  <a:pt x="4479375" y="4070780"/>
                </a:lnTo>
                <a:lnTo>
                  <a:pt x="4489581" y="4082278"/>
                </a:lnTo>
                <a:lnTo>
                  <a:pt x="4499504" y="4094050"/>
                </a:lnTo>
                <a:lnTo>
                  <a:pt x="4508861" y="4105823"/>
                </a:lnTo>
                <a:lnTo>
                  <a:pt x="4518217" y="4117869"/>
                </a:lnTo>
                <a:lnTo>
                  <a:pt x="4527573" y="4129915"/>
                </a:lnTo>
                <a:lnTo>
                  <a:pt x="4545719" y="4154555"/>
                </a:lnTo>
                <a:lnTo>
                  <a:pt x="4563013" y="4179195"/>
                </a:lnTo>
                <a:lnTo>
                  <a:pt x="4580309" y="4204382"/>
                </a:lnTo>
                <a:lnTo>
                  <a:pt x="4597035" y="4229570"/>
                </a:lnTo>
                <a:lnTo>
                  <a:pt x="4614047" y="4254757"/>
                </a:lnTo>
                <a:lnTo>
                  <a:pt x="4633893" y="4282682"/>
                </a:lnTo>
                <a:lnTo>
                  <a:pt x="4654024" y="4310333"/>
                </a:lnTo>
                <a:lnTo>
                  <a:pt x="4661112" y="4317178"/>
                </a:lnTo>
                <a:lnTo>
                  <a:pt x="4667633" y="4324570"/>
                </a:lnTo>
                <a:lnTo>
                  <a:pt x="4673303" y="4331688"/>
                </a:lnTo>
                <a:lnTo>
                  <a:pt x="4678407" y="4338806"/>
                </a:lnTo>
                <a:lnTo>
                  <a:pt x="4682659" y="4346199"/>
                </a:lnTo>
                <a:lnTo>
                  <a:pt x="4686062" y="4353317"/>
                </a:lnTo>
                <a:lnTo>
                  <a:pt x="4689181" y="4360708"/>
                </a:lnTo>
                <a:lnTo>
                  <a:pt x="4691449" y="4368101"/>
                </a:lnTo>
                <a:lnTo>
                  <a:pt x="4693433" y="4376040"/>
                </a:lnTo>
                <a:lnTo>
                  <a:pt x="4694567" y="4383432"/>
                </a:lnTo>
                <a:lnTo>
                  <a:pt x="4695701" y="4391098"/>
                </a:lnTo>
                <a:lnTo>
                  <a:pt x="4696269" y="4398489"/>
                </a:lnTo>
                <a:lnTo>
                  <a:pt x="4696269" y="4406155"/>
                </a:lnTo>
                <a:lnTo>
                  <a:pt x="4695985" y="4414095"/>
                </a:lnTo>
                <a:lnTo>
                  <a:pt x="4695701" y="4421761"/>
                </a:lnTo>
                <a:lnTo>
                  <a:pt x="4694567" y="4429427"/>
                </a:lnTo>
                <a:lnTo>
                  <a:pt x="4693717" y="4437092"/>
                </a:lnTo>
                <a:lnTo>
                  <a:pt x="4692583" y="4445306"/>
                </a:lnTo>
                <a:lnTo>
                  <a:pt x="4690031" y="4460637"/>
                </a:lnTo>
                <a:lnTo>
                  <a:pt x="4686913" y="4476242"/>
                </a:lnTo>
                <a:lnTo>
                  <a:pt x="4684361" y="4492121"/>
                </a:lnTo>
                <a:lnTo>
                  <a:pt x="4682093" y="4507452"/>
                </a:lnTo>
                <a:lnTo>
                  <a:pt x="4681243" y="4515392"/>
                </a:lnTo>
                <a:lnTo>
                  <a:pt x="4680675" y="4523058"/>
                </a:lnTo>
                <a:lnTo>
                  <a:pt x="4680391" y="4530724"/>
                </a:lnTo>
                <a:lnTo>
                  <a:pt x="4680109" y="4538389"/>
                </a:lnTo>
                <a:lnTo>
                  <a:pt x="4680675" y="4546055"/>
                </a:lnTo>
                <a:lnTo>
                  <a:pt x="4681243" y="4553721"/>
                </a:lnTo>
                <a:lnTo>
                  <a:pt x="4682093" y="4557554"/>
                </a:lnTo>
                <a:lnTo>
                  <a:pt x="4682943" y="4561660"/>
                </a:lnTo>
                <a:lnTo>
                  <a:pt x="4682943" y="4564945"/>
                </a:lnTo>
                <a:lnTo>
                  <a:pt x="4682659" y="4568778"/>
                </a:lnTo>
                <a:lnTo>
                  <a:pt x="4681525" y="4572338"/>
                </a:lnTo>
                <a:lnTo>
                  <a:pt x="4680675" y="4575623"/>
                </a:lnTo>
                <a:lnTo>
                  <a:pt x="4679257" y="4578908"/>
                </a:lnTo>
                <a:lnTo>
                  <a:pt x="4677840" y="4582194"/>
                </a:lnTo>
                <a:lnTo>
                  <a:pt x="4675572" y="4585479"/>
                </a:lnTo>
                <a:lnTo>
                  <a:pt x="4673871" y="4588217"/>
                </a:lnTo>
                <a:lnTo>
                  <a:pt x="4669051" y="4594513"/>
                </a:lnTo>
                <a:lnTo>
                  <a:pt x="4664231" y="4600263"/>
                </a:lnTo>
                <a:lnTo>
                  <a:pt x="4659127" y="4606286"/>
                </a:lnTo>
                <a:lnTo>
                  <a:pt x="4654024" y="4612035"/>
                </a:lnTo>
                <a:lnTo>
                  <a:pt x="4649771" y="4618058"/>
                </a:lnTo>
                <a:lnTo>
                  <a:pt x="4647503" y="4621070"/>
                </a:lnTo>
                <a:lnTo>
                  <a:pt x="4645801" y="4624355"/>
                </a:lnTo>
                <a:lnTo>
                  <a:pt x="4644101" y="4627366"/>
                </a:lnTo>
                <a:lnTo>
                  <a:pt x="4642399" y="4630926"/>
                </a:lnTo>
                <a:lnTo>
                  <a:pt x="4641549" y="4634211"/>
                </a:lnTo>
                <a:lnTo>
                  <a:pt x="4640698" y="4637770"/>
                </a:lnTo>
                <a:lnTo>
                  <a:pt x="4640415" y="4641055"/>
                </a:lnTo>
                <a:lnTo>
                  <a:pt x="4640415" y="4644888"/>
                </a:lnTo>
                <a:lnTo>
                  <a:pt x="4640698" y="4648721"/>
                </a:lnTo>
                <a:lnTo>
                  <a:pt x="4641549" y="4652554"/>
                </a:lnTo>
                <a:lnTo>
                  <a:pt x="4642683" y="4656661"/>
                </a:lnTo>
                <a:lnTo>
                  <a:pt x="4644951" y="4661041"/>
                </a:lnTo>
                <a:lnTo>
                  <a:pt x="4637013" y="4657208"/>
                </a:lnTo>
                <a:lnTo>
                  <a:pt x="4629641" y="4655018"/>
                </a:lnTo>
                <a:lnTo>
                  <a:pt x="4626522" y="4653649"/>
                </a:lnTo>
                <a:lnTo>
                  <a:pt x="4623120" y="4653101"/>
                </a:lnTo>
                <a:lnTo>
                  <a:pt x="4620285" y="4652554"/>
                </a:lnTo>
                <a:lnTo>
                  <a:pt x="4617449" y="4652280"/>
                </a:lnTo>
                <a:lnTo>
                  <a:pt x="4614614" y="4652280"/>
                </a:lnTo>
                <a:lnTo>
                  <a:pt x="4612063" y="4652280"/>
                </a:lnTo>
                <a:lnTo>
                  <a:pt x="4609227" y="4652554"/>
                </a:lnTo>
                <a:lnTo>
                  <a:pt x="4606959" y="4653101"/>
                </a:lnTo>
                <a:lnTo>
                  <a:pt x="4604975" y="4653649"/>
                </a:lnTo>
                <a:lnTo>
                  <a:pt x="4602423" y="4654744"/>
                </a:lnTo>
                <a:lnTo>
                  <a:pt x="4600438" y="4655839"/>
                </a:lnTo>
                <a:lnTo>
                  <a:pt x="4598737" y="4656934"/>
                </a:lnTo>
                <a:lnTo>
                  <a:pt x="4595051" y="4659399"/>
                </a:lnTo>
                <a:lnTo>
                  <a:pt x="4591933" y="4662684"/>
                </a:lnTo>
                <a:lnTo>
                  <a:pt x="4588530" y="4665969"/>
                </a:lnTo>
                <a:lnTo>
                  <a:pt x="4585979" y="4670075"/>
                </a:lnTo>
                <a:lnTo>
                  <a:pt x="4583427" y="4674456"/>
                </a:lnTo>
                <a:lnTo>
                  <a:pt x="4581159" y="4678836"/>
                </a:lnTo>
                <a:lnTo>
                  <a:pt x="4576622" y="4688419"/>
                </a:lnTo>
                <a:lnTo>
                  <a:pt x="4572369" y="4698001"/>
                </a:lnTo>
                <a:lnTo>
                  <a:pt x="4567833" y="4707583"/>
                </a:lnTo>
                <a:lnTo>
                  <a:pt x="4565565" y="4712237"/>
                </a:lnTo>
                <a:lnTo>
                  <a:pt x="4562730" y="4716344"/>
                </a:lnTo>
                <a:lnTo>
                  <a:pt x="4560178" y="4720450"/>
                </a:lnTo>
                <a:lnTo>
                  <a:pt x="4557059" y="4724283"/>
                </a:lnTo>
                <a:lnTo>
                  <a:pt x="4553657" y="4727295"/>
                </a:lnTo>
                <a:lnTo>
                  <a:pt x="4549971" y="4729759"/>
                </a:lnTo>
                <a:lnTo>
                  <a:pt x="4547987" y="4731401"/>
                </a:lnTo>
                <a:lnTo>
                  <a:pt x="4546001" y="4732223"/>
                </a:lnTo>
                <a:lnTo>
                  <a:pt x="4543451" y="4733044"/>
                </a:lnTo>
                <a:lnTo>
                  <a:pt x="4541465" y="4733866"/>
                </a:lnTo>
                <a:lnTo>
                  <a:pt x="4538914" y="4734139"/>
                </a:lnTo>
                <a:lnTo>
                  <a:pt x="4536362" y="4734687"/>
                </a:lnTo>
                <a:lnTo>
                  <a:pt x="4533811" y="4734687"/>
                </a:lnTo>
                <a:lnTo>
                  <a:pt x="4530691" y="4734687"/>
                </a:lnTo>
                <a:lnTo>
                  <a:pt x="4527856" y="4734687"/>
                </a:lnTo>
                <a:lnTo>
                  <a:pt x="4524738" y="4734139"/>
                </a:lnTo>
                <a:lnTo>
                  <a:pt x="4521619" y="4733592"/>
                </a:lnTo>
                <a:lnTo>
                  <a:pt x="4517933" y="4732771"/>
                </a:lnTo>
                <a:lnTo>
                  <a:pt x="4512830" y="4731401"/>
                </a:lnTo>
                <a:lnTo>
                  <a:pt x="4507159" y="4730580"/>
                </a:lnTo>
                <a:lnTo>
                  <a:pt x="4501489" y="4729485"/>
                </a:lnTo>
                <a:lnTo>
                  <a:pt x="4495819" y="4728938"/>
                </a:lnTo>
                <a:lnTo>
                  <a:pt x="4490148" y="4728664"/>
                </a:lnTo>
                <a:lnTo>
                  <a:pt x="4484477" y="4728664"/>
                </a:lnTo>
                <a:lnTo>
                  <a:pt x="4473420" y="4728938"/>
                </a:lnTo>
                <a:lnTo>
                  <a:pt x="4461796" y="4729485"/>
                </a:lnTo>
                <a:lnTo>
                  <a:pt x="4450171" y="4730854"/>
                </a:lnTo>
                <a:lnTo>
                  <a:pt x="4427206" y="4733318"/>
                </a:lnTo>
                <a:lnTo>
                  <a:pt x="4415865" y="4734413"/>
                </a:lnTo>
                <a:lnTo>
                  <a:pt x="4404241" y="4734961"/>
                </a:lnTo>
                <a:lnTo>
                  <a:pt x="4398570" y="4734961"/>
                </a:lnTo>
                <a:lnTo>
                  <a:pt x="4392617" y="4734961"/>
                </a:lnTo>
                <a:lnTo>
                  <a:pt x="4386946" y="4734413"/>
                </a:lnTo>
                <a:lnTo>
                  <a:pt x="4381275" y="4734139"/>
                </a:lnTo>
                <a:lnTo>
                  <a:pt x="4375888" y="4733318"/>
                </a:lnTo>
                <a:lnTo>
                  <a:pt x="4370217" y="4732223"/>
                </a:lnTo>
                <a:lnTo>
                  <a:pt x="4364547" y="4731128"/>
                </a:lnTo>
                <a:lnTo>
                  <a:pt x="4358877" y="4729211"/>
                </a:lnTo>
                <a:lnTo>
                  <a:pt x="4353207" y="4727295"/>
                </a:lnTo>
                <a:lnTo>
                  <a:pt x="4347820" y="4725105"/>
                </a:lnTo>
                <a:lnTo>
                  <a:pt x="4342149" y="4722093"/>
                </a:lnTo>
                <a:lnTo>
                  <a:pt x="4337046" y="4719082"/>
                </a:lnTo>
                <a:lnTo>
                  <a:pt x="4331375" y="4720177"/>
                </a:lnTo>
                <a:lnTo>
                  <a:pt x="4325705" y="4720724"/>
                </a:lnTo>
                <a:lnTo>
                  <a:pt x="4320317" y="4721272"/>
                </a:lnTo>
                <a:lnTo>
                  <a:pt x="4314931" y="4721545"/>
                </a:lnTo>
                <a:lnTo>
                  <a:pt x="4310111" y="4721545"/>
                </a:lnTo>
                <a:lnTo>
                  <a:pt x="4305007" y="4721545"/>
                </a:lnTo>
                <a:lnTo>
                  <a:pt x="4299904" y="4720998"/>
                </a:lnTo>
                <a:lnTo>
                  <a:pt x="4295085" y="4720450"/>
                </a:lnTo>
                <a:lnTo>
                  <a:pt x="4290831" y="4719629"/>
                </a:lnTo>
                <a:lnTo>
                  <a:pt x="4286012" y="4718808"/>
                </a:lnTo>
                <a:lnTo>
                  <a:pt x="4281475" y="4717165"/>
                </a:lnTo>
                <a:lnTo>
                  <a:pt x="4277506" y="4716070"/>
                </a:lnTo>
                <a:lnTo>
                  <a:pt x="4272970" y="4714427"/>
                </a:lnTo>
                <a:lnTo>
                  <a:pt x="4268717" y="4712785"/>
                </a:lnTo>
                <a:lnTo>
                  <a:pt x="4265031" y="4710594"/>
                </a:lnTo>
                <a:lnTo>
                  <a:pt x="4260778" y="4708678"/>
                </a:lnTo>
                <a:lnTo>
                  <a:pt x="4256809" y="4706488"/>
                </a:lnTo>
                <a:lnTo>
                  <a:pt x="4253407" y="4704024"/>
                </a:lnTo>
                <a:lnTo>
                  <a:pt x="4246035" y="4699096"/>
                </a:lnTo>
                <a:lnTo>
                  <a:pt x="4238947" y="4693347"/>
                </a:lnTo>
                <a:lnTo>
                  <a:pt x="4232143" y="4687050"/>
                </a:lnTo>
                <a:lnTo>
                  <a:pt x="4225621" y="4680479"/>
                </a:lnTo>
                <a:lnTo>
                  <a:pt x="4219383" y="4673361"/>
                </a:lnTo>
                <a:lnTo>
                  <a:pt x="4213146" y="4665969"/>
                </a:lnTo>
                <a:lnTo>
                  <a:pt x="4207193" y="4658303"/>
                </a:lnTo>
                <a:lnTo>
                  <a:pt x="4182526" y="4635580"/>
                </a:lnTo>
                <a:lnTo>
                  <a:pt x="4158143" y="4612582"/>
                </a:lnTo>
                <a:lnTo>
                  <a:pt x="4103990" y="4556459"/>
                </a:lnTo>
                <a:lnTo>
                  <a:pt x="4072803" y="4527986"/>
                </a:lnTo>
                <a:lnTo>
                  <a:pt x="4026305" y="4478980"/>
                </a:lnTo>
                <a:lnTo>
                  <a:pt x="4026021" y="4479801"/>
                </a:lnTo>
                <a:lnTo>
                  <a:pt x="3876321" y="4331962"/>
                </a:lnTo>
                <a:lnTo>
                  <a:pt x="3728039" y="4196443"/>
                </a:lnTo>
                <a:lnTo>
                  <a:pt x="3716699" y="4194252"/>
                </a:lnTo>
                <a:lnTo>
                  <a:pt x="3712162" y="4192884"/>
                </a:lnTo>
                <a:lnTo>
                  <a:pt x="3708193" y="4191241"/>
                </a:lnTo>
                <a:lnTo>
                  <a:pt x="3704507" y="4189324"/>
                </a:lnTo>
                <a:lnTo>
                  <a:pt x="3700537" y="4187408"/>
                </a:lnTo>
                <a:lnTo>
                  <a:pt x="3697135" y="4185218"/>
                </a:lnTo>
                <a:lnTo>
                  <a:pt x="3693733" y="4182754"/>
                </a:lnTo>
                <a:lnTo>
                  <a:pt x="3690614" y="4180290"/>
                </a:lnTo>
                <a:lnTo>
                  <a:pt x="3687212" y="4177278"/>
                </a:lnTo>
                <a:lnTo>
                  <a:pt x="3681258" y="4172077"/>
                </a:lnTo>
                <a:lnTo>
                  <a:pt x="3676154" y="4166054"/>
                </a:lnTo>
                <a:lnTo>
                  <a:pt x="3670484" y="4159756"/>
                </a:lnTo>
                <a:lnTo>
                  <a:pt x="3665381" y="4153460"/>
                </a:lnTo>
                <a:lnTo>
                  <a:pt x="3667365" y="4147984"/>
                </a:lnTo>
                <a:lnTo>
                  <a:pt x="3663679" y="4147710"/>
                </a:lnTo>
                <a:lnTo>
                  <a:pt x="3660277" y="4147437"/>
                </a:lnTo>
                <a:lnTo>
                  <a:pt x="3657442" y="4146615"/>
                </a:lnTo>
                <a:lnTo>
                  <a:pt x="3654607" y="4145247"/>
                </a:lnTo>
                <a:lnTo>
                  <a:pt x="3652338" y="4143604"/>
                </a:lnTo>
                <a:lnTo>
                  <a:pt x="3650070" y="4141961"/>
                </a:lnTo>
                <a:lnTo>
                  <a:pt x="3648086" y="4140319"/>
                </a:lnTo>
                <a:lnTo>
                  <a:pt x="3646385" y="4137854"/>
                </a:lnTo>
                <a:lnTo>
                  <a:pt x="3642983" y="4133474"/>
                </a:lnTo>
                <a:lnTo>
                  <a:pt x="3640147" y="4128820"/>
                </a:lnTo>
                <a:lnTo>
                  <a:pt x="3637312" y="4124165"/>
                </a:lnTo>
                <a:lnTo>
                  <a:pt x="3635327" y="4122249"/>
                </a:lnTo>
                <a:lnTo>
                  <a:pt x="3633626" y="4120059"/>
                </a:lnTo>
                <a:lnTo>
                  <a:pt x="3625687" y="4115952"/>
                </a:lnTo>
                <a:lnTo>
                  <a:pt x="3618033" y="4111572"/>
                </a:lnTo>
                <a:lnTo>
                  <a:pt x="3610944" y="4106644"/>
                </a:lnTo>
                <a:lnTo>
                  <a:pt x="3607542" y="4104180"/>
                </a:lnTo>
                <a:lnTo>
                  <a:pt x="3604423" y="4101442"/>
                </a:lnTo>
                <a:lnTo>
                  <a:pt x="3601304" y="4098705"/>
                </a:lnTo>
                <a:lnTo>
                  <a:pt x="3598469" y="4095419"/>
                </a:lnTo>
                <a:lnTo>
                  <a:pt x="3595634" y="4092407"/>
                </a:lnTo>
                <a:lnTo>
                  <a:pt x="3593366" y="4088849"/>
                </a:lnTo>
                <a:lnTo>
                  <a:pt x="3591381" y="4085563"/>
                </a:lnTo>
                <a:lnTo>
                  <a:pt x="3589396" y="4081456"/>
                </a:lnTo>
                <a:lnTo>
                  <a:pt x="3587979" y="4077623"/>
                </a:lnTo>
                <a:lnTo>
                  <a:pt x="3586561" y="4073243"/>
                </a:lnTo>
                <a:lnTo>
                  <a:pt x="3564446" y="4094872"/>
                </a:lnTo>
                <a:lnTo>
                  <a:pt x="3581742" y="4136759"/>
                </a:lnTo>
                <a:lnTo>
                  <a:pt x="3585711" y="4134296"/>
                </a:lnTo>
                <a:lnTo>
                  <a:pt x="3592515" y="4135664"/>
                </a:lnTo>
                <a:lnTo>
                  <a:pt x="3599036" y="4137307"/>
                </a:lnTo>
                <a:lnTo>
                  <a:pt x="3605273" y="4139224"/>
                </a:lnTo>
                <a:lnTo>
                  <a:pt x="3610944" y="4141687"/>
                </a:lnTo>
                <a:lnTo>
                  <a:pt x="3616331" y="4143877"/>
                </a:lnTo>
                <a:lnTo>
                  <a:pt x="3621435" y="4146889"/>
                </a:lnTo>
                <a:lnTo>
                  <a:pt x="3626254" y="4150175"/>
                </a:lnTo>
                <a:lnTo>
                  <a:pt x="3630791" y="4153733"/>
                </a:lnTo>
                <a:lnTo>
                  <a:pt x="3634477" y="4157566"/>
                </a:lnTo>
                <a:lnTo>
                  <a:pt x="3638162" y="4161947"/>
                </a:lnTo>
                <a:lnTo>
                  <a:pt x="3641281" y="4166601"/>
                </a:lnTo>
                <a:lnTo>
                  <a:pt x="3643833" y="4171255"/>
                </a:lnTo>
                <a:lnTo>
                  <a:pt x="3646101" y="4176730"/>
                </a:lnTo>
                <a:lnTo>
                  <a:pt x="3647519" y="4182754"/>
                </a:lnTo>
                <a:lnTo>
                  <a:pt x="3648653" y="4189051"/>
                </a:lnTo>
                <a:lnTo>
                  <a:pt x="3649503" y="4195622"/>
                </a:lnTo>
                <a:lnTo>
                  <a:pt x="3667649" y="4224368"/>
                </a:lnTo>
                <a:lnTo>
                  <a:pt x="3672752" y="4227380"/>
                </a:lnTo>
                <a:lnTo>
                  <a:pt x="3677288" y="4230938"/>
                </a:lnTo>
                <a:lnTo>
                  <a:pt x="3686361" y="4238057"/>
                </a:lnTo>
                <a:lnTo>
                  <a:pt x="3694584" y="4245449"/>
                </a:lnTo>
                <a:lnTo>
                  <a:pt x="3702805" y="4253388"/>
                </a:lnTo>
                <a:lnTo>
                  <a:pt x="3710177" y="4261601"/>
                </a:lnTo>
                <a:lnTo>
                  <a:pt x="3717265" y="4270089"/>
                </a:lnTo>
                <a:lnTo>
                  <a:pt x="3724070" y="4278575"/>
                </a:lnTo>
                <a:lnTo>
                  <a:pt x="3730875" y="4287336"/>
                </a:lnTo>
                <a:lnTo>
                  <a:pt x="3737112" y="4296097"/>
                </a:lnTo>
                <a:lnTo>
                  <a:pt x="3743349" y="4305405"/>
                </a:lnTo>
                <a:lnTo>
                  <a:pt x="3755825" y="4323201"/>
                </a:lnTo>
                <a:lnTo>
                  <a:pt x="3768299" y="4341271"/>
                </a:lnTo>
                <a:lnTo>
                  <a:pt x="3774820" y="4350579"/>
                </a:lnTo>
                <a:lnTo>
                  <a:pt x="3781341" y="4359066"/>
                </a:lnTo>
                <a:lnTo>
                  <a:pt x="3836912" y="4430247"/>
                </a:lnTo>
                <a:lnTo>
                  <a:pt x="3864413" y="4466386"/>
                </a:lnTo>
                <a:lnTo>
                  <a:pt x="3878022" y="4484455"/>
                </a:lnTo>
                <a:lnTo>
                  <a:pt x="3891065" y="4502799"/>
                </a:lnTo>
                <a:lnTo>
                  <a:pt x="3904107" y="4521141"/>
                </a:lnTo>
                <a:lnTo>
                  <a:pt x="3916865" y="4539210"/>
                </a:lnTo>
                <a:lnTo>
                  <a:pt x="3929341" y="4558101"/>
                </a:lnTo>
                <a:lnTo>
                  <a:pt x="3941531" y="4576991"/>
                </a:lnTo>
                <a:lnTo>
                  <a:pt x="3953156" y="4596156"/>
                </a:lnTo>
                <a:lnTo>
                  <a:pt x="3964497" y="4615594"/>
                </a:lnTo>
                <a:lnTo>
                  <a:pt x="3974987" y="4635306"/>
                </a:lnTo>
                <a:lnTo>
                  <a:pt x="3985194" y="4655291"/>
                </a:lnTo>
                <a:lnTo>
                  <a:pt x="3989163" y="4663779"/>
                </a:lnTo>
                <a:lnTo>
                  <a:pt x="3991148" y="4668159"/>
                </a:lnTo>
                <a:lnTo>
                  <a:pt x="3992565" y="4671992"/>
                </a:lnTo>
                <a:lnTo>
                  <a:pt x="3993699" y="4676373"/>
                </a:lnTo>
                <a:lnTo>
                  <a:pt x="3993699" y="4678563"/>
                </a:lnTo>
                <a:lnTo>
                  <a:pt x="3993983" y="4680753"/>
                </a:lnTo>
                <a:lnTo>
                  <a:pt x="3993699" y="4682943"/>
                </a:lnTo>
                <a:lnTo>
                  <a:pt x="3993417" y="4685134"/>
                </a:lnTo>
                <a:lnTo>
                  <a:pt x="3992849" y="4687597"/>
                </a:lnTo>
                <a:lnTo>
                  <a:pt x="3991999" y="4690062"/>
                </a:lnTo>
                <a:lnTo>
                  <a:pt x="3994834" y="4699370"/>
                </a:lnTo>
                <a:lnTo>
                  <a:pt x="3997669" y="4708404"/>
                </a:lnTo>
                <a:lnTo>
                  <a:pt x="3999370" y="4717712"/>
                </a:lnTo>
                <a:lnTo>
                  <a:pt x="4000788" y="4727021"/>
                </a:lnTo>
                <a:lnTo>
                  <a:pt x="4001638" y="4736056"/>
                </a:lnTo>
                <a:lnTo>
                  <a:pt x="4002205" y="4745364"/>
                </a:lnTo>
                <a:lnTo>
                  <a:pt x="4002489" y="4754398"/>
                </a:lnTo>
                <a:lnTo>
                  <a:pt x="4002205" y="4763981"/>
                </a:lnTo>
                <a:lnTo>
                  <a:pt x="4001922" y="4773015"/>
                </a:lnTo>
                <a:lnTo>
                  <a:pt x="4001355" y="4782598"/>
                </a:lnTo>
                <a:lnTo>
                  <a:pt x="4000504" y="4791632"/>
                </a:lnTo>
                <a:lnTo>
                  <a:pt x="3999370" y="4800940"/>
                </a:lnTo>
                <a:lnTo>
                  <a:pt x="3996819" y="4819557"/>
                </a:lnTo>
                <a:lnTo>
                  <a:pt x="3993983" y="4837901"/>
                </a:lnTo>
                <a:lnTo>
                  <a:pt x="3991715" y="4897310"/>
                </a:lnTo>
                <a:lnTo>
                  <a:pt x="3990297" y="4908535"/>
                </a:lnTo>
                <a:lnTo>
                  <a:pt x="3988313" y="4919212"/>
                </a:lnTo>
                <a:lnTo>
                  <a:pt x="3985761" y="4929890"/>
                </a:lnTo>
                <a:lnTo>
                  <a:pt x="3984344" y="4935091"/>
                </a:lnTo>
                <a:lnTo>
                  <a:pt x="3982359" y="4940293"/>
                </a:lnTo>
                <a:lnTo>
                  <a:pt x="3980657" y="4944947"/>
                </a:lnTo>
                <a:lnTo>
                  <a:pt x="3978673" y="4949875"/>
                </a:lnTo>
                <a:lnTo>
                  <a:pt x="3976688" y="4954803"/>
                </a:lnTo>
                <a:lnTo>
                  <a:pt x="3974137" y="4959457"/>
                </a:lnTo>
                <a:lnTo>
                  <a:pt x="3971585" y="4963838"/>
                </a:lnTo>
                <a:lnTo>
                  <a:pt x="3968749" y="4968218"/>
                </a:lnTo>
                <a:lnTo>
                  <a:pt x="3966198" y="4972872"/>
                </a:lnTo>
                <a:lnTo>
                  <a:pt x="3963079" y="4976705"/>
                </a:lnTo>
                <a:lnTo>
                  <a:pt x="3959961" y="4981085"/>
                </a:lnTo>
                <a:lnTo>
                  <a:pt x="3956559" y="4985192"/>
                </a:lnTo>
                <a:lnTo>
                  <a:pt x="3953439" y="4989025"/>
                </a:lnTo>
                <a:lnTo>
                  <a:pt x="3949470" y="4993131"/>
                </a:lnTo>
                <a:lnTo>
                  <a:pt x="3946068" y="4996964"/>
                </a:lnTo>
                <a:lnTo>
                  <a:pt x="3942099" y="5000524"/>
                </a:lnTo>
                <a:lnTo>
                  <a:pt x="3938129" y="5004082"/>
                </a:lnTo>
                <a:lnTo>
                  <a:pt x="3933593" y="5007368"/>
                </a:lnTo>
                <a:lnTo>
                  <a:pt x="3924804" y="5014213"/>
                </a:lnTo>
                <a:lnTo>
                  <a:pt x="3915164" y="5020509"/>
                </a:lnTo>
                <a:lnTo>
                  <a:pt x="3904957" y="5026532"/>
                </a:lnTo>
                <a:lnTo>
                  <a:pt x="3894183" y="5032008"/>
                </a:lnTo>
                <a:lnTo>
                  <a:pt x="3894751" y="5038852"/>
                </a:lnTo>
                <a:lnTo>
                  <a:pt x="3895034" y="5045696"/>
                </a:lnTo>
                <a:lnTo>
                  <a:pt x="3895318" y="5049529"/>
                </a:lnTo>
                <a:lnTo>
                  <a:pt x="3895034" y="5052815"/>
                </a:lnTo>
                <a:lnTo>
                  <a:pt x="3894751" y="5056374"/>
                </a:lnTo>
                <a:lnTo>
                  <a:pt x="3894467" y="5059385"/>
                </a:lnTo>
                <a:lnTo>
                  <a:pt x="3893617" y="5062671"/>
                </a:lnTo>
                <a:lnTo>
                  <a:pt x="3892483" y="5065408"/>
                </a:lnTo>
                <a:lnTo>
                  <a:pt x="3890781" y="5068146"/>
                </a:lnTo>
                <a:lnTo>
                  <a:pt x="3888796" y="5070336"/>
                </a:lnTo>
                <a:lnTo>
                  <a:pt x="3886528" y="5071979"/>
                </a:lnTo>
                <a:lnTo>
                  <a:pt x="3883693" y="5073622"/>
                </a:lnTo>
                <a:lnTo>
                  <a:pt x="3880575" y="5074443"/>
                </a:lnTo>
                <a:lnTo>
                  <a:pt x="3876605" y="5074717"/>
                </a:lnTo>
                <a:lnTo>
                  <a:pt x="3866965" y="5075264"/>
                </a:lnTo>
                <a:lnTo>
                  <a:pt x="3857042" y="5075812"/>
                </a:lnTo>
                <a:lnTo>
                  <a:pt x="3837479" y="5077454"/>
                </a:lnTo>
                <a:lnTo>
                  <a:pt x="3818199" y="5079919"/>
                </a:lnTo>
                <a:lnTo>
                  <a:pt x="3798636" y="5082382"/>
                </a:lnTo>
                <a:lnTo>
                  <a:pt x="3759510" y="5087858"/>
                </a:lnTo>
                <a:lnTo>
                  <a:pt x="3740230" y="5090048"/>
                </a:lnTo>
                <a:lnTo>
                  <a:pt x="3720668" y="5092238"/>
                </a:lnTo>
                <a:lnTo>
                  <a:pt x="3711028" y="5092786"/>
                </a:lnTo>
                <a:lnTo>
                  <a:pt x="3701104" y="5093333"/>
                </a:lnTo>
                <a:lnTo>
                  <a:pt x="3691465" y="5093608"/>
                </a:lnTo>
                <a:lnTo>
                  <a:pt x="3681825" y="5093608"/>
                </a:lnTo>
                <a:lnTo>
                  <a:pt x="3672185" y="5093333"/>
                </a:lnTo>
                <a:lnTo>
                  <a:pt x="3662262" y="5092786"/>
                </a:lnTo>
                <a:lnTo>
                  <a:pt x="3652905" y="5091417"/>
                </a:lnTo>
                <a:lnTo>
                  <a:pt x="3642983" y="5090322"/>
                </a:lnTo>
                <a:lnTo>
                  <a:pt x="3633626" y="5088680"/>
                </a:lnTo>
                <a:lnTo>
                  <a:pt x="3623986" y="5086763"/>
                </a:lnTo>
                <a:lnTo>
                  <a:pt x="3614346" y="5084025"/>
                </a:lnTo>
                <a:lnTo>
                  <a:pt x="3604991" y="5081287"/>
                </a:lnTo>
                <a:lnTo>
                  <a:pt x="3595067" y="5077729"/>
                </a:lnTo>
                <a:lnTo>
                  <a:pt x="3585711" y="5073896"/>
                </a:lnTo>
                <a:lnTo>
                  <a:pt x="3576071" y="5069515"/>
                </a:lnTo>
                <a:lnTo>
                  <a:pt x="3566715" y="5064313"/>
                </a:lnTo>
                <a:lnTo>
                  <a:pt x="3563596" y="5066778"/>
                </a:lnTo>
                <a:lnTo>
                  <a:pt x="3561044" y="5068968"/>
                </a:lnTo>
                <a:lnTo>
                  <a:pt x="3559343" y="5071158"/>
                </a:lnTo>
                <a:lnTo>
                  <a:pt x="3557359" y="5073896"/>
                </a:lnTo>
                <a:lnTo>
                  <a:pt x="3556225" y="5076359"/>
                </a:lnTo>
                <a:lnTo>
                  <a:pt x="3555657" y="5079371"/>
                </a:lnTo>
                <a:lnTo>
                  <a:pt x="3555091" y="5082109"/>
                </a:lnTo>
                <a:lnTo>
                  <a:pt x="3554523" y="5084847"/>
                </a:lnTo>
                <a:lnTo>
                  <a:pt x="3554239" y="5090870"/>
                </a:lnTo>
                <a:lnTo>
                  <a:pt x="3553673" y="5096893"/>
                </a:lnTo>
                <a:lnTo>
                  <a:pt x="3553105" y="5099904"/>
                </a:lnTo>
                <a:lnTo>
                  <a:pt x="3552539" y="5102642"/>
                </a:lnTo>
                <a:lnTo>
                  <a:pt x="3551404" y="5105654"/>
                </a:lnTo>
                <a:lnTo>
                  <a:pt x="3550270" y="5108117"/>
                </a:lnTo>
                <a:lnTo>
                  <a:pt x="3554807" y="5113867"/>
                </a:lnTo>
                <a:lnTo>
                  <a:pt x="3559060" y="5119890"/>
                </a:lnTo>
                <a:lnTo>
                  <a:pt x="3562462" y="5126187"/>
                </a:lnTo>
                <a:lnTo>
                  <a:pt x="3565865" y="5132210"/>
                </a:lnTo>
                <a:lnTo>
                  <a:pt x="3568416" y="5138507"/>
                </a:lnTo>
                <a:lnTo>
                  <a:pt x="3570968" y="5145078"/>
                </a:lnTo>
                <a:lnTo>
                  <a:pt x="3573236" y="5151374"/>
                </a:lnTo>
                <a:lnTo>
                  <a:pt x="3574937" y="5157945"/>
                </a:lnTo>
                <a:lnTo>
                  <a:pt x="3576638" y="5164515"/>
                </a:lnTo>
                <a:lnTo>
                  <a:pt x="3578339" y="5171360"/>
                </a:lnTo>
                <a:lnTo>
                  <a:pt x="3580607" y="5184775"/>
                </a:lnTo>
                <a:lnTo>
                  <a:pt x="3582592" y="5198190"/>
                </a:lnTo>
                <a:lnTo>
                  <a:pt x="3584860" y="5211879"/>
                </a:lnTo>
                <a:lnTo>
                  <a:pt x="3582025" y="5375597"/>
                </a:lnTo>
                <a:lnTo>
                  <a:pt x="3580891" y="5386274"/>
                </a:lnTo>
                <a:lnTo>
                  <a:pt x="3578907" y="5396952"/>
                </a:lnTo>
                <a:lnTo>
                  <a:pt x="3576354" y="5407081"/>
                </a:lnTo>
                <a:lnTo>
                  <a:pt x="3573519" y="5417485"/>
                </a:lnTo>
                <a:lnTo>
                  <a:pt x="3569834" y="5427341"/>
                </a:lnTo>
                <a:lnTo>
                  <a:pt x="3566147" y="5437471"/>
                </a:lnTo>
                <a:lnTo>
                  <a:pt x="3561611" y="5447052"/>
                </a:lnTo>
                <a:lnTo>
                  <a:pt x="3556792" y="5456635"/>
                </a:lnTo>
                <a:lnTo>
                  <a:pt x="3551404" y="5465943"/>
                </a:lnTo>
                <a:lnTo>
                  <a:pt x="3546018" y="5475252"/>
                </a:lnTo>
                <a:lnTo>
                  <a:pt x="3540063" y="5484013"/>
                </a:lnTo>
                <a:lnTo>
                  <a:pt x="3533543" y="5492773"/>
                </a:lnTo>
                <a:lnTo>
                  <a:pt x="3526738" y="5501260"/>
                </a:lnTo>
                <a:lnTo>
                  <a:pt x="3519650" y="5509200"/>
                </a:lnTo>
                <a:lnTo>
                  <a:pt x="3511995" y="5516866"/>
                </a:lnTo>
                <a:lnTo>
                  <a:pt x="3504339" y="5524532"/>
                </a:lnTo>
                <a:lnTo>
                  <a:pt x="3496401" y="5531650"/>
                </a:lnTo>
                <a:lnTo>
                  <a:pt x="3488179" y="5538220"/>
                </a:lnTo>
                <a:lnTo>
                  <a:pt x="3479389" y="5544791"/>
                </a:lnTo>
                <a:lnTo>
                  <a:pt x="3470884" y="5550814"/>
                </a:lnTo>
                <a:lnTo>
                  <a:pt x="3462095" y="5556290"/>
                </a:lnTo>
                <a:lnTo>
                  <a:pt x="3452739" y="5561218"/>
                </a:lnTo>
                <a:lnTo>
                  <a:pt x="3443666" y="5566145"/>
                </a:lnTo>
                <a:lnTo>
                  <a:pt x="3434310" y="5570252"/>
                </a:lnTo>
                <a:lnTo>
                  <a:pt x="3424386" y="5574359"/>
                </a:lnTo>
                <a:lnTo>
                  <a:pt x="3415030" y="5577370"/>
                </a:lnTo>
                <a:lnTo>
                  <a:pt x="3405107" y="5580108"/>
                </a:lnTo>
                <a:lnTo>
                  <a:pt x="3395184" y="5582572"/>
                </a:lnTo>
                <a:lnTo>
                  <a:pt x="3385260" y="5584215"/>
                </a:lnTo>
                <a:lnTo>
                  <a:pt x="3375053" y="5585036"/>
                </a:lnTo>
                <a:lnTo>
                  <a:pt x="3365131" y="5585583"/>
                </a:lnTo>
                <a:lnTo>
                  <a:pt x="3355207" y="5585583"/>
                </a:lnTo>
                <a:lnTo>
                  <a:pt x="3323736" y="5587773"/>
                </a:lnTo>
                <a:lnTo>
                  <a:pt x="3307859" y="5588321"/>
                </a:lnTo>
                <a:lnTo>
                  <a:pt x="3292265" y="5588868"/>
                </a:lnTo>
                <a:lnTo>
                  <a:pt x="3276387" y="5589143"/>
                </a:lnTo>
                <a:lnTo>
                  <a:pt x="3260794" y="5588868"/>
                </a:lnTo>
                <a:lnTo>
                  <a:pt x="3245200" y="5588321"/>
                </a:lnTo>
                <a:lnTo>
                  <a:pt x="3229607" y="5587500"/>
                </a:lnTo>
                <a:lnTo>
                  <a:pt x="3214296" y="5585857"/>
                </a:lnTo>
                <a:lnTo>
                  <a:pt x="3198702" y="5583941"/>
                </a:lnTo>
                <a:lnTo>
                  <a:pt x="3183392" y="5581477"/>
                </a:lnTo>
                <a:lnTo>
                  <a:pt x="3168082" y="5578192"/>
                </a:lnTo>
                <a:lnTo>
                  <a:pt x="3160710" y="5576275"/>
                </a:lnTo>
                <a:lnTo>
                  <a:pt x="3152771" y="5574359"/>
                </a:lnTo>
                <a:lnTo>
                  <a:pt x="3145400" y="5571894"/>
                </a:lnTo>
                <a:lnTo>
                  <a:pt x="3138028" y="5569704"/>
                </a:lnTo>
                <a:lnTo>
                  <a:pt x="3130374" y="5566966"/>
                </a:lnTo>
                <a:lnTo>
                  <a:pt x="3123002" y="5564229"/>
                </a:lnTo>
                <a:lnTo>
                  <a:pt x="3115631" y="5560943"/>
                </a:lnTo>
                <a:lnTo>
                  <a:pt x="3108259" y="5557932"/>
                </a:lnTo>
                <a:lnTo>
                  <a:pt x="3098902" y="5555742"/>
                </a:lnTo>
                <a:lnTo>
                  <a:pt x="3090397" y="5553004"/>
                </a:lnTo>
                <a:lnTo>
                  <a:pt x="3081891" y="5549992"/>
                </a:lnTo>
                <a:lnTo>
                  <a:pt x="3073669" y="5546434"/>
                </a:lnTo>
                <a:lnTo>
                  <a:pt x="3066013" y="5542874"/>
                </a:lnTo>
                <a:lnTo>
                  <a:pt x="3058359" y="5538494"/>
                </a:lnTo>
                <a:lnTo>
                  <a:pt x="3050987" y="5534113"/>
                </a:lnTo>
                <a:lnTo>
                  <a:pt x="3043899" y="5529185"/>
                </a:lnTo>
                <a:lnTo>
                  <a:pt x="3037094" y="5524257"/>
                </a:lnTo>
                <a:lnTo>
                  <a:pt x="3030290" y="5519056"/>
                </a:lnTo>
                <a:lnTo>
                  <a:pt x="3023769" y="5513580"/>
                </a:lnTo>
                <a:lnTo>
                  <a:pt x="3017532" y="5507557"/>
                </a:lnTo>
                <a:lnTo>
                  <a:pt x="3011294" y="5501808"/>
                </a:lnTo>
                <a:lnTo>
                  <a:pt x="3005340" y="5495511"/>
                </a:lnTo>
                <a:lnTo>
                  <a:pt x="2999386" y="5489214"/>
                </a:lnTo>
                <a:lnTo>
                  <a:pt x="2993716" y="5482918"/>
                </a:lnTo>
                <a:lnTo>
                  <a:pt x="2993716" y="5482643"/>
                </a:lnTo>
                <a:lnTo>
                  <a:pt x="2991163" y="5482918"/>
                </a:lnTo>
                <a:lnTo>
                  <a:pt x="2988329" y="5482918"/>
                </a:lnTo>
                <a:lnTo>
                  <a:pt x="2986060" y="5482643"/>
                </a:lnTo>
                <a:lnTo>
                  <a:pt x="2983792" y="5482370"/>
                </a:lnTo>
                <a:lnTo>
                  <a:pt x="2981241" y="5481822"/>
                </a:lnTo>
                <a:lnTo>
                  <a:pt x="2979256" y="5481001"/>
                </a:lnTo>
                <a:lnTo>
                  <a:pt x="2977271" y="5480180"/>
                </a:lnTo>
                <a:lnTo>
                  <a:pt x="2975003" y="5479358"/>
                </a:lnTo>
                <a:lnTo>
                  <a:pt x="2971601" y="5476620"/>
                </a:lnTo>
                <a:lnTo>
                  <a:pt x="2967915" y="5473882"/>
                </a:lnTo>
                <a:lnTo>
                  <a:pt x="2965079" y="5470324"/>
                </a:lnTo>
                <a:lnTo>
                  <a:pt x="2961961" y="5466764"/>
                </a:lnTo>
                <a:lnTo>
                  <a:pt x="2895900" y="5407081"/>
                </a:lnTo>
                <a:lnTo>
                  <a:pt x="2877755" y="5392845"/>
                </a:lnTo>
                <a:lnTo>
                  <a:pt x="2869816" y="5378883"/>
                </a:lnTo>
                <a:lnTo>
                  <a:pt x="2861594" y="5364920"/>
                </a:lnTo>
                <a:lnTo>
                  <a:pt x="2847701" y="5354243"/>
                </a:lnTo>
                <a:lnTo>
                  <a:pt x="2834092" y="5343017"/>
                </a:lnTo>
                <a:lnTo>
                  <a:pt x="2820767" y="5331519"/>
                </a:lnTo>
                <a:lnTo>
                  <a:pt x="2808008" y="5319747"/>
                </a:lnTo>
                <a:lnTo>
                  <a:pt x="2795250" y="5308248"/>
                </a:lnTo>
                <a:lnTo>
                  <a:pt x="2783059" y="5295928"/>
                </a:lnTo>
                <a:lnTo>
                  <a:pt x="2770867" y="5283608"/>
                </a:lnTo>
                <a:lnTo>
                  <a:pt x="2758959" y="5271015"/>
                </a:lnTo>
                <a:lnTo>
                  <a:pt x="2735710" y="5245827"/>
                </a:lnTo>
                <a:lnTo>
                  <a:pt x="2712461" y="5220366"/>
                </a:lnTo>
                <a:lnTo>
                  <a:pt x="2689495" y="5194631"/>
                </a:lnTo>
                <a:lnTo>
                  <a:pt x="2665963" y="5169443"/>
                </a:lnTo>
                <a:lnTo>
                  <a:pt x="2567014" y="5064040"/>
                </a:lnTo>
                <a:lnTo>
                  <a:pt x="2531857" y="5020236"/>
                </a:lnTo>
                <a:lnTo>
                  <a:pt x="2517115" y="5006547"/>
                </a:lnTo>
                <a:lnTo>
                  <a:pt x="2511727" y="5001345"/>
                </a:lnTo>
                <a:lnTo>
                  <a:pt x="2506624" y="4995869"/>
                </a:lnTo>
                <a:lnTo>
                  <a:pt x="2501521" y="4990120"/>
                </a:lnTo>
                <a:lnTo>
                  <a:pt x="2496417" y="4984645"/>
                </a:lnTo>
                <a:lnTo>
                  <a:pt x="2487061" y="4973146"/>
                </a:lnTo>
                <a:lnTo>
                  <a:pt x="2477138" y="4961373"/>
                </a:lnTo>
                <a:lnTo>
                  <a:pt x="2471750" y="4955350"/>
                </a:lnTo>
                <a:lnTo>
                  <a:pt x="2466364" y="4949875"/>
                </a:lnTo>
                <a:lnTo>
                  <a:pt x="2460977" y="4944399"/>
                </a:lnTo>
                <a:lnTo>
                  <a:pt x="2455023" y="4938924"/>
                </a:lnTo>
                <a:lnTo>
                  <a:pt x="2448785" y="4934270"/>
                </a:lnTo>
                <a:lnTo>
                  <a:pt x="2441981" y="4929342"/>
                </a:lnTo>
                <a:lnTo>
                  <a:pt x="2434609" y="4924962"/>
                </a:lnTo>
                <a:lnTo>
                  <a:pt x="2426671" y="4921129"/>
                </a:lnTo>
                <a:lnTo>
                  <a:pt x="2426954" y="4925235"/>
                </a:lnTo>
                <a:lnTo>
                  <a:pt x="2427522" y="4929342"/>
                </a:lnTo>
                <a:lnTo>
                  <a:pt x="2428372" y="4933722"/>
                </a:lnTo>
                <a:lnTo>
                  <a:pt x="2429222" y="4937555"/>
                </a:lnTo>
                <a:lnTo>
                  <a:pt x="2431490" y="4945494"/>
                </a:lnTo>
                <a:lnTo>
                  <a:pt x="2434609" y="4953434"/>
                </a:lnTo>
                <a:lnTo>
                  <a:pt x="2437445" y="4961373"/>
                </a:lnTo>
                <a:lnTo>
                  <a:pt x="2441130" y="4969039"/>
                </a:lnTo>
                <a:lnTo>
                  <a:pt x="2447934" y="4984371"/>
                </a:lnTo>
                <a:lnTo>
                  <a:pt x="2450770" y="4992036"/>
                </a:lnTo>
                <a:lnTo>
                  <a:pt x="2453322" y="4999702"/>
                </a:lnTo>
                <a:lnTo>
                  <a:pt x="2455873" y="5007642"/>
                </a:lnTo>
                <a:lnTo>
                  <a:pt x="2456724" y="5011475"/>
                </a:lnTo>
                <a:lnTo>
                  <a:pt x="2457291" y="5015308"/>
                </a:lnTo>
                <a:lnTo>
                  <a:pt x="2457574" y="5019414"/>
                </a:lnTo>
                <a:lnTo>
                  <a:pt x="2457858" y="5023521"/>
                </a:lnTo>
                <a:lnTo>
                  <a:pt x="2457858" y="5027354"/>
                </a:lnTo>
                <a:lnTo>
                  <a:pt x="2457574" y="5031460"/>
                </a:lnTo>
                <a:lnTo>
                  <a:pt x="2457007" y="5035840"/>
                </a:lnTo>
                <a:lnTo>
                  <a:pt x="2456157" y="5039673"/>
                </a:lnTo>
                <a:lnTo>
                  <a:pt x="2455023" y="5044054"/>
                </a:lnTo>
                <a:lnTo>
                  <a:pt x="2453038" y="5048434"/>
                </a:lnTo>
                <a:lnTo>
                  <a:pt x="2454172" y="5050077"/>
                </a:lnTo>
                <a:lnTo>
                  <a:pt x="2454739" y="5051446"/>
                </a:lnTo>
                <a:lnTo>
                  <a:pt x="2455023" y="5053089"/>
                </a:lnTo>
                <a:lnTo>
                  <a:pt x="2455306" y="5055005"/>
                </a:lnTo>
                <a:lnTo>
                  <a:pt x="2455306" y="5056647"/>
                </a:lnTo>
                <a:lnTo>
                  <a:pt x="2455023" y="5058290"/>
                </a:lnTo>
                <a:lnTo>
                  <a:pt x="2454456" y="5059933"/>
                </a:lnTo>
                <a:lnTo>
                  <a:pt x="2453605" y="5061850"/>
                </a:lnTo>
                <a:lnTo>
                  <a:pt x="2453322" y="5070336"/>
                </a:lnTo>
                <a:lnTo>
                  <a:pt x="2453605" y="5079371"/>
                </a:lnTo>
                <a:lnTo>
                  <a:pt x="2454456" y="5096619"/>
                </a:lnTo>
                <a:lnTo>
                  <a:pt x="2455306" y="5114415"/>
                </a:lnTo>
                <a:lnTo>
                  <a:pt x="2455873" y="5131936"/>
                </a:lnTo>
                <a:lnTo>
                  <a:pt x="2455873" y="5140697"/>
                </a:lnTo>
                <a:lnTo>
                  <a:pt x="2455590" y="5149458"/>
                </a:lnTo>
                <a:lnTo>
                  <a:pt x="2455023" y="5158219"/>
                </a:lnTo>
                <a:lnTo>
                  <a:pt x="2453605" y="5166706"/>
                </a:lnTo>
                <a:lnTo>
                  <a:pt x="2452471" y="5175466"/>
                </a:lnTo>
                <a:lnTo>
                  <a:pt x="2450487" y="5183954"/>
                </a:lnTo>
                <a:lnTo>
                  <a:pt x="2448218" y="5192440"/>
                </a:lnTo>
                <a:lnTo>
                  <a:pt x="2445099" y="5201201"/>
                </a:lnTo>
                <a:lnTo>
                  <a:pt x="2444249" y="5204213"/>
                </a:lnTo>
                <a:lnTo>
                  <a:pt x="2443115" y="5207772"/>
                </a:lnTo>
                <a:lnTo>
                  <a:pt x="2441697" y="5210784"/>
                </a:lnTo>
                <a:lnTo>
                  <a:pt x="2439146" y="5214069"/>
                </a:lnTo>
                <a:lnTo>
                  <a:pt x="2420716" y="5241173"/>
                </a:lnTo>
                <a:lnTo>
                  <a:pt x="2420433" y="5246648"/>
                </a:lnTo>
                <a:lnTo>
                  <a:pt x="2420149" y="5251850"/>
                </a:lnTo>
                <a:lnTo>
                  <a:pt x="2419299" y="5256504"/>
                </a:lnTo>
                <a:lnTo>
                  <a:pt x="2418165" y="5261432"/>
                </a:lnTo>
                <a:lnTo>
                  <a:pt x="2419015" y="5268550"/>
                </a:lnTo>
                <a:lnTo>
                  <a:pt x="2419866" y="5275668"/>
                </a:lnTo>
                <a:lnTo>
                  <a:pt x="2422417" y="5290727"/>
                </a:lnTo>
                <a:lnTo>
                  <a:pt x="2423268" y="5297845"/>
                </a:lnTo>
                <a:lnTo>
                  <a:pt x="2423835" y="5304689"/>
                </a:lnTo>
                <a:lnTo>
                  <a:pt x="2423835" y="5308248"/>
                </a:lnTo>
                <a:lnTo>
                  <a:pt x="2423551" y="5311259"/>
                </a:lnTo>
                <a:lnTo>
                  <a:pt x="2422985" y="5314545"/>
                </a:lnTo>
                <a:lnTo>
                  <a:pt x="2422417" y="5317282"/>
                </a:lnTo>
                <a:lnTo>
                  <a:pt x="2421567" y="5320020"/>
                </a:lnTo>
                <a:lnTo>
                  <a:pt x="2420149" y="5322758"/>
                </a:lnTo>
                <a:lnTo>
                  <a:pt x="2418448" y="5324948"/>
                </a:lnTo>
                <a:lnTo>
                  <a:pt x="2416747" y="5327413"/>
                </a:lnTo>
                <a:lnTo>
                  <a:pt x="2414196" y="5329329"/>
                </a:lnTo>
                <a:lnTo>
                  <a:pt x="2411644" y="5330971"/>
                </a:lnTo>
                <a:lnTo>
                  <a:pt x="2408525" y="5332341"/>
                </a:lnTo>
                <a:lnTo>
                  <a:pt x="2404839" y="5333983"/>
                </a:lnTo>
                <a:lnTo>
                  <a:pt x="2400871" y="5334804"/>
                </a:lnTo>
                <a:lnTo>
                  <a:pt x="2396334" y="5335352"/>
                </a:lnTo>
                <a:lnTo>
                  <a:pt x="2391230" y="5335626"/>
                </a:lnTo>
                <a:lnTo>
                  <a:pt x="2385559" y="5335626"/>
                </a:lnTo>
                <a:lnTo>
                  <a:pt x="2379322" y="5335352"/>
                </a:lnTo>
                <a:lnTo>
                  <a:pt x="2372517" y="5334804"/>
                </a:lnTo>
                <a:lnTo>
                  <a:pt x="2364863" y="5333709"/>
                </a:lnTo>
                <a:lnTo>
                  <a:pt x="2356924" y="5332066"/>
                </a:lnTo>
                <a:lnTo>
                  <a:pt x="2347567" y="5341101"/>
                </a:lnTo>
                <a:lnTo>
                  <a:pt x="2338495" y="5349040"/>
                </a:lnTo>
                <a:lnTo>
                  <a:pt x="2329139" y="5356433"/>
                </a:lnTo>
                <a:lnTo>
                  <a:pt x="2319782" y="5363004"/>
                </a:lnTo>
                <a:lnTo>
                  <a:pt x="2309859" y="5369027"/>
                </a:lnTo>
                <a:lnTo>
                  <a:pt x="2300220" y="5374228"/>
                </a:lnTo>
                <a:lnTo>
                  <a:pt x="2290296" y="5378883"/>
                </a:lnTo>
                <a:lnTo>
                  <a:pt x="2280656" y="5382441"/>
                </a:lnTo>
                <a:lnTo>
                  <a:pt x="2270449" y="5386001"/>
                </a:lnTo>
                <a:lnTo>
                  <a:pt x="2260526" y="5388738"/>
                </a:lnTo>
                <a:lnTo>
                  <a:pt x="2250320" y="5391202"/>
                </a:lnTo>
                <a:lnTo>
                  <a:pt x="2240113" y="5392845"/>
                </a:lnTo>
                <a:lnTo>
                  <a:pt x="2229622" y="5394214"/>
                </a:lnTo>
                <a:lnTo>
                  <a:pt x="2219415" y="5395035"/>
                </a:lnTo>
                <a:lnTo>
                  <a:pt x="2208925" y="5395582"/>
                </a:lnTo>
                <a:lnTo>
                  <a:pt x="2198151" y="5395582"/>
                </a:lnTo>
                <a:lnTo>
                  <a:pt x="2187661" y="5395582"/>
                </a:lnTo>
                <a:lnTo>
                  <a:pt x="2177171" y="5395309"/>
                </a:lnTo>
                <a:lnTo>
                  <a:pt x="2166680" y="5394487"/>
                </a:lnTo>
                <a:lnTo>
                  <a:pt x="2155623" y="5393666"/>
                </a:lnTo>
                <a:lnTo>
                  <a:pt x="2134358" y="5391476"/>
                </a:lnTo>
                <a:lnTo>
                  <a:pt x="2112528" y="5388464"/>
                </a:lnTo>
                <a:lnTo>
                  <a:pt x="2069432" y="5382441"/>
                </a:lnTo>
                <a:lnTo>
                  <a:pt x="2047601" y="5379978"/>
                </a:lnTo>
                <a:lnTo>
                  <a:pt x="2037111" y="5378883"/>
                </a:lnTo>
                <a:lnTo>
                  <a:pt x="2026337" y="5377787"/>
                </a:lnTo>
                <a:lnTo>
                  <a:pt x="2018398" y="5375050"/>
                </a:lnTo>
                <a:lnTo>
                  <a:pt x="2010743" y="5372585"/>
                </a:lnTo>
                <a:lnTo>
                  <a:pt x="2003371" y="5369300"/>
                </a:lnTo>
                <a:lnTo>
                  <a:pt x="1995716" y="5366562"/>
                </a:lnTo>
                <a:lnTo>
                  <a:pt x="1988345" y="5363004"/>
                </a:lnTo>
                <a:lnTo>
                  <a:pt x="1981256" y="5359718"/>
                </a:lnTo>
                <a:lnTo>
                  <a:pt x="1974452" y="5355885"/>
                </a:lnTo>
                <a:lnTo>
                  <a:pt x="1967364" y="5352326"/>
                </a:lnTo>
                <a:lnTo>
                  <a:pt x="1954038" y="5344113"/>
                </a:lnTo>
                <a:lnTo>
                  <a:pt x="1940996" y="5335626"/>
                </a:lnTo>
                <a:lnTo>
                  <a:pt x="1928238" y="5326865"/>
                </a:lnTo>
                <a:lnTo>
                  <a:pt x="1915763" y="5317557"/>
                </a:lnTo>
                <a:lnTo>
                  <a:pt x="1903288" y="5308248"/>
                </a:lnTo>
                <a:lnTo>
                  <a:pt x="1891097" y="5298392"/>
                </a:lnTo>
                <a:lnTo>
                  <a:pt x="1866997" y="5278954"/>
                </a:lnTo>
                <a:lnTo>
                  <a:pt x="1854805" y="5269098"/>
                </a:lnTo>
                <a:lnTo>
                  <a:pt x="1842614" y="5259789"/>
                </a:lnTo>
                <a:lnTo>
                  <a:pt x="1830139" y="5250208"/>
                </a:lnTo>
                <a:lnTo>
                  <a:pt x="1817380" y="5241173"/>
                </a:lnTo>
                <a:lnTo>
                  <a:pt x="1799802" y="5226663"/>
                </a:lnTo>
                <a:lnTo>
                  <a:pt x="1732324" y="5154659"/>
                </a:lnTo>
                <a:lnTo>
                  <a:pt x="1719565" y="5143435"/>
                </a:lnTo>
                <a:lnTo>
                  <a:pt x="1707373" y="5131936"/>
                </a:lnTo>
                <a:lnTo>
                  <a:pt x="1695182" y="5120438"/>
                </a:lnTo>
                <a:lnTo>
                  <a:pt x="1683274" y="5108665"/>
                </a:lnTo>
                <a:lnTo>
                  <a:pt x="1671366" y="5096893"/>
                </a:lnTo>
                <a:lnTo>
                  <a:pt x="1659742" y="5085120"/>
                </a:lnTo>
                <a:lnTo>
                  <a:pt x="1648118" y="5073348"/>
                </a:lnTo>
                <a:lnTo>
                  <a:pt x="1636493" y="5061028"/>
                </a:lnTo>
                <a:lnTo>
                  <a:pt x="1625436" y="5048708"/>
                </a:lnTo>
                <a:lnTo>
                  <a:pt x="1614378" y="5036388"/>
                </a:lnTo>
                <a:lnTo>
                  <a:pt x="1592547" y="5011201"/>
                </a:lnTo>
                <a:lnTo>
                  <a:pt x="1571283" y="4985740"/>
                </a:lnTo>
                <a:lnTo>
                  <a:pt x="1550586" y="4960005"/>
                </a:lnTo>
                <a:lnTo>
                  <a:pt x="1536410" y="4943852"/>
                </a:lnTo>
                <a:lnTo>
                  <a:pt x="1522234" y="4927973"/>
                </a:lnTo>
                <a:lnTo>
                  <a:pt x="1508057" y="4912094"/>
                </a:lnTo>
                <a:lnTo>
                  <a:pt x="1493597" y="4896489"/>
                </a:lnTo>
                <a:lnTo>
                  <a:pt x="1464111" y="4865278"/>
                </a:lnTo>
                <a:lnTo>
                  <a:pt x="1435192" y="4834068"/>
                </a:lnTo>
                <a:lnTo>
                  <a:pt x="1420449" y="4818189"/>
                </a:lnTo>
                <a:lnTo>
                  <a:pt x="1405989" y="4802310"/>
                </a:lnTo>
                <a:lnTo>
                  <a:pt x="1391813" y="4786157"/>
                </a:lnTo>
                <a:lnTo>
                  <a:pt x="1377920" y="4770278"/>
                </a:lnTo>
                <a:lnTo>
                  <a:pt x="1364311" y="4753851"/>
                </a:lnTo>
                <a:lnTo>
                  <a:pt x="1351269" y="4737424"/>
                </a:lnTo>
                <a:lnTo>
                  <a:pt x="1338227" y="4720450"/>
                </a:lnTo>
                <a:lnTo>
                  <a:pt x="1325752" y="4702929"/>
                </a:lnTo>
                <a:lnTo>
                  <a:pt x="1310726" y="4686229"/>
                </a:lnTo>
                <a:lnTo>
                  <a:pt x="1306189" y="4682122"/>
                </a:lnTo>
                <a:lnTo>
                  <a:pt x="1301936" y="4678289"/>
                </a:lnTo>
                <a:lnTo>
                  <a:pt x="1298251" y="4674456"/>
                </a:lnTo>
                <a:lnTo>
                  <a:pt x="1294281" y="4670075"/>
                </a:lnTo>
                <a:lnTo>
                  <a:pt x="1290312" y="4665695"/>
                </a:lnTo>
                <a:lnTo>
                  <a:pt x="1287193" y="4661589"/>
                </a:lnTo>
                <a:lnTo>
                  <a:pt x="1280672" y="4652554"/>
                </a:lnTo>
                <a:lnTo>
                  <a:pt x="1274718" y="4643520"/>
                </a:lnTo>
                <a:lnTo>
                  <a:pt x="1269047" y="4633664"/>
                </a:lnTo>
                <a:lnTo>
                  <a:pt x="1263944" y="4624081"/>
                </a:lnTo>
                <a:lnTo>
                  <a:pt x="1259408" y="4613952"/>
                </a:lnTo>
                <a:lnTo>
                  <a:pt x="1224535" y="4584657"/>
                </a:lnTo>
                <a:lnTo>
                  <a:pt x="1178320" y="4537842"/>
                </a:lnTo>
                <a:lnTo>
                  <a:pt x="1170949" y="4534557"/>
                </a:lnTo>
                <a:lnTo>
                  <a:pt x="1163861" y="4530724"/>
                </a:lnTo>
                <a:lnTo>
                  <a:pt x="1156772" y="4526891"/>
                </a:lnTo>
                <a:lnTo>
                  <a:pt x="1149968" y="4523331"/>
                </a:lnTo>
                <a:lnTo>
                  <a:pt x="1136643" y="4515118"/>
                </a:lnTo>
                <a:lnTo>
                  <a:pt x="1123601" y="4506357"/>
                </a:lnTo>
                <a:lnTo>
                  <a:pt x="1110842" y="4497323"/>
                </a:lnTo>
                <a:lnTo>
                  <a:pt x="1098367" y="4487740"/>
                </a:lnTo>
                <a:lnTo>
                  <a:pt x="1086176" y="4478432"/>
                </a:lnTo>
                <a:lnTo>
                  <a:pt x="1074268" y="4468303"/>
                </a:lnTo>
                <a:lnTo>
                  <a:pt x="1050735" y="4448591"/>
                </a:lnTo>
                <a:lnTo>
                  <a:pt x="1026919" y="4428605"/>
                </a:lnTo>
                <a:lnTo>
                  <a:pt x="1014728" y="4418749"/>
                </a:lnTo>
                <a:lnTo>
                  <a:pt x="1002536" y="4409440"/>
                </a:lnTo>
                <a:lnTo>
                  <a:pt x="990345" y="4399859"/>
                </a:lnTo>
                <a:lnTo>
                  <a:pt x="977586" y="4391098"/>
                </a:lnTo>
                <a:lnTo>
                  <a:pt x="967379" y="4387813"/>
                </a:lnTo>
                <a:lnTo>
                  <a:pt x="962276" y="4385896"/>
                </a:lnTo>
                <a:lnTo>
                  <a:pt x="957740" y="4383705"/>
                </a:lnTo>
                <a:lnTo>
                  <a:pt x="952920" y="4381789"/>
                </a:lnTo>
                <a:lnTo>
                  <a:pt x="948384" y="4379052"/>
                </a:lnTo>
                <a:lnTo>
                  <a:pt x="943847" y="4376587"/>
                </a:lnTo>
                <a:lnTo>
                  <a:pt x="939878" y="4373850"/>
                </a:lnTo>
                <a:lnTo>
                  <a:pt x="935625" y="4371112"/>
                </a:lnTo>
                <a:lnTo>
                  <a:pt x="931940" y="4367826"/>
                </a:lnTo>
                <a:lnTo>
                  <a:pt x="927970" y="4364815"/>
                </a:lnTo>
                <a:lnTo>
                  <a:pt x="924284" y="4361256"/>
                </a:lnTo>
                <a:lnTo>
                  <a:pt x="920882" y="4357697"/>
                </a:lnTo>
                <a:lnTo>
                  <a:pt x="917479" y="4353590"/>
                </a:lnTo>
                <a:lnTo>
                  <a:pt x="914644" y="4349757"/>
                </a:lnTo>
                <a:lnTo>
                  <a:pt x="911809" y="4345377"/>
                </a:lnTo>
                <a:lnTo>
                  <a:pt x="902169" y="4341271"/>
                </a:lnTo>
                <a:lnTo>
                  <a:pt x="892813" y="4337438"/>
                </a:lnTo>
                <a:lnTo>
                  <a:pt x="883741" y="4332510"/>
                </a:lnTo>
                <a:lnTo>
                  <a:pt x="875235" y="4327582"/>
                </a:lnTo>
                <a:lnTo>
                  <a:pt x="867012" y="4322380"/>
                </a:lnTo>
                <a:lnTo>
                  <a:pt x="858507" y="4316904"/>
                </a:lnTo>
                <a:lnTo>
                  <a:pt x="850568" y="4311155"/>
                </a:lnTo>
                <a:lnTo>
                  <a:pt x="842913" y="4305680"/>
                </a:lnTo>
                <a:lnTo>
                  <a:pt x="827603" y="4293359"/>
                </a:lnTo>
                <a:lnTo>
                  <a:pt x="812293" y="4280766"/>
                </a:lnTo>
                <a:lnTo>
                  <a:pt x="797550" y="4268172"/>
                </a:lnTo>
                <a:lnTo>
                  <a:pt x="782523" y="4255852"/>
                </a:lnTo>
                <a:lnTo>
                  <a:pt x="778270" y="4255852"/>
                </a:lnTo>
                <a:lnTo>
                  <a:pt x="774584" y="4256126"/>
                </a:lnTo>
                <a:lnTo>
                  <a:pt x="770899" y="4256947"/>
                </a:lnTo>
                <a:lnTo>
                  <a:pt x="768063" y="4258043"/>
                </a:lnTo>
                <a:lnTo>
                  <a:pt x="765228" y="4259138"/>
                </a:lnTo>
                <a:lnTo>
                  <a:pt x="762960" y="4261054"/>
                </a:lnTo>
                <a:lnTo>
                  <a:pt x="760692" y="4262696"/>
                </a:lnTo>
                <a:lnTo>
                  <a:pt x="758991" y="4264887"/>
                </a:lnTo>
                <a:lnTo>
                  <a:pt x="757573" y="4267351"/>
                </a:lnTo>
                <a:lnTo>
                  <a:pt x="756155" y="4269541"/>
                </a:lnTo>
                <a:lnTo>
                  <a:pt x="755021" y="4272005"/>
                </a:lnTo>
                <a:lnTo>
                  <a:pt x="753887" y="4275017"/>
                </a:lnTo>
                <a:lnTo>
                  <a:pt x="752186" y="4280766"/>
                </a:lnTo>
                <a:lnTo>
                  <a:pt x="750485" y="4286789"/>
                </a:lnTo>
                <a:lnTo>
                  <a:pt x="749918" y="4290074"/>
                </a:lnTo>
                <a:lnTo>
                  <a:pt x="749918" y="4291443"/>
                </a:lnTo>
                <a:lnTo>
                  <a:pt x="750201" y="4293359"/>
                </a:lnTo>
                <a:lnTo>
                  <a:pt x="750485" y="4294729"/>
                </a:lnTo>
                <a:lnTo>
                  <a:pt x="751052" y="4296097"/>
                </a:lnTo>
                <a:lnTo>
                  <a:pt x="751619" y="4297740"/>
                </a:lnTo>
                <a:lnTo>
                  <a:pt x="752469" y="4299382"/>
                </a:lnTo>
                <a:lnTo>
                  <a:pt x="770332" y="4317452"/>
                </a:lnTo>
                <a:lnTo>
                  <a:pt x="788477" y="4335795"/>
                </a:lnTo>
                <a:lnTo>
                  <a:pt x="797266" y="4345103"/>
                </a:lnTo>
                <a:lnTo>
                  <a:pt x="805771" y="4354412"/>
                </a:lnTo>
                <a:lnTo>
                  <a:pt x="814277" y="4363994"/>
                </a:lnTo>
                <a:lnTo>
                  <a:pt x="822500" y="4373576"/>
                </a:lnTo>
                <a:lnTo>
                  <a:pt x="830154" y="4383432"/>
                </a:lnTo>
                <a:lnTo>
                  <a:pt x="837243" y="4393561"/>
                </a:lnTo>
                <a:lnTo>
                  <a:pt x="844047" y="4403965"/>
                </a:lnTo>
                <a:lnTo>
                  <a:pt x="847166" y="4409440"/>
                </a:lnTo>
                <a:lnTo>
                  <a:pt x="850001" y="4414916"/>
                </a:lnTo>
                <a:lnTo>
                  <a:pt x="853120" y="4420666"/>
                </a:lnTo>
                <a:lnTo>
                  <a:pt x="855388" y="4426141"/>
                </a:lnTo>
                <a:lnTo>
                  <a:pt x="857940" y="4432164"/>
                </a:lnTo>
                <a:lnTo>
                  <a:pt x="860208" y="4437640"/>
                </a:lnTo>
                <a:lnTo>
                  <a:pt x="862193" y="4443663"/>
                </a:lnTo>
                <a:lnTo>
                  <a:pt x="863894" y="4449959"/>
                </a:lnTo>
                <a:lnTo>
                  <a:pt x="865311" y="4456257"/>
                </a:lnTo>
                <a:lnTo>
                  <a:pt x="867012" y="4462553"/>
                </a:lnTo>
                <a:lnTo>
                  <a:pt x="870415" y="4463101"/>
                </a:lnTo>
                <a:lnTo>
                  <a:pt x="874101" y="4464196"/>
                </a:lnTo>
                <a:lnTo>
                  <a:pt x="877503" y="4465291"/>
                </a:lnTo>
                <a:lnTo>
                  <a:pt x="880905" y="4466933"/>
                </a:lnTo>
                <a:lnTo>
                  <a:pt x="886009" y="4470219"/>
                </a:lnTo>
                <a:lnTo>
                  <a:pt x="890261" y="4473231"/>
                </a:lnTo>
                <a:lnTo>
                  <a:pt x="894515" y="4476789"/>
                </a:lnTo>
                <a:lnTo>
                  <a:pt x="898200" y="4480349"/>
                </a:lnTo>
                <a:lnTo>
                  <a:pt x="901602" y="4484455"/>
                </a:lnTo>
                <a:lnTo>
                  <a:pt x="904437" y="4488288"/>
                </a:lnTo>
                <a:lnTo>
                  <a:pt x="907273" y="4492668"/>
                </a:lnTo>
                <a:lnTo>
                  <a:pt x="909258" y="4497049"/>
                </a:lnTo>
                <a:lnTo>
                  <a:pt x="910959" y="4501429"/>
                </a:lnTo>
                <a:lnTo>
                  <a:pt x="912943" y="4506084"/>
                </a:lnTo>
                <a:lnTo>
                  <a:pt x="914077" y="4510738"/>
                </a:lnTo>
                <a:lnTo>
                  <a:pt x="915211" y="4515666"/>
                </a:lnTo>
                <a:lnTo>
                  <a:pt x="916062" y="4520594"/>
                </a:lnTo>
                <a:lnTo>
                  <a:pt x="916629" y="4525522"/>
                </a:lnTo>
                <a:lnTo>
                  <a:pt x="917479" y="4536199"/>
                </a:lnTo>
                <a:lnTo>
                  <a:pt x="932507" y="4553721"/>
                </a:lnTo>
                <a:lnTo>
                  <a:pt x="966245" y="4595608"/>
                </a:lnTo>
                <a:lnTo>
                  <a:pt x="1032023" y="4687324"/>
                </a:lnTo>
                <a:lnTo>
                  <a:pt x="1045632" y="4704298"/>
                </a:lnTo>
                <a:lnTo>
                  <a:pt x="1050735" y="4709226"/>
                </a:lnTo>
                <a:lnTo>
                  <a:pt x="1055555" y="4713880"/>
                </a:lnTo>
                <a:lnTo>
                  <a:pt x="1059808" y="4718808"/>
                </a:lnTo>
                <a:lnTo>
                  <a:pt x="1064344" y="4723736"/>
                </a:lnTo>
                <a:lnTo>
                  <a:pt x="1068313" y="4728664"/>
                </a:lnTo>
                <a:lnTo>
                  <a:pt x="1072283" y="4733866"/>
                </a:lnTo>
                <a:lnTo>
                  <a:pt x="1075969" y="4739341"/>
                </a:lnTo>
                <a:lnTo>
                  <a:pt x="1079371" y="4744817"/>
                </a:lnTo>
                <a:lnTo>
                  <a:pt x="1082774" y="4750292"/>
                </a:lnTo>
                <a:lnTo>
                  <a:pt x="1085609" y="4756041"/>
                </a:lnTo>
                <a:lnTo>
                  <a:pt x="1088444" y="4761517"/>
                </a:lnTo>
                <a:lnTo>
                  <a:pt x="1090428" y="4767540"/>
                </a:lnTo>
                <a:lnTo>
                  <a:pt x="1092413" y="4773563"/>
                </a:lnTo>
                <a:lnTo>
                  <a:pt x="1094114" y="4779860"/>
                </a:lnTo>
                <a:lnTo>
                  <a:pt x="1095532" y="4786157"/>
                </a:lnTo>
                <a:lnTo>
                  <a:pt x="1096666" y="4792727"/>
                </a:lnTo>
                <a:lnTo>
                  <a:pt x="1104888" y="4803952"/>
                </a:lnTo>
                <a:lnTo>
                  <a:pt x="1113394" y="4814903"/>
                </a:lnTo>
                <a:lnTo>
                  <a:pt x="1122183" y="4825580"/>
                </a:lnTo>
                <a:lnTo>
                  <a:pt x="1130972" y="4836258"/>
                </a:lnTo>
                <a:lnTo>
                  <a:pt x="1148834" y="4857613"/>
                </a:lnTo>
                <a:lnTo>
                  <a:pt x="1166696" y="4878693"/>
                </a:lnTo>
                <a:lnTo>
                  <a:pt x="1175485" y="4889644"/>
                </a:lnTo>
                <a:lnTo>
                  <a:pt x="1183991" y="4900322"/>
                </a:lnTo>
                <a:lnTo>
                  <a:pt x="1192213" y="4911273"/>
                </a:lnTo>
                <a:lnTo>
                  <a:pt x="1200435" y="4922497"/>
                </a:lnTo>
                <a:lnTo>
                  <a:pt x="1208091" y="4933996"/>
                </a:lnTo>
                <a:lnTo>
                  <a:pt x="1215178" y="4945494"/>
                </a:lnTo>
                <a:lnTo>
                  <a:pt x="1221983" y="4957267"/>
                </a:lnTo>
                <a:lnTo>
                  <a:pt x="1228220" y="4969587"/>
                </a:lnTo>
                <a:lnTo>
                  <a:pt x="1237293" y="4983275"/>
                </a:lnTo>
                <a:lnTo>
                  <a:pt x="1246933" y="4996964"/>
                </a:lnTo>
                <a:lnTo>
                  <a:pt x="1256572" y="5010380"/>
                </a:lnTo>
                <a:lnTo>
                  <a:pt x="1266779" y="5023521"/>
                </a:lnTo>
                <a:lnTo>
                  <a:pt x="1286910" y="5049529"/>
                </a:lnTo>
                <a:lnTo>
                  <a:pt x="1296833" y="5062671"/>
                </a:lnTo>
                <a:lnTo>
                  <a:pt x="1306756" y="5076086"/>
                </a:lnTo>
                <a:lnTo>
                  <a:pt x="1316112" y="5089501"/>
                </a:lnTo>
                <a:lnTo>
                  <a:pt x="1325186" y="5103189"/>
                </a:lnTo>
                <a:lnTo>
                  <a:pt x="1329154" y="5110308"/>
                </a:lnTo>
                <a:lnTo>
                  <a:pt x="1333124" y="5117426"/>
                </a:lnTo>
                <a:lnTo>
                  <a:pt x="1337093" y="5124544"/>
                </a:lnTo>
                <a:lnTo>
                  <a:pt x="1340779" y="5131936"/>
                </a:lnTo>
                <a:lnTo>
                  <a:pt x="1344181" y="5139328"/>
                </a:lnTo>
                <a:lnTo>
                  <a:pt x="1347017" y="5146720"/>
                </a:lnTo>
                <a:lnTo>
                  <a:pt x="1350135" y="5154386"/>
                </a:lnTo>
                <a:lnTo>
                  <a:pt x="1352687" y="5162325"/>
                </a:lnTo>
                <a:lnTo>
                  <a:pt x="1354955" y="5170265"/>
                </a:lnTo>
                <a:lnTo>
                  <a:pt x="1357223" y="5178204"/>
                </a:lnTo>
                <a:lnTo>
                  <a:pt x="1358641" y="5186144"/>
                </a:lnTo>
                <a:lnTo>
                  <a:pt x="1360059" y="5194905"/>
                </a:lnTo>
                <a:lnTo>
                  <a:pt x="1369698" y="5208046"/>
                </a:lnTo>
                <a:lnTo>
                  <a:pt x="1379338" y="5220913"/>
                </a:lnTo>
                <a:lnTo>
                  <a:pt x="1399468" y="5246648"/>
                </a:lnTo>
                <a:lnTo>
                  <a:pt x="1419881" y="5272383"/>
                </a:lnTo>
                <a:lnTo>
                  <a:pt x="1440579" y="5298118"/>
                </a:lnTo>
                <a:lnTo>
                  <a:pt x="1460993" y="5323853"/>
                </a:lnTo>
                <a:lnTo>
                  <a:pt x="1470916" y="5336721"/>
                </a:lnTo>
                <a:lnTo>
                  <a:pt x="1480839" y="5349588"/>
                </a:lnTo>
                <a:lnTo>
                  <a:pt x="1490479" y="5362729"/>
                </a:lnTo>
                <a:lnTo>
                  <a:pt x="1500119" y="5375871"/>
                </a:lnTo>
                <a:lnTo>
                  <a:pt x="1509192" y="5389012"/>
                </a:lnTo>
                <a:lnTo>
                  <a:pt x="1517697" y="5402427"/>
                </a:lnTo>
                <a:lnTo>
                  <a:pt x="1526487" y="5416389"/>
                </a:lnTo>
                <a:lnTo>
                  <a:pt x="1534425" y="5430078"/>
                </a:lnTo>
                <a:lnTo>
                  <a:pt x="1542080" y="5443767"/>
                </a:lnTo>
                <a:lnTo>
                  <a:pt x="1549168" y="5458003"/>
                </a:lnTo>
                <a:lnTo>
                  <a:pt x="1555972" y="5472240"/>
                </a:lnTo>
                <a:lnTo>
                  <a:pt x="1561927" y="5486750"/>
                </a:lnTo>
                <a:lnTo>
                  <a:pt x="1567597" y="5501534"/>
                </a:lnTo>
                <a:lnTo>
                  <a:pt x="1572701" y="5516592"/>
                </a:lnTo>
                <a:lnTo>
                  <a:pt x="1574685" y="5524257"/>
                </a:lnTo>
                <a:lnTo>
                  <a:pt x="1576670" y="5531923"/>
                </a:lnTo>
                <a:lnTo>
                  <a:pt x="1578654" y="5539589"/>
                </a:lnTo>
                <a:lnTo>
                  <a:pt x="1580355" y="5547529"/>
                </a:lnTo>
                <a:lnTo>
                  <a:pt x="1581773" y="5555468"/>
                </a:lnTo>
                <a:lnTo>
                  <a:pt x="1583190" y="5563408"/>
                </a:lnTo>
                <a:lnTo>
                  <a:pt x="1584041" y="5571621"/>
                </a:lnTo>
                <a:lnTo>
                  <a:pt x="1585176" y="5579560"/>
                </a:lnTo>
                <a:lnTo>
                  <a:pt x="1586026" y="5588048"/>
                </a:lnTo>
                <a:lnTo>
                  <a:pt x="1586593" y="5596261"/>
                </a:lnTo>
                <a:lnTo>
                  <a:pt x="1586877" y="5604474"/>
                </a:lnTo>
                <a:lnTo>
                  <a:pt x="1586877" y="5613235"/>
                </a:lnTo>
                <a:lnTo>
                  <a:pt x="1586593" y="5621722"/>
                </a:lnTo>
                <a:lnTo>
                  <a:pt x="1586310" y="5630482"/>
                </a:lnTo>
                <a:lnTo>
                  <a:pt x="1585743" y="5639243"/>
                </a:lnTo>
                <a:lnTo>
                  <a:pt x="1584892" y="5648004"/>
                </a:lnTo>
                <a:lnTo>
                  <a:pt x="1586026" y="5654849"/>
                </a:lnTo>
                <a:lnTo>
                  <a:pt x="1586593" y="5661420"/>
                </a:lnTo>
                <a:lnTo>
                  <a:pt x="1586593" y="5667990"/>
                </a:lnTo>
                <a:lnTo>
                  <a:pt x="1586310" y="5674287"/>
                </a:lnTo>
                <a:lnTo>
                  <a:pt x="1585743" y="5680857"/>
                </a:lnTo>
                <a:lnTo>
                  <a:pt x="1584892" y="5687155"/>
                </a:lnTo>
                <a:lnTo>
                  <a:pt x="1583474" y="5693725"/>
                </a:lnTo>
                <a:lnTo>
                  <a:pt x="1582340" y="5700022"/>
                </a:lnTo>
                <a:lnTo>
                  <a:pt x="1579505" y="5712890"/>
                </a:lnTo>
                <a:lnTo>
                  <a:pt x="1576103" y="5725483"/>
                </a:lnTo>
                <a:lnTo>
                  <a:pt x="1573552" y="5738350"/>
                </a:lnTo>
                <a:lnTo>
                  <a:pt x="1572417" y="5744648"/>
                </a:lnTo>
                <a:lnTo>
                  <a:pt x="1570999" y="5751218"/>
                </a:lnTo>
                <a:lnTo>
                  <a:pt x="1562777" y="5736160"/>
                </a:lnTo>
                <a:lnTo>
                  <a:pt x="1563911" y="5740267"/>
                </a:lnTo>
                <a:lnTo>
                  <a:pt x="1564479" y="5742457"/>
                </a:lnTo>
                <a:lnTo>
                  <a:pt x="1565612" y="5744100"/>
                </a:lnTo>
                <a:lnTo>
                  <a:pt x="1566747" y="5746290"/>
                </a:lnTo>
                <a:lnTo>
                  <a:pt x="1567880" y="5747933"/>
                </a:lnTo>
                <a:lnTo>
                  <a:pt x="1569298" y="5749576"/>
                </a:lnTo>
                <a:lnTo>
                  <a:pt x="1570999" y="5751218"/>
                </a:lnTo>
                <a:lnTo>
                  <a:pt x="1572134" y="5758336"/>
                </a:lnTo>
                <a:lnTo>
                  <a:pt x="1572701" y="5764907"/>
                </a:lnTo>
                <a:lnTo>
                  <a:pt x="1572701" y="5771203"/>
                </a:lnTo>
                <a:lnTo>
                  <a:pt x="1572417" y="5777501"/>
                </a:lnTo>
                <a:lnTo>
                  <a:pt x="1571283" y="5783250"/>
                </a:lnTo>
                <a:lnTo>
                  <a:pt x="1570432" y="5788999"/>
                </a:lnTo>
                <a:lnTo>
                  <a:pt x="1569015" y="5794748"/>
                </a:lnTo>
                <a:lnTo>
                  <a:pt x="1567597" y="5800224"/>
                </a:lnTo>
                <a:lnTo>
                  <a:pt x="1565612" y="5805426"/>
                </a:lnTo>
                <a:lnTo>
                  <a:pt x="1563344" y="5810627"/>
                </a:lnTo>
                <a:lnTo>
                  <a:pt x="1560793" y="5815555"/>
                </a:lnTo>
                <a:lnTo>
                  <a:pt x="1557957" y="5820210"/>
                </a:lnTo>
                <a:lnTo>
                  <a:pt x="1555122" y="5825138"/>
                </a:lnTo>
                <a:lnTo>
                  <a:pt x="1551720" y="5829792"/>
                </a:lnTo>
                <a:lnTo>
                  <a:pt x="1548601" y="5833899"/>
                </a:lnTo>
                <a:lnTo>
                  <a:pt x="1544631" y="5838552"/>
                </a:lnTo>
                <a:lnTo>
                  <a:pt x="1541229" y="5842659"/>
                </a:lnTo>
                <a:lnTo>
                  <a:pt x="1536977" y="5846766"/>
                </a:lnTo>
                <a:lnTo>
                  <a:pt x="1528755" y="5854979"/>
                </a:lnTo>
                <a:lnTo>
                  <a:pt x="1519965" y="5862919"/>
                </a:lnTo>
                <a:lnTo>
                  <a:pt x="1510609" y="5870310"/>
                </a:lnTo>
                <a:lnTo>
                  <a:pt x="1501253" y="5877703"/>
                </a:lnTo>
                <a:lnTo>
                  <a:pt x="1491329" y="5885369"/>
                </a:lnTo>
                <a:lnTo>
                  <a:pt x="1472334" y="5900153"/>
                </a:lnTo>
                <a:lnTo>
                  <a:pt x="1459008" y="5903711"/>
                </a:lnTo>
                <a:lnTo>
                  <a:pt x="1445682" y="5906996"/>
                </a:lnTo>
                <a:lnTo>
                  <a:pt x="1432356" y="5909187"/>
                </a:lnTo>
                <a:lnTo>
                  <a:pt x="1419315" y="5911104"/>
                </a:lnTo>
                <a:lnTo>
                  <a:pt x="1405989" y="5912472"/>
                </a:lnTo>
                <a:lnTo>
                  <a:pt x="1392663" y="5913294"/>
                </a:lnTo>
                <a:lnTo>
                  <a:pt x="1379381" y="5913566"/>
                </a:lnTo>
                <a:lnTo>
                  <a:pt x="1379295" y="5913566"/>
                </a:lnTo>
                <a:lnTo>
                  <a:pt x="1366012" y="5913294"/>
                </a:lnTo>
                <a:lnTo>
                  <a:pt x="1352687" y="5912746"/>
                </a:lnTo>
                <a:lnTo>
                  <a:pt x="1339645" y="5911924"/>
                </a:lnTo>
                <a:lnTo>
                  <a:pt x="1326319" y="5910829"/>
                </a:lnTo>
                <a:lnTo>
                  <a:pt x="1312994" y="5909187"/>
                </a:lnTo>
                <a:lnTo>
                  <a:pt x="1299668" y="5907271"/>
                </a:lnTo>
                <a:lnTo>
                  <a:pt x="1286343" y="5905628"/>
                </a:lnTo>
                <a:lnTo>
                  <a:pt x="1259692" y="5901248"/>
                </a:lnTo>
                <a:lnTo>
                  <a:pt x="1253454" y="5901521"/>
                </a:lnTo>
                <a:lnTo>
                  <a:pt x="1247500" y="5901795"/>
                </a:lnTo>
                <a:lnTo>
                  <a:pt x="1241262" y="5901795"/>
                </a:lnTo>
                <a:lnTo>
                  <a:pt x="1235309" y="5901795"/>
                </a:lnTo>
                <a:lnTo>
                  <a:pt x="1229354" y="5901248"/>
                </a:lnTo>
                <a:lnTo>
                  <a:pt x="1223684" y="5900700"/>
                </a:lnTo>
                <a:lnTo>
                  <a:pt x="1218013" y="5900153"/>
                </a:lnTo>
                <a:lnTo>
                  <a:pt x="1212910" y="5899331"/>
                </a:lnTo>
                <a:lnTo>
                  <a:pt x="1207523" y="5898236"/>
                </a:lnTo>
                <a:lnTo>
                  <a:pt x="1202136" y="5896593"/>
                </a:lnTo>
                <a:lnTo>
                  <a:pt x="1196750" y="5895225"/>
                </a:lnTo>
                <a:lnTo>
                  <a:pt x="1191646" y="5893855"/>
                </a:lnTo>
                <a:lnTo>
                  <a:pt x="1186826" y="5891939"/>
                </a:lnTo>
                <a:lnTo>
                  <a:pt x="1182006" y="5889749"/>
                </a:lnTo>
                <a:lnTo>
                  <a:pt x="1176903" y="5887832"/>
                </a:lnTo>
                <a:lnTo>
                  <a:pt x="1172367" y="5885642"/>
                </a:lnTo>
                <a:lnTo>
                  <a:pt x="1167830" y="5882904"/>
                </a:lnTo>
                <a:lnTo>
                  <a:pt x="1163294" y="5880441"/>
                </a:lnTo>
                <a:lnTo>
                  <a:pt x="1158758" y="5877703"/>
                </a:lnTo>
                <a:lnTo>
                  <a:pt x="1154504" y="5874691"/>
                </a:lnTo>
                <a:lnTo>
                  <a:pt x="1145716" y="5868668"/>
                </a:lnTo>
                <a:lnTo>
                  <a:pt x="1137777" y="5861824"/>
                </a:lnTo>
                <a:lnTo>
                  <a:pt x="1129838" y="5854431"/>
                </a:lnTo>
                <a:lnTo>
                  <a:pt x="1122467" y="5846218"/>
                </a:lnTo>
                <a:lnTo>
                  <a:pt x="1115095" y="5838005"/>
                </a:lnTo>
                <a:lnTo>
                  <a:pt x="1108291" y="5829244"/>
                </a:lnTo>
                <a:lnTo>
                  <a:pt x="1098934" y="5819936"/>
                </a:lnTo>
                <a:lnTo>
                  <a:pt x="1090145" y="5810627"/>
                </a:lnTo>
                <a:lnTo>
                  <a:pt x="1081355" y="5801046"/>
                </a:lnTo>
                <a:lnTo>
                  <a:pt x="1072850" y="5791737"/>
                </a:lnTo>
                <a:lnTo>
                  <a:pt x="1064628" y="5781881"/>
                </a:lnTo>
                <a:lnTo>
                  <a:pt x="1056405" y="5772299"/>
                </a:lnTo>
                <a:lnTo>
                  <a:pt x="1048184" y="5762443"/>
                </a:lnTo>
                <a:lnTo>
                  <a:pt x="1040528" y="5752861"/>
                </a:lnTo>
                <a:lnTo>
                  <a:pt x="1025218" y="5732875"/>
                </a:lnTo>
                <a:lnTo>
                  <a:pt x="1010475" y="5712068"/>
                </a:lnTo>
                <a:lnTo>
                  <a:pt x="996016" y="5691535"/>
                </a:lnTo>
                <a:lnTo>
                  <a:pt x="982123" y="5671001"/>
                </a:lnTo>
                <a:lnTo>
                  <a:pt x="968513" y="5649647"/>
                </a:lnTo>
                <a:lnTo>
                  <a:pt x="955471" y="5628292"/>
                </a:lnTo>
                <a:lnTo>
                  <a:pt x="942713" y="5607212"/>
                </a:lnTo>
                <a:lnTo>
                  <a:pt x="929954" y="5585310"/>
                </a:lnTo>
                <a:lnTo>
                  <a:pt x="905288" y="5542053"/>
                </a:lnTo>
                <a:lnTo>
                  <a:pt x="880621" y="5498522"/>
                </a:lnTo>
                <a:lnTo>
                  <a:pt x="865028" y="5482918"/>
                </a:lnTo>
                <a:lnTo>
                  <a:pt x="813427" y="5410366"/>
                </a:lnTo>
                <a:lnTo>
                  <a:pt x="782240" y="5364372"/>
                </a:lnTo>
                <a:lnTo>
                  <a:pt x="750485" y="5318652"/>
                </a:lnTo>
                <a:lnTo>
                  <a:pt x="735458" y="5302225"/>
                </a:lnTo>
                <a:lnTo>
                  <a:pt x="650401" y="5185049"/>
                </a:lnTo>
                <a:lnTo>
                  <a:pt x="643030" y="5180942"/>
                </a:lnTo>
                <a:lnTo>
                  <a:pt x="636509" y="5176288"/>
                </a:lnTo>
                <a:lnTo>
                  <a:pt x="633674" y="5173824"/>
                </a:lnTo>
                <a:lnTo>
                  <a:pt x="630838" y="5171633"/>
                </a:lnTo>
                <a:lnTo>
                  <a:pt x="628003" y="5169170"/>
                </a:lnTo>
                <a:lnTo>
                  <a:pt x="625735" y="5166432"/>
                </a:lnTo>
                <a:lnTo>
                  <a:pt x="623467" y="5163694"/>
                </a:lnTo>
                <a:lnTo>
                  <a:pt x="621766" y="5160409"/>
                </a:lnTo>
                <a:lnTo>
                  <a:pt x="620632" y="5157397"/>
                </a:lnTo>
                <a:lnTo>
                  <a:pt x="619781" y="5153838"/>
                </a:lnTo>
                <a:lnTo>
                  <a:pt x="619214" y="5150279"/>
                </a:lnTo>
                <a:lnTo>
                  <a:pt x="619498" y="5146173"/>
                </a:lnTo>
                <a:lnTo>
                  <a:pt x="620065" y="5141792"/>
                </a:lnTo>
                <a:lnTo>
                  <a:pt x="621199" y="5137412"/>
                </a:lnTo>
                <a:lnTo>
                  <a:pt x="614394" y="5130841"/>
                </a:lnTo>
                <a:lnTo>
                  <a:pt x="607873" y="5124271"/>
                </a:lnTo>
                <a:lnTo>
                  <a:pt x="601635" y="5117426"/>
                </a:lnTo>
                <a:lnTo>
                  <a:pt x="595398" y="5110308"/>
                </a:lnTo>
                <a:lnTo>
                  <a:pt x="589160" y="5103189"/>
                </a:lnTo>
                <a:lnTo>
                  <a:pt x="583490" y="5096345"/>
                </a:lnTo>
                <a:lnTo>
                  <a:pt x="577536" y="5089227"/>
                </a:lnTo>
                <a:lnTo>
                  <a:pt x="572433" y="5081835"/>
                </a:lnTo>
                <a:lnTo>
                  <a:pt x="567045" y="5074443"/>
                </a:lnTo>
                <a:lnTo>
                  <a:pt x="561659" y="5067051"/>
                </a:lnTo>
                <a:lnTo>
                  <a:pt x="556556" y="5059112"/>
                </a:lnTo>
                <a:lnTo>
                  <a:pt x="551735" y="5051446"/>
                </a:lnTo>
                <a:lnTo>
                  <a:pt x="547199" y="5043780"/>
                </a:lnTo>
                <a:lnTo>
                  <a:pt x="542663" y="5035840"/>
                </a:lnTo>
                <a:lnTo>
                  <a:pt x="538126" y="5027627"/>
                </a:lnTo>
                <a:lnTo>
                  <a:pt x="534157" y="5019688"/>
                </a:lnTo>
                <a:lnTo>
                  <a:pt x="530188" y="5016950"/>
                </a:lnTo>
                <a:lnTo>
                  <a:pt x="526785" y="5013665"/>
                </a:lnTo>
                <a:lnTo>
                  <a:pt x="519698" y="5007642"/>
                </a:lnTo>
                <a:lnTo>
                  <a:pt x="513460" y="5001071"/>
                </a:lnTo>
                <a:lnTo>
                  <a:pt x="507506" y="4994501"/>
                </a:lnTo>
                <a:lnTo>
                  <a:pt x="501835" y="4987383"/>
                </a:lnTo>
                <a:lnTo>
                  <a:pt x="496732" y="4980264"/>
                </a:lnTo>
                <a:lnTo>
                  <a:pt x="491912" y="4972872"/>
                </a:lnTo>
                <a:lnTo>
                  <a:pt x="487659" y="4965480"/>
                </a:lnTo>
                <a:lnTo>
                  <a:pt x="483407" y="4957540"/>
                </a:lnTo>
                <a:lnTo>
                  <a:pt x="479153" y="4949875"/>
                </a:lnTo>
                <a:lnTo>
                  <a:pt x="470932" y="4934270"/>
                </a:lnTo>
                <a:lnTo>
                  <a:pt x="462709" y="4918391"/>
                </a:lnTo>
                <a:lnTo>
                  <a:pt x="458457" y="4910999"/>
                </a:lnTo>
                <a:lnTo>
                  <a:pt x="453920" y="4903333"/>
                </a:lnTo>
                <a:lnTo>
                  <a:pt x="426135" y="4867469"/>
                </a:lnTo>
                <a:lnTo>
                  <a:pt x="291178" y="4674182"/>
                </a:lnTo>
                <a:lnTo>
                  <a:pt x="193930" y="4541401"/>
                </a:lnTo>
                <a:lnTo>
                  <a:pt x="188543" y="4535652"/>
                </a:lnTo>
                <a:lnTo>
                  <a:pt x="183440" y="4529354"/>
                </a:lnTo>
                <a:lnTo>
                  <a:pt x="178336" y="4523331"/>
                </a:lnTo>
                <a:lnTo>
                  <a:pt x="173800" y="4517035"/>
                </a:lnTo>
                <a:lnTo>
                  <a:pt x="164727" y="4504167"/>
                </a:lnTo>
                <a:lnTo>
                  <a:pt x="156222" y="4491300"/>
                </a:lnTo>
                <a:lnTo>
                  <a:pt x="148283" y="4477884"/>
                </a:lnTo>
                <a:lnTo>
                  <a:pt x="140344" y="4464470"/>
                </a:lnTo>
                <a:lnTo>
                  <a:pt x="132973" y="4450507"/>
                </a:lnTo>
                <a:lnTo>
                  <a:pt x="125884" y="4437092"/>
                </a:lnTo>
                <a:lnTo>
                  <a:pt x="111708" y="4409440"/>
                </a:lnTo>
                <a:lnTo>
                  <a:pt x="104337" y="4396026"/>
                </a:lnTo>
                <a:lnTo>
                  <a:pt x="96965" y="4382337"/>
                </a:lnTo>
                <a:lnTo>
                  <a:pt x="89593" y="4368922"/>
                </a:lnTo>
                <a:lnTo>
                  <a:pt x="81088" y="4355507"/>
                </a:lnTo>
                <a:lnTo>
                  <a:pt x="72866" y="4342366"/>
                </a:lnTo>
                <a:lnTo>
                  <a:pt x="63793" y="4329772"/>
                </a:lnTo>
                <a:lnTo>
                  <a:pt x="60391" y="4323475"/>
                </a:lnTo>
                <a:lnTo>
                  <a:pt x="57272" y="4317178"/>
                </a:lnTo>
                <a:lnTo>
                  <a:pt x="53870" y="4311155"/>
                </a:lnTo>
                <a:lnTo>
                  <a:pt x="51034" y="4304858"/>
                </a:lnTo>
                <a:lnTo>
                  <a:pt x="45931" y="4292264"/>
                </a:lnTo>
                <a:lnTo>
                  <a:pt x="41395" y="4279945"/>
                </a:lnTo>
                <a:lnTo>
                  <a:pt x="37709" y="4267351"/>
                </a:lnTo>
                <a:lnTo>
                  <a:pt x="34307" y="4254483"/>
                </a:lnTo>
                <a:lnTo>
                  <a:pt x="31755" y="4241342"/>
                </a:lnTo>
                <a:lnTo>
                  <a:pt x="29771" y="4228201"/>
                </a:lnTo>
                <a:lnTo>
                  <a:pt x="28069" y="4215334"/>
                </a:lnTo>
                <a:lnTo>
                  <a:pt x="26935" y="4202192"/>
                </a:lnTo>
                <a:lnTo>
                  <a:pt x="26368" y="4189051"/>
                </a:lnTo>
                <a:lnTo>
                  <a:pt x="26368" y="4175910"/>
                </a:lnTo>
                <a:lnTo>
                  <a:pt x="26651" y="4162494"/>
                </a:lnTo>
                <a:lnTo>
                  <a:pt x="27218" y="4149353"/>
                </a:lnTo>
                <a:lnTo>
                  <a:pt x="28353" y="4135938"/>
                </a:lnTo>
                <a:lnTo>
                  <a:pt x="29771" y="4122523"/>
                </a:lnTo>
                <a:lnTo>
                  <a:pt x="35441" y="4116500"/>
                </a:lnTo>
                <a:lnTo>
                  <a:pt x="34590" y="4116226"/>
                </a:lnTo>
                <a:lnTo>
                  <a:pt x="33173" y="4117595"/>
                </a:lnTo>
                <a:lnTo>
                  <a:pt x="31755" y="4118964"/>
                </a:lnTo>
                <a:lnTo>
                  <a:pt x="29771" y="4122523"/>
                </a:lnTo>
                <a:lnTo>
                  <a:pt x="26368" y="4114036"/>
                </a:lnTo>
                <a:lnTo>
                  <a:pt x="23533" y="4105549"/>
                </a:lnTo>
                <a:lnTo>
                  <a:pt x="20981" y="4097062"/>
                </a:lnTo>
                <a:lnTo>
                  <a:pt x="19280" y="4088575"/>
                </a:lnTo>
                <a:lnTo>
                  <a:pt x="17579" y="4080088"/>
                </a:lnTo>
                <a:lnTo>
                  <a:pt x="16161" y="4071600"/>
                </a:lnTo>
                <a:lnTo>
                  <a:pt x="15310" y="4062840"/>
                </a:lnTo>
                <a:lnTo>
                  <a:pt x="14743" y="4054353"/>
                </a:lnTo>
                <a:lnTo>
                  <a:pt x="14460" y="4045865"/>
                </a:lnTo>
                <a:lnTo>
                  <a:pt x="14460" y="4037105"/>
                </a:lnTo>
                <a:lnTo>
                  <a:pt x="14743" y="4028344"/>
                </a:lnTo>
                <a:lnTo>
                  <a:pt x="15027" y="4019857"/>
                </a:lnTo>
                <a:lnTo>
                  <a:pt x="16729" y="4002335"/>
                </a:lnTo>
                <a:lnTo>
                  <a:pt x="18430" y="3985087"/>
                </a:lnTo>
                <a:lnTo>
                  <a:pt x="16161" y="3968113"/>
                </a:lnTo>
                <a:lnTo>
                  <a:pt x="14176" y="3951413"/>
                </a:lnTo>
                <a:lnTo>
                  <a:pt x="12759" y="3934439"/>
                </a:lnTo>
                <a:lnTo>
                  <a:pt x="12192" y="3926226"/>
                </a:lnTo>
                <a:lnTo>
                  <a:pt x="11625" y="3917738"/>
                </a:lnTo>
                <a:lnTo>
                  <a:pt x="11625" y="3909252"/>
                </a:lnTo>
                <a:lnTo>
                  <a:pt x="11625" y="3901038"/>
                </a:lnTo>
                <a:lnTo>
                  <a:pt x="11908" y="3892277"/>
                </a:lnTo>
                <a:lnTo>
                  <a:pt x="12192" y="3884064"/>
                </a:lnTo>
                <a:lnTo>
                  <a:pt x="13042" y="3875851"/>
                </a:lnTo>
                <a:lnTo>
                  <a:pt x="14176" y="3867090"/>
                </a:lnTo>
                <a:lnTo>
                  <a:pt x="15594" y="3858877"/>
                </a:lnTo>
                <a:lnTo>
                  <a:pt x="17863" y="3850389"/>
                </a:lnTo>
                <a:lnTo>
                  <a:pt x="14743" y="3847104"/>
                </a:lnTo>
                <a:lnTo>
                  <a:pt x="12475" y="3843819"/>
                </a:lnTo>
                <a:lnTo>
                  <a:pt x="10207" y="3840260"/>
                </a:lnTo>
                <a:lnTo>
                  <a:pt x="7939" y="3837248"/>
                </a:lnTo>
                <a:lnTo>
                  <a:pt x="6238" y="3833415"/>
                </a:lnTo>
                <a:lnTo>
                  <a:pt x="4537" y="3830130"/>
                </a:lnTo>
                <a:lnTo>
                  <a:pt x="2835" y="3826571"/>
                </a:lnTo>
                <a:lnTo>
                  <a:pt x="1985" y="3822738"/>
                </a:lnTo>
                <a:lnTo>
                  <a:pt x="1134" y="3819179"/>
                </a:lnTo>
                <a:lnTo>
                  <a:pt x="567" y="3815346"/>
                </a:lnTo>
                <a:lnTo>
                  <a:pt x="0" y="3811787"/>
                </a:lnTo>
                <a:lnTo>
                  <a:pt x="0" y="3807680"/>
                </a:lnTo>
                <a:lnTo>
                  <a:pt x="0" y="3804121"/>
                </a:lnTo>
                <a:lnTo>
                  <a:pt x="284" y="3800014"/>
                </a:lnTo>
                <a:lnTo>
                  <a:pt x="1134" y="3795908"/>
                </a:lnTo>
                <a:lnTo>
                  <a:pt x="1701" y="3792075"/>
                </a:lnTo>
                <a:lnTo>
                  <a:pt x="1701" y="3775101"/>
                </a:lnTo>
                <a:lnTo>
                  <a:pt x="1701" y="3758127"/>
                </a:lnTo>
                <a:lnTo>
                  <a:pt x="851" y="3724452"/>
                </a:lnTo>
                <a:lnTo>
                  <a:pt x="851" y="3707478"/>
                </a:lnTo>
                <a:lnTo>
                  <a:pt x="1418" y="3691051"/>
                </a:lnTo>
                <a:lnTo>
                  <a:pt x="1701" y="3682565"/>
                </a:lnTo>
                <a:lnTo>
                  <a:pt x="2268" y="3674352"/>
                </a:lnTo>
                <a:lnTo>
                  <a:pt x="3119" y="3666138"/>
                </a:lnTo>
                <a:lnTo>
                  <a:pt x="4254" y="3657651"/>
                </a:lnTo>
                <a:lnTo>
                  <a:pt x="7372" y="3637391"/>
                </a:lnTo>
                <a:lnTo>
                  <a:pt x="8790" y="3628083"/>
                </a:lnTo>
                <a:lnTo>
                  <a:pt x="10774" y="3619322"/>
                </a:lnTo>
                <a:lnTo>
                  <a:pt x="12759" y="3611109"/>
                </a:lnTo>
                <a:lnTo>
                  <a:pt x="14743" y="3603443"/>
                </a:lnTo>
                <a:lnTo>
                  <a:pt x="17296" y="3596325"/>
                </a:lnTo>
                <a:lnTo>
                  <a:pt x="19847" y="3589481"/>
                </a:lnTo>
                <a:lnTo>
                  <a:pt x="22399" y="3583184"/>
                </a:lnTo>
                <a:lnTo>
                  <a:pt x="25517" y="3577435"/>
                </a:lnTo>
                <a:lnTo>
                  <a:pt x="28636" y="3571959"/>
                </a:lnTo>
                <a:lnTo>
                  <a:pt x="32322" y="3567031"/>
                </a:lnTo>
                <a:lnTo>
                  <a:pt x="36291" y="3562377"/>
                </a:lnTo>
                <a:lnTo>
                  <a:pt x="40544" y="3558544"/>
                </a:lnTo>
                <a:lnTo>
                  <a:pt x="45081" y="3554438"/>
                </a:lnTo>
                <a:lnTo>
                  <a:pt x="50184" y="3551426"/>
                </a:lnTo>
                <a:lnTo>
                  <a:pt x="55288" y="3548140"/>
                </a:lnTo>
                <a:lnTo>
                  <a:pt x="60958" y="3545677"/>
                </a:lnTo>
                <a:lnTo>
                  <a:pt x="67196" y="3543212"/>
                </a:lnTo>
                <a:lnTo>
                  <a:pt x="73716" y="3541296"/>
                </a:lnTo>
                <a:lnTo>
                  <a:pt x="80805" y="3539654"/>
                </a:lnTo>
                <a:lnTo>
                  <a:pt x="88743" y="3538284"/>
                </a:lnTo>
                <a:lnTo>
                  <a:pt x="96682" y="3536916"/>
                </a:lnTo>
                <a:lnTo>
                  <a:pt x="105188" y="3536094"/>
                </a:lnTo>
                <a:lnTo>
                  <a:pt x="114543" y="3535547"/>
                </a:lnTo>
                <a:lnTo>
                  <a:pt x="124183" y="3534999"/>
                </a:lnTo>
                <a:lnTo>
                  <a:pt x="134674" y="3534999"/>
                </a:lnTo>
                <a:lnTo>
                  <a:pt x="145448" y="3534999"/>
                </a:lnTo>
                <a:lnTo>
                  <a:pt x="169264" y="3535547"/>
                </a:lnTo>
                <a:lnTo>
                  <a:pt x="195915" y="3536916"/>
                </a:lnTo>
                <a:lnTo>
                  <a:pt x="424717" y="3536642"/>
                </a:lnTo>
                <a:lnTo>
                  <a:pt x="391828" y="3454235"/>
                </a:lnTo>
                <a:lnTo>
                  <a:pt x="358657" y="3372103"/>
                </a:lnTo>
                <a:lnTo>
                  <a:pt x="309607" y="3236857"/>
                </a:lnTo>
                <a:lnTo>
                  <a:pt x="306489" y="3228917"/>
                </a:lnTo>
                <a:lnTo>
                  <a:pt x="303086" y="3220704"/>
                </a:lnTo>
                <a:lnTo>
                  <a:pt x="300251" y="3212491"/>
                </a:lnTo>
                <a:lnTo>
                  <a:pt x="297699" y="3204277"/>
                </a:lnTo>
                <a:lnTo>
                  <a:pt x="292596" y="3187577"/>
                </a:lnTo>
                <a:lnTo>
                  <a:pt x="288343" y="3171151"/>
                </a:lnTo>
                <a:lnTo>
                  <a:pt x="284941" y="3154450"/>
                </a:lnTo>
                <a:lnTo>
                  <a:pt x="281822" y="3137476"/>
                </a:lnTo>
                <a:lnTo>
                  <a:pt x="279270" y="3121049"/>
                </a:lnTo>
                <a:lnTo>
                  <a:pt x="277285" y="3104075"/>
                </a:lnTo>
                <a:lnTo>
                  <a:pt x="276151" y="3087375"/>
                </a:lnTo>
                <a:lnTo>
                  <a:pt x="275301" y="3070127"/>
                </a:lnTo>
                <a:lnTo>
                  <a:pt x="274734" y="3053153"/>
                </a:lnTo>
                <a:lnTo>
                  <a:pt x="274734" y="3035905"/>
                </a:lnTo>
                <a:lnTo>
                  <a:pt x="275301" y="3019205"/>
                </a:lnTo>
                <a:lnTo>
                  <a:pt x="275868" y="3001957"/>
                </a:lnTo>
                <a:lnTo>
                  <a:pt x="277002" y="2984709"/>
                </a:lnTo>
                <a:lnTo>
                  <a:pt x="278419" y="2967735"/>
                </a:lnTo>
                <a:lnTo>
                  <a:pt x="275584" y="2743786"/>
                </a:lnTo>
                <a:lnTo>
                  <a:pt x="278986" y="2640025"/>
                </a:lnTo>
                <a:lnTo>
                  <a:pt x="280405" y="2634002"/>
                </a:lnTo>
                <a:lnTo>
                  <a:pt x="281822" y="2627979"/>
                </a:lnTo>
                <a:lnTo>
                  <a:pt x="283523" y="2622229"/>
                </a:lnTo>
                <a:lnTo>
                  <a:pt x="285791" y="2617028"/>
                </a:lnTo>
                <a:lnTo>
                  <a:pt x="287776" y="2612100"/>
                </a:lnTo>
                <a:lnTo>
                  <a:pt x="290044" y="2607172"/>
                </a:lnTo>
                <a:lnTo>
                  <a:pt x="292880" y="2602517"/>
                </a:lnTo>
                <a:lnTo>
                  <a:pt x="295431" y="2598137"/>
                </a:lnTo>
                <a:lnTo>
                  <a:pt x="298550" y="2594304"/>
                </a:lnTo>
                <a:lnTo>
                  <a:pt x="301668" y="2590471"/>
                </a:lnTo>
                <a:lnTo>
                  <a:pt x="305071" y="2587186"/>
                </a:lnTo>
                <a:lnTo>
                  <a:pt x="308190" y="2583900"/>
                </a:lnTo>
                <a:lnTo>
                  <a:pt x="311875" y="2580889"/>
                </a:lnTo>
                <a:lnTo>
                  <a:pt x="315561" y="2577877"/>
                </a:lnTo>
                <a:lnTo>
                  <a:pt x="319531" y="2575687"/>
                </a:lnTo>
                <a:lnTo>
                  <a:pt x="323783" y="2573497"/>
                </a:lnTo>
                <a:lnTo>
                  <a:pt x="328036" y="2571034"/>
                </a:lnTo>
                <a:lnTo>
                  <a:pt x="332573" y="2569391"/>
                </a:lnTo>
                <a:lnTo>
                  <a:pt x="337109" y="2567748"/>
                </a:lnTo>
                <a:lnTo>
                  <a:pt x="341645" y="2566105"/>
                </a:lnTo>
                <a:lnTo>
                  <a:pt x="346465" y="2565010"/>
                </a:lnTo>
                <a:lnTo>
                  <a:pt x="351568" y="2564188"/>
                </a:lnTo>
                <a:lnTo>
                  <a:pt x="356956" y="2563368"/>
                </a:lnTo>
                <a:lnTo>
                  <a:pt x="362059" y="2562820"/>
                </a:lnTo>
                <a:lnTo>
                  <a:pt x="367446" y="2562546"/>
                </a:lnTo>
                <a:lnTo>
                  <a:pt x="373116" y="2562273"/>
                </a:lnTo>
                <a:lnTo>
                  <a:pt x="378786" y="2562273"/>
                </a:lnTo>
                <a:lnTo>
                  <a:pt x="384741" y="2562546"/>
                </a:lnTo>
                <a:lnTo>
                  <a:pt x="396649" y="2563368"/>
                </a:lnTo>
                <a:lnTo>
                  <a:pt x="409407" y="2565010"/>
                </a:lnTo>
                <a:lnTo>
                  <a:pt x="474050" y="2564736"/>
                </a:lnTo>
                <a:lnTo>
                  <a:pt x="552586" y="2561177"/>
                </a:lnTo>
                <a:lnTo>
                  <a:pt x="540678" y="2489174"/>
                </a:lnTo>
                <a:lnTo>
                  <a:pt x="541245" y="2485068"/>
                </a:lnTo>
                <a:lnTo>
                  <a:pt x="541528" y="2480687"/>
                </a:lnTo>
                <a:lnTo>
                  <a:pt x="541245" y="2472200"/>
                </a:lnTo>
                <a:lnTo>
                  <a:pt x="540678" y="2463439"/>
                </a:lnTo>
                <a:lnTo>
                  <a:pt x="539544" y="2454952"/>
                </a:lnTo>
                <a:lnTo>
                  <a:pt x="537843" y="2446739"/>
                </a:lnTo>
                <a:lnTo>
                  <a:pt x="536142" y="2437978"/>
                </a:lnTo>
                <a:lnTo>
                  <a:pt x="532456" y="2421004"/>
                </a:lnTo>
                <a:lnTo>
                  <a:pt x="531039" y="2412516"/>
                </a:lnTo>
                <a:lnTo>
                  <a:pt x="529904" y="2404030"/>
                </a:lnTo>
                <a:lnTo>
                  <a:pt x="529337" y="2395542"/>
                </a:lnTo>
                <a:lnTo>
                  <a:pt x="529053" y="2386781"/>
                </a:lnTo>
                <a:lnTo>
                  <a:pt x="529337" y="2382401"/>
                </a:lnTo>
                <a:lnTo>
                  <a:pt x="529904" y="2378295"/>
                </a:lnTo>
                <a:lnTo>
                  <a:pt x="530471" y="2373914"/>
                </a:lnTo>
                <a:lnTo>
                  <a:pt x="531322" y="2369534"/>
                </a:lnTo>
                <a:lnTo>
                  <a:pt x="532456" y="2365427"/>
                </a:lnTo>
                <a:lnTo>
                  <a:pt x="534157" y="2361046"/>
                </a:lnTo>
                <a:lnTo>
                  <a:pt x="535858" y="2356666"/>
                </a:lnTo>
                <a:lnTo>
                  <a:pt x="537559" y="2352560"/>
                </a:lnTo>
                <a:lnTo>
                  <a:pt x="535008" y="2340787"/>
                </a:lnTo>
                <a:lnTo>
                  <a:pt x="532456" y="2328741"/>
                </a:lnTo>
                <a:lnTo>
                  <a:pt x="530188" y="2316969"/>
                </a:lnTo>
                <a:lnTo>
                  <a:pt x="528203" y="2304923"/>
                </a:lnTo>
                <a:lnTo>
                  <a:pt x="526502" y="2292877"/>
                </a:lnTo>
                <a:lnTo>
                  <a:pt x="525084" y="2281378"/>
                </a:lnTo>
                <a:lnTo>
                  <a:pt x="523950" y="2269332"/>
                </a:lnTo>
                <a:lnTo>
                  <a:pt x="523100" y="2257286"/>
                </a:lnTo>
                <a:lnTo>
                  <a:pt x="522249" y="2245240"/>
                </a:lnTo>
                <a:lnTo>
                  <a:pt x="521966" y="2233467"/>
                </a:lnTo>
                <a:lnTo>
                  <a:pt x="521966" y="2221421"/>
                </a:lnTo>
                <a:lnTo>
                  <a:pt x="521966" y="2209374"/>
                </a:lnTo>
                <a:lnTo>
                  <a:pt x="522533" y="2197328"/>
                </a:lnTo>
                <a:lnTo>
                  <a:pt x="523100" y="2185282"/>
                </a:lnTo>
                <a:lnTo>
                  <a:pt x="523950" y="2173510"/>
                </a:lnTo>
                <a:lnTo>
                  <a:pt x="525084" y="2161464"/>
                </a:lnTo>
                <a:lnTo>
                  <a:pt x="521115" y="2132717"/>
                </a:lnTo>
                <a:lnTo>
                  <a:pt x="517145" y="2126694"/>
                </a:lnTo>
                <a:lnTo>
                  <a:pt x="514310" y="2120671"/>
                </a:lnTo>
                <a:lnTo>
                  <a:pt x="511475" y="2114922"/>
                </a:lnTo>
                <a:lnTo>
                  <a:pt x="509491" y="2108899"/>
                </a:lnTo>
                <a:lnTo>
                  <a:pt x="508073" y="2102876"/>
                </a:lnTo>
                <a:lnTo>
                  <a:pt x="507223" y="2096853"/>
                </a:lnTo>
                <a:lnTo>
                  <a:pt x="506656" y="2091103"/>
                </a:lnTo>
                <a:lnTo>
                  <a:pt x="506656" y="2084807"/>
                </a:lnTo>
                <a:lnTo>
                  <a:pt x="506939" y="2078784"/>
                </a:lnTo>
                <a:lnTo>
                  <a:pt x="507790" y="2072761"/>
                </a:lnTo>
                <a:lnTo>
                  <a:pt x="508924" y="2066737"/>
                </a:lnTo>
                <a:lnTo>
                  <a:pt x="510341" y="2060714"/>
                </a:lnTo>
                <a:lnTo>
                  <a:pt x="512326" y="2054691"/>
                </a:lnTo>
                <a:lnTo>
                  <a:pt x="514877" y="2048668"/>
                </a:lnTo>
                <a:lnTo>
                  <a:pt x="517429" y="2042645"/>
                </a:lnTo>
                <a:lnTo>
                  <a:pt x="520548" y="2036622"/>
                </a:lnTo>
                <a:lnTo>
                  <a:pt x="521399" y="2031420"/>
                </a:lnTo>
                <a:lnTo>
                  <a:pt x="522249" y="2026492"/>
                </a:lnTo>
                <a:lnTo>
                  <a:pt x="523383" y="2022112"/>
                </a:lnTo>
                <a:lnTo>
                  <a:pt x="524801" y="2017458"/>
                </a:lnTo>
                <a:lnTo>
                  <a:pt x="526502" y="2013077"/>
                </a:lnTo>
                <a:lnTo>
                  <a:pt x="528203" y="2009244"/>
                </a:lnTo>
                <a:lnTo>
                  <a:pt x="529904" y="2005412"/>
                </a:lnTo>
                <a:lnTo>
                  <a:pt x="531889" y="2001579"/>
                </a:lnTo>
                <a:lnTo>
                  <a:pt x="534157" y="1998567"/>
                </a:lnTo>
                <a:lnTo>
                  <a:pt x="536425" y="1995008"/>
                </a:lnTo>
                <a:lnTo>
                  <a:pt x="538693" y="1992270"/>
                </a:lnTo>
                <a:lnTo>
                  <a:pt x="541528" y="1989533"/>
                </a:lnTo>
                <a:lnTo>
                  <a:pt x="544364" y="1986795"/>
                </a:lnTo>
                <a:lnTo>
                  <a:pt x="547199" y="1984330"/>
                </a:lnTo>
                <a:lnTo>
                  <a:pt x="550318" y="1981867"/>
                </a:lnTo>
                <a:lnTo>
                  <a:pt x="553720" y="1979950"/>
                </a:lnTo>
                <a:lnTo>
                  <a:pt x="556839" y="1978034"/>
                </a:lnTo>
                <a:lnTo>
                  <a:pt x="560525" y="1976117"/>
                </a:lnTo>
                <a:lnTo>
                  <a:pt x="563927" y="1974474"/>
                </a:lnTo>
                <a:lnTo>
                  <a:pt x="567896" y="1973379"/>
                </a:lnTo>
                <a:lnTo>
                  <a:pt x="571582" y="1972011"/>
                </a:lnTo>
                <a:lnTo>
                  <a:pt x="575835" y="1970916"/>
                </a:lnTo>
                <a:lnTo>
                  <a:pt x="580087" y="1969821"/>
                </a:lnTo>
                <a:lnTo>
                  <a:pt x="584057" y="1969273"/>
                </a:lnTo>
                <a:lnTo>
                  <a:pt x="593130" y="1968178"/>
                </a:lnTo>
                <a:lnTo>
                  <a:pt x="602486" y="1967630"/>
                </a:lnTo>
                <a:lnTo>
                  <a:pt x="612409" y="1967904"/>
                </a:lnTo>
                <a:lnTo>
                  <a:pt x="622616" y="1968451"/>
                </a:lnTo>
                <a:lnTo>
                  <a:pt x="671099" y="1967356"/>
                </a:lnTo>
                <a:lnTo>
                  <a:pt x="719298" y="1966261"/>
                </a:lnTo>
                <a:lnTo>
                  <a:pt x="763243" y="1965440"/>
                </a:lnTo>
                <a:lnTo>
                  <a:pt x="785075" y="1964893"/>
                </a:lnTo>
                <a:lnTo>
                  <a:pt x="807473" y="1964893"/>
                </a:lnTo>
                <a:lnTo>
                  <a:pt x="829304" y="1964893"/>
                </a:lnTo>
                <a:lnTo>
                  <a:pt x="850852" y="1965440"/>
                </a:lnTo>
                <a:lnTo>
                  <a:pt x="872967" y="1966261"/>
                </a:lnTo>
                <a:lnTo>
                  <a:pt x="894515" y="1967630"/>
                </a:lnTo>
                <a:lnTo>
                  <a:pt x="916345" y="1969546"/>
                </a:lnTo>
                <a:lnTo>
                  <a:pt x="927119" y="1971189"/>
                </a:lnTo>
                <a:lnTo>
                  <a:pt x="937610" y="1972558"/>
                </a:lnTo>
                <a:lnTo>
                  <a:pt x="948384" y="1974201"/>
                </a:lnTo>
                <a:lnTo>
                  <a:pt x="959441" y="1975844"/>
                </a:lnTo>
                <a:lnTo>
                  <a:pt x="969932" y="1978034"/>
                </a:lnTo>
                <a:lnTo>
                  <a:pt x="980421" y="1980224"/>
                </a:lnTo>
                <a:lnTo>
                  <a:pt x="991195" y="1982962"/>
                </a:lnTo>
                <a:lnTo>
                  <a:pt x="1001686" y="1985700"/>
                </a:lnTo>
                <a:lnTo>
                  <a:pt x="1012176" y="1988711"/>
                </a:lnTo>
                <a:lnTo>
                  <a:pt x="1022950" y="1991996"/>
                </a:lnTo>
                <a:lnTo>
                  <a:pt x="1033157" y="1995829"/>
                </a:lnTo>
                <a:lnTo>
                  <a:pt x="1043647" y="1999389"/>
                </a:lnTo>
                <a:lnTo>
                  <a:pt x="1053854" y="2003769"/>
                </a:lnTo>
                <a:lnTo>
                  <a:pt x="1064344" y="2007875"/>
                </a:lnTo>
                <a:lnTo>
                  <a:pt x="1093830" y="2015815"/>
                </a:lnTo>
                <a:lnTo>
                  <a:pt x="1129271" y="2024302"/>
                </a:lnTo>
                <a:lnTo>
                  <a:pt x="1125585" y="2010065"/>
                </a:lnTo>
                <a:lnTo>
                  <a:pt x="1122750" y="1996103"/>
                </a:lnTo>
                <a:lnTo>
                  <a:pt x="1120198" y="1981867"/>
                </a:lnTo>
                <a:lnTo>
                  <a:pt x="1118213" y="1967904"/>
                </a:lnTo>
                <a:lnTo>
                  <a:pt x="1116512" y="1954215"/>
                </a:lnTo>
                <a:lnTo>
                  <a:pt x="1115095" y="1940526"/>
                </a:lnTo>
                <a:lnTo>
                  <a:pt x="1113961" y="1927112"/>
                </a:lnTo>
                <a:lnTo>
                  <a:pt x="1113677" y="1913696"/>
                </a:lnTo>
                <a:lnTo>
                  <a:pt x="1113677" y="1900007"/>
                </a:lnTo>
                <a:lnTo>
                  <a:pt x="1113961" y="1886593"/>
                </a:lnTo>
                <a:lnTo>
                  <a:pt x="1115095" y="1873177"/>
                </a:lnTo>
                <a:lnTo>
                  <a:pt x="1116512" y="1860036"/>
                </a:lnTo>
                <a:lnTo>
                  <a:pt x="1118213" y="1846895"/>
                </a:lnTo>
                <a:lnTo>
                  <a:pt x="1120482" y="1833480"/>
                </a:lnTo>
                <a:lnTo>
                  <a:pt x="1123317" y="1820339"/>
                </a:lnTo>
                <a:lnTo>
                  <a:pt x="1126436" y="1807198"/>
                </a:lnTo>
                <a:lnTo>
                  <a:pt x="1126719" y="1803638"/>
                </a:lnTo>
                <a:lnTo>
                  <a:pt x="1126719" y="1803365"/>
                </a:lnTo>
                <a:lnTo>
                  <a:pt x="1126436" y="1805007"/>
                </a:lnTo>
                <a:lnTo>
                  <a:pt x="1126436" y="1807198"/>
                </a:lnTo>
                <a:lnTo>
                  <a:pt x="1119064" y="1796794"/>
                </a:lnTo>
                <a:lnTo>
                  <a:pt x="1111693" y="1786391"/>
                </a:lnTo>
                <a:lnTo>
                  <a:pt x="995165" y="1637730"/>
                </a:lnTo>
                <a:lnTo>
                  <a:pt x="985242" y="1625958"/>
                </a:lnTo>
                <a:lnTo>
                  <a:pt x="975602" y="1614185"/>
                </a:lnTo>
                <a:lnTo>
                  <a:pt x="966529" y="1602413"/>
                </a:lnTo>
                <a:lnTo>
                  <a:pt x="957740" y="1590367"/>
                </a:lnTo>
                <a:lnTo>
                  <a:pt x="948951" y="1578046"/>
                </a:lnTo>
                <a:lnTo>
                  <a:pt x="940728" y="1565727"/>
                </a:lnTo>
                <a:lnTo>
                  <a:pt x="932790" y="1553407"/>
                </a:lnTo>
                <a:lnTo>
                  <a:pt x="925135" y="1541087"/>
                </a:lnTo>
                <a:lnTo>
                  <a:pt x="917763" y="1528493"/>
                </a:lnTo>
                <a:lnTo>
                  <a:pt x="910675" y="1515900"/>
                </a:lnTo>
                <a:lnTo>
                  <a:pt x="903870" y="1503032"/>
                </a:lnTo>
                <a:lnTo>
                  <a:pt x="897350" y="1490165"/>
                </a:lnTo>
                <a:lnTo>
                  <a:pt x="891395" y="1477297"/>
                </a:lnTo>
                <a:lnTo>
                  <a:pt x="885725" y="1464156"/>
                </a:lnTo>
                <a:lnTo>
                  <a:pt x="880338" y="1451014"/>
                </a:lnTo>
                <a:lnTo>
                  <a:pt x="874951" y="1437873"/>
                </a:lnTo>
                <a:lnTo>
                  <a:pt x="870132" y="1424732"/>
                </a:lnTo>
                <a:lnTo>
                  <a:pt x="865311" y="1411043"/>
                </a:lnTo>
                <a:lnTo>
                  <a:pt x="861342" y="1397354"/>
                </a:lnTo>
                <a:lnTo>
                  <a:pt x="857373" y="1383940"/>
                </a:lnTo>
                <a:lnTo>
                  <a:pt x="853687" y="1370251"/>
                </a:lnTo>
                <a:lnTo>
                  <a:pt x="850285" y="1356288"/>
                </a:lnTo>
                <a:lnTo>
                  <a:pt x="847450" y="1342599"/>
                </a:lnTo>
                <a:lnTo>
                  <a:pt x="844615" y="1328363"/>
                </a:lnTo>
                <a:lnTo>
                  <a:pt x="842346" y="1314126"/>
                </a:lnTo>
                <a:lnTo>
                  <a:pt x="840361" y="1300164"/>
                </a:lnTo>
                <a:lnTo>
                  <a:pt x="838377" y="1285928"/>
                </a:lnTo>
                <a:lnTo>
                  <a:pt x="836959" y="1271144"/>
                </a:lnTo>
                <a:lnTo>
                  <a:pt x="836109" y="1256907"/>
                </a:lnTo>
                <a:lnTo>
                  <a:pt x="835258" y="1242397"/>
                </a:lnTo>
                <a:lnTo>
                  <a:pt x="834691" y="1227340"/>
                </a:lnTo>
                <a:lnTo>
                  <a:pt x="834408" y="1212829"/>
                </a:lnTo>
                <a:lnTo>
                  <a:pt x="834691" y="1210365"/>
                </a:lnTo>
                <a:lnTo>
                  <a:pt x="834975" y="1207628"/>
                </a:lnTo>
                <a:lnTo>
                  <a:pt x="835825" y="1202700"/>
                </a:lnTo>
                <a:lnTo>
                  <a:pt x="837526" y="1197224"/>
                </a:lnTo>
                <a:lnTo>
                  <a:pt x="839511" y="1192022"/>
                </a:lnTo>
                <a:lnTo>
                  <a:pt x="844331" y="1181618"/>
                </a:lnTo>
                <a:lnTo>
                  <a:pt x="846883" y="1176417"/>
                </a:lnTo>
                <a:lnTo>
                  <a:pt x="848867" y="1171215"/>
                </a:lnTo>
                <a:lnTo>
                  <a:pt x="848584" y="1167930"/>
                </a:lnTo>
                <a:lnTo>
                  <a:pt x="848867" y="1164644"/>
                </a:lnTo>
                <a:lnTo>
                  <a:pt x="850001" y="1161359"/>
                </a:lnTo>
                <a:lnTo>
                  <a:pt x="851419" y="1158348"/>
                </a:lnTo>
                <a:lnTo>
                  <a:pt x="849151" y="1152325"/>
                </a:lnTo>
                <a:lnTo>
                  <a:pt x="847166" y="1146302"/>
                </a:lnTo>
                <a:lnTo>
                  <a:pt x="845182" y="1140279"/>
                </a:lnTo>
                <a:lnTo>
                  <a:pt x="843480" y="1134256"/>
                </a:lnTo>
                <a:lnTo>
                  <a:pt x="840361" y="1122209"/>
                </a:lnTo>
                <a:lnTo>
                  <a:pt x="837810" y="1109889"/>
                </a:lnTo>
                <a:lnTo>
                  <a:pt x="836109" y="1097569"/>
                </a:lnTo>
                <a:lnTo>
                  <a:pt x="834691" y="1085249"/>
                </a:lnTo>
                <a:lnTo>
                  <a:pt x="833557" y="1072930"/>
                </a:lnTo>
                <a:lnTo>
                  <a:pt x="832423" y="1060336"/>
                </a:lnTo>
                <a:lnTo>
                  <a:pt x="831573" y="1035422"/>
                </a:lnTo>
                <a:lnTo>
                  <a:pt x="830721" y="1010509"/>
                </a:lnTo>
                <a:lnTo>
                  <a:pt x="830438" y="998188"/>
                </a:lnTo>
                <a:lnTo>
                  <a:pt x="829871" y="985869"/>
                </a:lnTo>
                <a:lnTo>
                  <a:pt x="829020" y="973275"/>
                </a:lnTo>
                <a:lnTo>
                  <a:pt x="827886" y="960955"/>
                </a:lnTo>
                <a:lnTo>
                  <a:pt x="827603" y="957669"/>
                </a:lnTo>
                <a:lnTo>
                  <a:pt x="827603" y="954384"/>
                </a:lnTo>
                <a:lnTo>
                  <a:pt x="827886" y="951373"/>
                </a:lnTo>
                <a:lnTo>
                  <a:pt x="828453" y="948088"/>
                </a:lnTo>
                <a:lnTo>
                  <a:pt x="829304" y="945350"/>
                </a:lnTo>
                <a:lnTo>
                  <a:pt x="830438" y="942885"/>
                </a:lnTo>
                <a:lnTo>
                  <a:pt x="831573" y="939874"/>
                </a:lnTo>
                <a:lnTo>
                  <a:pt x="832990" y="937410"/>
                </a:lnTo>
                <a:lnTo>
                  <a:pt x="834975" y="934946"/>
                </a:lnTo>
                <a:lnTo>
                  <a:pt x="836676" y="932756"/>
                </a:lnTo>
                <a:lnTo>
                  <a:pt x="838660" y="930566"/>
                </a:lnTo>
                <a:lnTo>
                  <a:pt x="841212" y="928376"/>
                </a:lnTo>
                <a:lnTo>
                  <a:pt x="843480" y="926459"/>
                </a:lnTo>
                <a:lnTo>
                  <a:pt x="846032" y="924543"/>
                </a:lnTo>
                <a:lnTo>
                  <a:pt x="851419" y="920983"/>
                </a:lnTo>
                <a:lnTo>
                  <a:pt x="857657" y="918246"/>
                </a:lnTo>
                <a:lnTo>
                  <a:pt x="863894" y="915508"/>
                </a:lnTo>
                <a:lnTo>
                  <a:pt x="870699" y="913318"/>
                </a:lnTo>
                <a:lnTo>
                  <a:pt x="877503" y="911675"/>
                </a:lnTo>
                <a:lnTo>
                  <a:pt x="884308" y="910032"/>
                </a:lnTo>
                <a:lnTo>
                  <a:pt x="891112" y="908937"/>
                </a:lnTo>
                <a:lnTo>
                  <a:pt x="898200" y="908116"/>
                </a:lnTo>
                <a:lnTo>
                  <a:pt x="904721" y="907569"/>
                </a:lnTo>
                <a:lnTo>
                  <a:pt x="930521" y="906474"/>
                </a:lnTo>
                <a:lnTo>
                  <a:pt x="956322" y="905104"/>
                </a:lnTo>
                <a:lnTo>
                  <a:pt x="1008207" y="902367"/>
                </a:lnTo>
                <a:lnTo>
                  <a:pt x="1034008" y="901546"/>
                </a:lnTo>
                <a:lnTo>
                  <a:pt x="1059808" y="900724"/>
                </a:lnTo>
                <a:lnTo>
                  <a:pt x="1085325" y="900724"/>
                </a:lnTo>
                <a:lnTo>
                  <a:pt x="1098367" y="900998"/>
                </a:lnTo>
                <a:lnTo>
                  <a:pt x="1111126" y="901272"/>
                </a:lnTo>
                <a:lnTo>
                  <a:pt x="1123884" y="901819"/>
                </a:lnTo>
                <a:lnTo>
                  <a:pt x="1136643" y="902641"/>
                </a:lnTo>
                <a:lnTo>
                  <a:pt x="1149401" y="903736"/>
                </a:lnTo>
                <a:lnTo>
                  <a:pt x="1162160" y="905104"/>
                </a:lnTo>
                <a:lnTo>
                  <a:pt x="1174918" y="906474"/>
                </a:lnTo>
                <a:lnTo>
                  <a:pt x="1187677" y="908390"/>
                </a:lnTo>
                <a:lnTo>
                  <a:pt x="1200152" y="910307"/>
                </a:lnTo>
                <a:lnTo>
                  <a:pt x="1212910" y="912770"/>
                </a:lnTo>
                <a:lnTo>
                  <a:pt x="1225102" y="915508"/>
                </a:lnTo>
                <a:lnTo>
                  <a:pt x="1237577" y="918793"/>
                </a:lnTo>
                <a:lnTo>
                  <a:pt x="1250052" y="922079"/>
                </a:lnTo>
                <a:lnTo>
                  <a:pt x="1262527" y="925911"/>
                </a:lnTo>
                <a:lnTo>
                  <a:pt x="1275002" y="930292"/>
                </a:lnTo>
                <a:lnTo>
                  <a:pt x="1287193" y="934672"/>
                </a:lnTo>
                <a:lnTo>
                  <a:pt x="1299668" y="939874"/>
                </a:lnTo>
                <a:lnTo>
                  <a:pt x="1311860" y="945350"/>
                </a:lnTo>
                <a:lnTo>
                  <a:pt x="1321500" y="948909"/>
                </a:lnTo>
                <a:lnTo>
                  <a:pt x="1331706" y="952194"/>
                </a:lnTo>
                <a:lnTo>
                  <a:pt x="1340779" y="956301"/>
                </a:lnTo>
                <a:lnTo>
                  <a:pt x="1345599" y="958217"/>
                </a:lnTo>
                <a:lnTo>
                  <a:pt x="1350135" y="960681"/>
                </a:lnTo>
                <a:lnTo>
                  <a:pt x="1354104" y="963419"/>
                </a:lnTo>
                <a:lnTo>
                  <a:pt x="1358074" y="966157"/>
                </a:lnTo>
                <a:lnTo>
                  <a:pt x="1361760" y="969168"/>
                </a:lnTo>
                <a:lnTo>
                  <a:pt x="1365446" y="972453"/>
                </a:lnTo>
                <a:lnTo>
                  <a:pt x="1368564" y="976560"/>
                </a:lnTo>
                <a:lnTo>
                  <a:pt x="1371683" y="980667"/>
                </a:lnTo>
                <a:lnTo>
                  <a:pt x="1373951" y="985047"/>
                </a:lnTo>
                <a:lnTo>
                  <a:pt x="1376503" y="989975"/>
                </a:lnTo>
                <a:lnTo>
                  <a:pt x="1455322" y="995725"/>
                </a:lnTo>
                <a:lnTo>
                  <a:pt x="1461560" y="994355"/>
                </a:lnTo>
                <a:lnTo>
                  <a:pt x="1466379" y="992713"/>
                </a:lnTo>
                <a:lnTo>
                  <a:pt x="1470916" y="990797"/>
                </a:lnTo>
                <a:lnTo>
                  <a:pt x="1474318" y="988607"/>
                </a:lnTo>
                <a:lnTo>
                  <a:pt x="1477153" y="985869"/>
                </a:lnTo>
                <a:lnTo>
                  <a:pt x="1479138" y="983404"/>
                </a:lnTo>
                <a:lnTo>
                  <a:pt x="1480839" y="980119"/>
                </a:lnTo>
                <a:lnTo>
                  <a:pt x="1481690" y="977108"/>
                </a:lnTo>
                <a:lnTo>
                  <a:pt x="1482256" y="973548"/>
                </a:lnTo>
                <a:lnTo>
                  <a:pt x="1482256" y="970263"/>
                </a:lnTo>
                <a:lnTo>
                  <a:pt x="1481973" y="966430"/>
                </a:lnTo>
                <a:lnTo>
                  <a:pt x="1481690" y="962597"/>
                </a:lnTo>
                <a:lnTo>
                  <a:pt x="1479988" y="954384"/>
                </a:lnTo>
                <a:lnTo>
                  <a:pt x="1478571" y="945623"/>
                </a:lnTo>
                <a:lnTo>
                  <a:pt x="1476019" y="930839"/>
                </a:lnTo>
                <a:lnTo>
                  <a:pt x="1472901" y="915508"/>
                </a:lnTo>
                <a:lnTo>
                  <a:pt x="1471483" y="908116"/>
                </a:lnTo>
                <a:lnTo>
                  <a:pt x="1470348" y="900724"/>
                </a:lnTo>
                <a:lnTo>
                  <a:pt x="1469498" y="893058"/>
                </a:lnTo>
                <a:lnTo>
                  <a:pt x="1469214" y="885667"/>
                </a:lnTo>
                <a:lnTo>
                  <a:pt x="1468931" y="878001"/>
                </a:lnTo>
                <a:lnTo>
                  <a:pt x="1469498" y="870335"/>
                </a:lnTo>
                <a:lnTo>
                  <a:pt x="1470348" y="862943"/>
                </a:lnTo>
                <a:lnTo>
                  <a:pt x="1471199" y="859110"/>
                </a:lnTo>
                <a:lnTo>
                  <a:pt x="1472050" y="855825"/>
                </a:lnTo>
                <a:lnTo>
                  <a:pt x="1473184" y="851992"/>
                </a:lnTo>
                <a:lnTo>
                  <a:pt x="1474602" y="848433"/>
                </a:lnTo>
                <a:lnTo>
                  <a:pt x="1476019" y="844600"/>
                </a:lnTo>
                <a:lnTo>
                  <a:pt x="1477720" y="841041"/>
                </a:lnTo>
                <a:lnTo>
                  <a:pt x="1479705" y="837482"/>
                </a:lnTo>
                <a:lnTo>
                  <a:pt x="1482256" y="833649"/>
                </a:lnTo>
                <a:lnTo>
                  <a:pt x="1484525" y="830364"/>
                </a:lnTo>
                <a:lnTo>
                  <a:pt x="1487360" y="826531"/>
                </a:lnTo>
                <a:lnTo>
                  <a:pt x="1492180" y="822424"/>
                </a:lnTo>
                <a:lnTo>
                  <a:pt x="1497000" y="818044"/>
                </a:lnTo>
                <a:lnTo>
                  <a:pt x="1502103" y="813937"/>
                </a:lnTo>
                <a:lnTo>
                  <a:pt x="1507206" y="810652"/>
                </a:lnTo>
                <a:lnTo>
                  <a:pt x="1512310" y="807093"/>
                </a:lnTo>
                <a:lnTo>
                  <a:pt x="1517413" y="804081"/>
                </a:lnTo>
                <a:lnTo>
                  <a:pt x="1522801" y="801069"/>
                </a:lnTo>
                <a:lnTo>
                  <a:pt x="1528187" y="798606"/>
                </a:lnTo>
                <a:lnTo>
                  <a:pt x="1533858" y="796141"/>
                </a:lnTo>
                <a:lnTo>
                  <a:pt x="1539245" y="794225"/>
                </a:lnTo>
                <a:lnTo>
                  <a:pt x="1544631" y="792309"/>
                </a:lnTo>
                <a:lnTo>
                  <a:pt x="1550302" y="790666"/>
                </a:lnTo>
                <a:lnTo>
                  <a:pt x="1555972" y="789023"/>
                </a:lnTo>
                <a:lnTo>
                  <a:pt x="1561643" y="787655"/>
                </a:lnTo>
                <a:lnTo>
                  <a:pt x="1567597" y="786560"/>
                </a:lnTo>
                <a:lnTo>
                  <a:pt x="1573268" y="785738"/>
                </a:lnTo>
                <a:lnTo>
                  <a:pt x="1585176" y="784370"/>
                </a:lnTo>
                <a:lnTo>
                  <a:pt x="1596800" y="783274"/>
                </a:lnTo>
                <a:lnTo>
                  <a:pt x="1608708" y="782727"/>
                </a:lnTo>
                <a:lnTo>
                  <a:pt x="1620899" y="783000"/>
                </a:lnTo>
                <a:lnTo>
                  <a:pt x="1633090" y="783274"/>
                </a:lnTo>
                <a:lnTo>
                  <a:pt x="1645565" y="784095"/>
                </a:lnTo>
                <a:lnTo>
                  <a:pt x="1670232" y="786012"/>
                </a:lnTo>
                <a:lnTo>
                  <a:pt x="1734025" y="784917"/>
                </a:lnTo>
                <a:lnTo>
                  <a:pt x="1746500" y="784643"/>
                </a:lnTo>
                <a:lnTo>
                  <a:pt x="1758975" y="784370"/>
                </a:lnTo>
                <a:lnTo>
                  <a:pt x="1783924" y="783000"/>
                </a:lnTo>
                <a:lnTo>
                  <a:pt x="1808591" y="781905"/>
                </a:lnTo>
                <a:lnTo>
                  <a:pt x="1821066" y="781632"/>
                </a:lnTo>
                <a:lnTo>
                  <a:pt x="1833541" y="781358"/>
                </a:lnTo>
                <a:lnTo>
                  <a:pt x="1845732" y="781632"/>
                </a:lnTo>
                <a:lnTo>
                  <a:pt x="1858207" y="782179"/>
                </a:lnTo>
                <a:lnTo>
                  <a:pt x="1870399" y="783274"/>
                </a:lnTo>
                <a:lnTo>
                  <a:pt x="1882590" y="784917"/>
                </a:lnTo>
                <a:lnTo>
                  <a:pt x="1895065" y="787107"/>
                </a:lnTo>
                <a:lnTo>
                  <a:pt x="1901020" y="788202"/>
                </a:lnTo>
                <a:lnTo>
                  <a:pt x="1907257" y="789571"/>
                </a:lnTo>
                <a:lnTo>
                  <a:pt x="1913212" y="791488"/>
                </a:lnTo>
                <a:lnTo>
                  <a:pt x="1919165" y="793404"/>
                </a:lnTo>
                <a:lnTo>
                  <a:pt x="1925403" y="795321"/>
                </a:lnTo>
                <a:lnTo>
                  <a:pt x="1931357" y="797784"/>
                </a:lnTo>
                <a:lnTo>
                  <a:pt x="1941563" y="798879"/>
                </a:lnTo>
                <a:lnTo>
                  <a:pt x="1950920" y="799701"/>
                </a:lnTo>
                <a:lnTo>
                  <a:pt x="1959141" y="799701"/>
                </a:lnTo>
                <a:lnTo>
                  <a:pt x="1966513" y="799427"/>
                </a:lnTo>
                <a:lnTo>
                  <a:pt x="1973035" y="798606"/>
                </a:lnTo>
                <a:lnTo>
                  <a:pt x="1978705" y="797511"/>
                </a:lnTo>
                <a:lnTo>
                  <a:pt x="1983524" y="795594"/>
                </a:lnTo>
                <a:lnTo>
                  <a:pt x="1987494" y="793404"/>
                </a:lnTo>
                <a:lnTo>
                  <a:pt x="1990896" y="791214"/>
                </a:lnTo>
                <a:lnTo>
                  <a:pt x="1993732" y="788202"/>
                </a:lnTo>
                <a:lnTo>
                  <a:pt x="1996000" y="785190"/>
                </a:lnTo>
                <a:lnTo>
                  <a:pt x="1997701" y="781632"/>
                </a:lnTo>
                <a:lnTo>
                  <a:pt x="1998835" y="778072"/>
                </a:lnTo>
                <a:lnTo>
                  <a:pt x="1999686" y="774239"/>
                </a:lnTo>
                <a:lnTo>
                  <a:pt x="2000253" y="769859"/>
                </a:lnTo>
                <a:lnTo>
                  <a:pt x="2000253" y="765753"/>
                </a:lnTo>
                <a:lnTo>
                  <a:pt x="1999969" y="761372"/>
                </a:lnTo>
                <a:lnTo>
                  <a:pt x="1999686" y="756718"/>
                </a:lnTo>
                <a:lnTo>
                  <a:pt x="1998552" y="747409"/>
                </a:lnTo>
                <a:lnTo>
                  <a:pt x="1996850" y="737553"/>
                </a:lnTo>
                <a:lnTo>
                  <a:pt x="1995149" y="728245"/>
                </a:lnTo>
                <a:lnTo>
                  <a:pt x="1994582" y="723591"/>
                </a:lnTo>
                <a:lnTo>
                  <a:pt x="1994298" y="718937"/>
                </a:lnTo>
                <a:lnTo>
                  <a:pt x="1994015" y="714556"/>
                </a:lnTo>
                <a:lnTo>
                  <a:pt x="1994015" y="710176"/>
                </a:lnTo>
                <a:lnTo>
                  <a:pt x="1994582" y="706069"/>
                </a:lnTo>
                <a:lnTo>
                  <a:pt x="1995149" y="702237"/>
                </a:lnTo>
                <a:lnTo>
                  <a:pt x="1996283" y="698404"/>
                </a:lnTo>
                <a:lnTo>
                  <a:pt x="1998268" y="695118"/>
                </a:lnTo>
                <a:lnTo>
                  <a:pt x="2001954" y="691833"/>
                </a:lnTo>
                <a:lnTo>
                  <a:pt x="2005639" y="688821"/>
                </a:lnTo>
                <a:lnTo>
                  <a:pt x="2003655" y="689916"/>
                </a:lnTo>
                <a:lnTo>
                  <a:pt x="2001387" y="691559"/>
                </a:lnTo>
                <a:lnTo>
                  <a:pt x="1999686" y="693202"/>
                </a:lnTo>
                <a:lnTo>
                  <a:pt x="1998268" y="695118"/>
                </a:lnTo>
                <a:lnTo>
                  <a:pt x="1995432" y="649397"/>
                </a:lnTo>
                <a:lnTo>
                  <a:pt x="1997417" y="651588"/>
                </a:lnTo>
                <a:lnTo>
                  <a:pt x="1999119" y="653230"/>
                </a:lnTo>
                <a:lnTo>
                  <a:pt x="2000820" y="654600"/>
                </a:lnTo>
                <a:lnTo>
                  <a:pt x="2002521" y="655695"/>
                </a:lnTo>
                <a:lnTo>
                  <a:pt x="2004505" y="656516"/>
                </a:lnTo>
                <a:lnTo>
                  <a:pt x="2006206" y="657337"/>
                </a:lnTo>
                <a:lnTo>
                  <a:pt x="2010176" y="658158"/>
                </a:lnTo>
                <a:lnTo>
                  <a:pt x="2007341" y="655968"/>
                </a:lnTo>
                <a:lnTo>
                  <a:pt x="2004222" y="653778"/>
                </a:lnTo>
                <a:lnTo>
                  <a:pt x="2000253" y="651862"/>
                </a:lnTo>
                <a:lnTo>
                  <a:pt x="1995432" y="649397"/>
                </a:lnTo>
                <a:lnTo>
                  <a:pt x="1996850" y="574383"/>
                </a:lnTo>
                <a:lnTo>
                  <a:pt x="1994582" y="554123"/>
                </a:lnTo>
                <a:lnTo>
                  <a:pt x="1992314" y="534411"/>
                </a:lnTo>
                <a:lnTo>
                  <a:pt x="1987211" y="494714"/>
                </a:lnTo>
                <a:lnTo>
                  <a:pt x="1985226" y="474728"/>
                </a:lnTo>
                <a:lnTo>
                  <a:pt x="1983524" y="455016"/>
                </a:lnTo>
                <a:lnTo>
                  <a:pt x="1981823" y="435031"/>
                </a:lnTo>
                <a:lnTo>
                  <a:pt x="1981256" y="414772"/>
                </a:lnTo>
                <a:lnTo>
                  <a:pt x="1980973" y="407653"/>
                </a:lnTo>
                <a:lnTo>
                  <a:pt x="1980973" y="400535"/>
                </a:lnTo>
                <a:lnTo>
                  <a:pt x="1981256" y="393143"/>
                </a:lnTo>
                <a:lnTo>
                  <a:pt x="1981823" y="386025"/>
                </a:lnTo>
                <a:lnTo>
                  <a:pt x="1982957" y="379181"/>
                </a:lnTo>
                <a:lnTo>
                  <a:pt x="1984659" y="372610"/>
                </a:lnTo>
                <a:lnTo>
                  <a:pt x="1985793" y="369051"/>
                </a:lnTo>
                <a:lnTo>
                  <a:pt x="1986644" y="366039"/>
                </a:lnTo>
                <a:lnTo>
                  <a:pt x="1988061" y="363027"/>
                </a:lnTo>
                <a:lnTo>
                  <a:pt x="1989479" y="360290"/>
                </a:lnTo>
                <a:lnTo>
                  <a:pt x="1991180" y="357279"/>
                </a:lnTo>
                <a:lnTo>
                  <a:pt x="1993164" y="354541"/>
                </a:lnTo>
                <a:lnTo>
                  <a:pt x="1995149" y="351803"/>
                </a:lnTo>
                <a:lnTo>
                  <a:pt x="1997417" y="349613"/>
                </a:lnTo>
                <a:lnTo>
                  <a:pt x="1999969" y="347423"/>
                </a:lnTo>
                <a:lnTo>
                  <a:pt x="2002521" y="345232"/>
                </a:lnTo>
                <a:lnTo>
                  <a:pt x="2005639" y="343315"/>
                </a:lnTo>
                <a:lnTo>
                  <a:pt x="2008758" y="341673"/>
                </a:lnTo>
                <a:lnTo>
                  <a:pt x="2012444" y="340304"/>
                </a:lnTo>
                <a:lnTo>
                  <a:pt x="2016413" y="338662"/>
                </a:lnTo>
                <a:lnTo>
                  <a:pt x="2020382" y="337567"/>
                </a:lnTo>
                <a:lnTo>
                  <a:pt x="2024919" y="336472"/>
                </a:lnTo>
                <a:lnTo>
                  <a:pt x="2029739" y="335924"/>
                </a:lnTo>
                <a:lnTo>
                  <a:pt x="2034558" y="335376"/>
                </a:lnTo>
                <a:lnTo>
                  <a:pt x="2039946" y="335102"/>
                </a:lnTo>
                <a:lnTo>
                  <a:pt x="2045616" y="335376"/>
                </a:lnTo>
                <a:lnTo>
                  <a:pt x="2108274" y="331269"/>
                </a:lnTo>
                <a:lnTo>
                  <a:pt x="2122734" y="329627"/>
                </a:lnTo>
                <a:lnTo>
                  <a:pt x="2136911" y="328258"/>
                </a:lnTo>
                <a:lnTo>
                  <a:pt x="2151087" y="326616"/>
                </a:lnTo>
                <a:lnTo>
                  <a:pt x="2165263" y="325521"/>
                </a:lnTo>
                <a:lnTo>
                  <a:pt x="2179722" y="324699"/>
                </a:lnTo>
                <a:lnTo>
                  <a:pt x="2193615" y="324151"/>
                </a:lnTo>
                <a:lnTo>
                  <a:pt x="2207791" y="323604"/>
                </a:lnTo>
                <a:lnTo>
                  <a:pt x="2221683" y="323604"/>
                </a:lnTo>
                <a:lnTo>
                  <a:pt x="2235576" y="323604"/>
                </a:lnTo>
                <a:lnTo>
                  <a:pt x="2249469" y="323878"/>
                </a:lnTo>
                <a:lnTo>
                  <a:pt x="2263362" y="324425"/>
                </a:lnTo>
                <a:lnTo>
                  <a:pt x="2276971" y="324973"/>
                </a:lnTo>
                <a:lnTo>
                  <a:pt x="2291147" y="326068"/>
                </a:lnTo>
                <a:lnTo>
                  <a:pt x="2304756" y="327711"/>
                </a:lnTo>
                <a:lnTo>
                  <a:pt x="2318365" y="329353"/>
                </a:lnTo>
                <a:lnTo>
                  <a:pt x="2331974" y="330996"/>
                </a:lnTo>
                <a:lnTo>
                  <a:pt x="2345299" y="333460"/>
                </a:lnTo>
                <a:lnTo>
                  <a:pt x="2358625" y="335924"/>
                </a:lnTo>
                <a:lnTo>
                  <a:pt x="2371950" y="338662"/>
                </a:lnTo>
                <a:lnTo>
                  <a:pt x="2385276" y="342220"/>
                </a:lnTo>
                <a:lnTo>
                  <a:pt x="2398602" y="345506"/>
                </a:lnTo>
                <a:lnTo>
                  <a:pt x="2411644" y="349613"/>
                </a:lnTo>
                <a:lnTo>
                  <a:pt x="2424686" y="353993"/>
                </a:lnTo>
                <a:lnTo>
                  <a:pt x="2437728" y="358647"/>
                </a:lnTo>
                <a:lnTo>
                  <a:pt x="2450487" y="363302"/>
                </a:lnTo>
                <a:lnTo>
                  <a:pt x="2463246" y="368777"/>
                </a:lnTo>
                <a:lnTo>
                  <a:pt x="2476004" y="374526"/>
                </a:lnTo>
                <a:lnTo>
                  <a:pt x="2488762" y="380823"/>
                </a:lnTo>
                <a:lnTo>
                  <a:pt x="2501238" y="387394"/>
                </a:lnTo>
                <a:lnTo>
                  <a:pt x="2513712" y="394238"/>
                </a:lnTo>
                <a:lnTo>
                  <a:pt x="2526187" y="401630"/>
                </a:lnTo>
                <a:lnTo>
                  <a:pt x="2538379" y="409569"/>
                </a:lnTo>
                <a:lnTo>
                  <a:pt x="2546034" y="413950"/>
                </a:lnTo>
                <a:lnTo>
                  <a:pt x="2553405" y="418330"/>
                </a:lnTo>
                <a:lnTo>
                  <a:pt x="2561343" y="422437"/>
                </a:lnTo>
                <a:lnTo>
                  <a:pt x="2569282" y="425996"/>
                </a:lnTo>
                <a:lnTo>
                  <a:pt x="2585726" y="433114"/>
                </a:lnTo>
                <a:lnTo>
                  <a:pt x="2593665" y="436947"/>
                </a:lnTo>
                <a:lnTo>
                  <a:pt x="2601604" y="440507"/>
                </a:lnTo>
                <a:lnTo>
                  <a:pt x="2616914" y="425996"/>
                </a:lnTo>
                <a:lnTo>
                  <a:pt x="2608692" y="418878"/>
                </a:lnTo>
                <a:lnTo>
                  <a:pt x="2601604" y="412307"/>
                </a:lnTo>
                <a:lnTo>
                  <a:pt x="2595650" y="406011"/>
                </a:lnTo>
                <a:lnTo>
                  <a:pt x="2591397" y="399988"/>
                </a:lnTo>
                <a:lnTo>
                  <a:pt x="2589129" y="397250"/>
                </a:lnTo>
                <a:lnTo>
                  <a:pt x="2587712" y="394512"/>
                </a:lnTo>
                <a:lnTo>
                  <a:pt x="2586577" y="392048"/>
                </a:lnTo>
                <a:lnTo>
                  <a:pt x="2585726" y="389584"/>
                </a:lnTo>
                <a:lnTo>
                  <a:pt x="2585159" y="387394"/>
                </a:lnTo>
                <a:lnTo>
                  <a:pt x="2584876" y="385204"/>
                </a:lnTo>
                <a:lnTo>
                  <a:pt x="2584876" y="383013"/>
                </a:lnTo>
                <a:lnTo>
                  <a:pt x="2585443" y="381097"/>
                </a:lnTo>
                <a:lnTo>
                  <a:pt x="2586294" y="379454"/>
                </a:lnTo>
                <a:lnTo>
                  <a:pt x="2587144" y="377811"/>
                </a:lnTo>
                <a:lnTo>
                  <a:pt x="2588563" y="375895"/>
                </a:lnTo>
                <a:lnTo>
                  <a:pt x="2590263" y="374526"/>
                </a:lnTo>
                <a:lnTo>
                  <a:pt x="2592815" y="373431"/>
                </a:lnTo>
                <a:lnTo>
                  <a:pt x="2595083" y="372063"/>
                </a:lnTo>
                <a:lnTo>
                  <a:pt x="2598201" y="370967"/>
                </a:lnTo>
                <a:lnTo>
                  <a:pt x="2601321" y="370146"/>
                </a:lnTo>
                <a:lnTo>
                  <a:pt x="2605290" y="369325"/>
                </a:lnTo>
                <a:lnTo>
                  <a:pt x="2608975" y="368777"/>
                </a:lnTo>
                <a:lnTo>
                  <a:pt x="2613512" y="368230"/>
                </a:lnTo>
                <a:lnTo>
                  <a:pt x="2618332" y="367955"/>
                </a:lnTo>
                <a:lnTo>
                  <a:pt x="2629106" y="367682"/>
                </a:lnTo>
                <a:lnTo>
                  <a:pt x="2641581" y="367955"/>
                </a:lnTo>
                <a:lnTo>
                  <a:pt x="2641864" y="363849"/>
                </a:lnTo>
                <a:lnTo>
                  <a:pt x="2642148" y="360290"/>
                </a:lnTo>
                <a:lnTo>
                  <a:pt x="2641864" y="356457"/>
                </a:lnTo>
                <a:lnTo>
                  <a:pt x="2641014" y="353446"/>
                </a:lnTo>
                <a:lnTo>
                  <a:pt x="2640163" y="350160"/>
                </a:lnTo>
                <a:lnTo>
                  <a:pt x="2638745" y="347148"/>
                </a:lnTo>
                <a:lnTo>
                  <a:pt x="2637044" y="344137"/>
                </a:lnTo>
                <a:lnTo>
                  <a:pt x="2635059" y="341673"/>
                </a:lnTo>
                <a:lnTo>
                  <a:pt x="2633075" y="338662"/>
                </a:lnTo>
                <a:lnTo>
                  <a:pt x="2630807" y="336472"/>
                </a:lnTo>
                <a:lnTo>
                  <a:pt x="2625420" y="331544"/>
                </a:lnTo>
                <a:lnTo>
                  <a:pt x="2619750" y="327436"/>
                </a:lnTo>
                <a:lnTo>
                  <a:pt x="2613796" y="323056"/>
                </a:lnTo>
                <a:lnTo>
                  <a:pt x="2608125" y="318676"/>
                </a:lnTo>
                <a:lnTo>
                  <a:pt x="2602455" y="314569"/>
                </a:lnTo>
                <a:lnTo>
                  <a:pt x="2597351" y="309642"/>
                </a:lnTo>
                <a:lnTo>
                  <a:pt x="2595083" y="307177"/>
                </a:lnTo>
                <a:lnTo>
                  <a:pt x="2593099" y="304714"/>
                </a:lnTo>
                <a:lnTo>
                  <a:pt x="2591397" y="301976"/>
                </a:lnTo>
                <a:lnTo>
                  <a:pt x="2589696" y="299238"/>
                </a:lnTo>
                <a:lnTo>
                  <a:pt x="2588563" y="296226"/>
                </a:lnTo>
                <a:lnTo>
                  <a:pt x="2587712" y="292941"/>
                </a:lnTo>
                <a:lnTo>
                  <a:pt x="2587144" y="289930"/>
                </a:lnTo>
                <a:lnTo>
                  <a:pt x="2586860" y="286097"/>
                </a:lnTo>
                <a:lnTo>
                  <a:pt x="2587144" y="282537"/>
                </a:lnTo>
                <a:lnTo>
                  <a:pt x="2587995" y="278431"/>
                </a:lnTo>
                <a:lnTo>
                  <a:pt x="2602738" y="254886"/>
                </a:lnTo>
                <a:lnTo>
                  <a:pt x="2618048" y="231067"/>
                </a:lnTo>
                <a:lnTo>
                  <a:pt x="2610393" y="226414"/>
                </a:lnTo>
                <a:lnTo>
                  <a:pt x="2603305" y="221486"/>
                </a:lnTo>
                <a:lnTo>
                  <a:pt x="2599903" y="218748"/>
                </a:lnTo>
                <a:lnTo>
                  <a:pt x="2596500" y="216010"/>
                </a:lnTo>
                <a:lnTo>
                  <a:pt x="2593665" y="213272"/>
                </a:lnTo>
                <a:lnTo>
                  <a:pt x="2590547" y="210260"/>
                </a:lnTo>
                <a:lnTo>
                  <a:pt x="2588279" y="207249"/>
                </a:lnTo>
                <a:lnTo>
                  <a:pt x="2586294" y="203964"/>
                </a:lnTo>
                <a:lnTo>
                  <a:pt x="2584309" y="200679"/>
                </a:lnTo>
                <a:lnTo>
                  <a:pt x="2583175" y="196846"/>
                </a:lnTo>
                <a:lnTo>
                  <a:pt x="2582608" y="193013"/>
                </a:lnTo>
                <a:lnTo>
                  <a:pt x="2582608" y="189180"/>
                </a:lnTo>
                <a:lnTo>
                  <a:pt x="2583175" y="184525"/>
                </a:lnTo>
                <a:lnTo>
                  <a:pt x="2584309" y="179872"/>
                </a:lnTo>
                <a:lnTo>
                  <a:pt x="2586294" y="175764"/>
                </a:lnTo>
                <a:lnTo>
                  <a:pt x="2588563" y="171932"/>
                </a:lnTo>
                <a:lnTo>
                  <a:pt x="2590831" y="169194"/>
                </a:lnTo>
                <a:lnTo>
                  <a:pt x="2593665" y="166730"/>
                </a:lnTo>
                <a:lnTo>
                  <a:pt x="2596500" y="164813"/>
                </a:lnTo>
                <a:lnTo>
                  <a:pt x="2599903" y="163718"/>
                </a:lnTo>
                <a:lnTo>
                  <a:pt x="2603022" y="162897"/>
                </a:lnTo>
                <a:lnTo>
                  <a:pt x="2606707" y="162350"/>
                </a:lnTo>
                <a:lnTo>
                  <a:pt x="2610109" y="162350"/>
                </a:lnTo>
                <a:lnTo>
                  <a:pt x="2614079" y="162623"/>
                </a:lnTo>
                <a:lnTo>
                  <a:pt x="2618048" y="162897"/>
                </a:lnTo>
                <a:lnTo>
                  <a:pt x="2621734" y="163445"/>
                </a:lnTo>
                <a:lnTo>
                  <a:pt x="2629673" y="165088"/>
                </a:lnTo>
                <a:lnTo>
                  <a:pt x="2637611" y="166730"/>
                </a:lnTo>
                <a:lnTo>
                  <a:pt x="2641581" y="167278"/>
                </a:lnTo>
                <a:lnTo>
                  <a:pt x="2645266" y="167551"/>
                </a:lnTo>
                <a:lnTo>
                  <a:pt x="2648101" y="167551"/>
                </a:lnTo>
                <a:lnTo>
                  <a:pt x="2651221" y="167278"/>
                </a:lnTo>
                <a:lnTo>
                  <a:pt x="2653772" y="166456"/>
                </a:lnTo>
                <a:lnTo>
                  <a:pt x="2655757" y="165635"/>
                </a:lnTo>
                <a:lnTo>
                  <a:pt x="2657742" y="164266"/>
                </a:lnTo>
                <a:lnTo>
                  <a:pt x="2659442" y="162623"/>
                </a:lnTo>
                <a:lnTo>
                  <a:pt x="2660576" y="160707"/>
                </a:lnTo>
                <a:lnTo>
                  <a:pt x="2661710" y="158790"/>
                </a:lnTo>
                <a:lnTo>
                  <a:pt x="2662561" y="156600"/>
                </a:lnTo>
                <a:lnTo>
                  <a:pt x="2663411" y="153862"/>
                </a:lnTo>
                <a:lnTo>
                  <a:pt x="2663979" y="151399"/>
                </a:lnTo>
                <a:lnTo>
                  <a:pt x="2664263" y="148387"/>
                </a:lnTo>
                <a:lnTo>
                  <a:pt x="2664263" y="142364"/>
                </a:lnTo>
                <a:lnTo>
                  <a:pt x="2647818" y="129497"/>
                </a:lnTo>
                <a:lnTo>
                  <a:pt x="2645833" y="126485"/>
                </a:lnTo>
                <a:lnTo>
                  <a:pt x="2642998" y="123199"/>
                </a:lnTo>
                <a:lnTo>
                  <a:pt x="2640163" y="120188"/>
                </a:lnTo>
                <a:lnTo>
                  <a:pt x="2637327" y="117176"/>
                </a:lnTo>
                <a:lnTo>
                  <a:pt x="2630807" y="111975"/>
                </a:lnTo>
                <a:lnTo>
                  <a:pt x="2623435" y="106499"/>
                </a:lnTo>
                <a:lnTo>
                  <a:pt x="2608408" y="96096"/>
                </a:lnTo>
                <a:lnTo>
                  <a:pt x="2601321" y="90894"/>
                </a:lnTo>
                <a:lnTo>
                  <a:pt x="2594516" y="85418"/>
                </a:lnTo>
                <a:lnTo>
                  <a:pt x="2591397" y="82681"/>
                </a:lnTo>
                <a:lnTo>
                  <a:pt x="2588279" y="79669"/>
                </a:lnTo>
                <a:lnTo>
                  <a:pt x="2585726" y="76658"/>
                </a:lnTo>
                <a:lnTo>
                  <a:pt x="2583175" y="73646"/>
                </a:lnTo>
                <a:lnTo>
                  <a:pt x="2581190" y="70087"/>
                </a:lnTo>
                <a:lnTo>
                  <a:pt x="2579490" y="66801"/>
                </a:lnTo>
                <a:lnTo>
                  <a:pt x="2577788" y="62969"/>
                </a:lnTo>
                <a:lnTo>
                  <a:pt x="2576654" y="59136"/>
                </a:lnTo>
                <a:lnTo>
                  <a:pt x="2576087" y="55303"/>
                </a:lnTo>
                <a:lnTo>
                  <a:pt x="2575804" y="50922"/>
                </a:lnTo>
                <a:lnTo>
                  <a:pt x="2576087" y="46269"/>
                </a:lnTo>
                <a:lnTo>
                  <a:pt x="2576654" y="41888"/>
                </a:lnTo>
                <a:lnTo>
                  <a:pt x="2578355" y="36960"/>
                </a:lnTo>
                <a:lnTo>
                  <a:pt x="2580056" y="31485"/>
                </a:lnTo>
                <a:lnTo>
                  <a:pt x="2582324" y="26009"/>
                </a:lnTo>
                <a:lnTo>
                  <a:pt x="2585726" y="20260"/>
                </a:lnTo>
                <a:lnTo>
                  <a:pt x="2595367" y="17248"/>
                </a:lnTo>
                <a:lnTo>
                  <a:pt x="2605290" y="14236"/>
                </a:lnTo>
                <a:lnTo>
                  <a:pt x="2615213" y="11773"/>
                </a:lnTo>
                <a:lnTo>
                  <a:pt x="2625136" y="9309"/>
                </a:lnTo>
                <a:lnTo>
                  <a:pt x="2635059" y="7392"/>
                </a:lnTo>
                <a:lnTo>
                  <a:pt x="2644983" y="5750"/>
                </a:lnTo>
                <a:lnTo>
                  <a:pt x="2654623" y="4381"/>
                </a:lnTo>
                <a:lnTo>
                  <a:pt x="2664547" y="2738"/>
                </a:lnTo>
                <a:lnTo>
                  <a:pt x="2674469" y="1917"/>
                </a:lnTo>
                <a:lnTo>
                  <a:pt x="2684392" y="1095"/>
                </a:lnTo>
                <a:lnTo>
                  <a:pt x="2694032" y="548"/>
                </a:lnTo>
                <a:close/>
              </a:path>
            </a:pathLst>
          </a:custGeom>
        </p:spPr>
        <p:txBody>
          <a:bodyPr wrap="square"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a:p>
        </p:txBody>
      </p:sp>
    </p:spTree>
    <p:extLst>
      <p:ext uri="{BB962C8B-B14F-4D97-AF65-F5344CB8AC3E}">
        <p14:creationId xmlns:p14="http://schemas.microsoft.com/office/powerpoint/2010/main" val="368198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oto de contenido 2">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3F9D8DB0-A7F6-471B-AD78-C3A4AFD84EA0}"/>
              </a:ext>
            </a:extLst>
          </p:cNvPr>
          <p:cNvSpPr/>
          <p:nvPr userDrawn="1"/>
        </p:nvSpPr>
        <p:spPr>
          <a:xfrm>
            <a:off x="7042484"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3"/>
          <p:cNvSpPr>
            <a:spLocks noGrp="1"/>
          </p:cNvSpPr>
          <p:nvPr>
            <p:ph type="pic" sz="quarter" idx="10" hasCustomPrompt="1"/>
          </p:nvPr>
        </p:nvSpPr>
        <p:spPr>
          <a:xfrm>
            <a:off x="753142" y="68179"/>
            <a:ext cx="5342858" cy="6722208"/>
          </a:xfrm>
          <a:custGeom>
            <a:avLst/>
            <a:gdLst>
              <a:gd name="connsiteX0" fmla="*/ 223838 w 4070350"/>
              <a:gd name="connsiteY0" fmla="*/ 0 h 6857999"/>
              <a:gd name="connsiteX1" fmla="*/ 226748 w 4070350"/>
              <a:gd name="connsiteY1" fmla="*/ 265 h 6857999"/>
              <a:gd name="connsiteX2" fmla="*/ 230188 w 4070350"/>
              <a:gd name="connsiteY2" fmla="*/ 529 h 6857999"/>
              <a:gd name="connsiteX3" fmla="*/ 233098 w 4070350"/>
              <a:gd name="connsiteY3" fmla="*/ 794 h 6857999"/>
              <a:gd name="connsiteX4" fmla="*/ 236273 w 4070350"/>
              <a:gd name="connsiteY4" fmla="*/ 1852 h 6857999"/>
              <a:gd name="connsiteX5" fmla="*/ 239448 w 4070350"/>
              <a:gd name="connsiteY5" fmla="*/ 2646 h 6857999"/>
              <a:gd name="connsiteX6" fmla="*/ 242624 w 4070350"/>
              <a:gd name="connsiteY6" fmla="*/ 4233 h 6857999"/>
              <a:gd name="connsiteX7" fmla="*/ 245534 w 4070350"/>
              <a:gd name="connsiteY7" fmla="*/ 6086 h 6857999"/>
              <a:gd name="connsiteX8" fmla="*/ 248709 w 4070350"/>
              <a:gd name="connsiteY8" fmla="*/ 7938 h 6857999"/>
              <a:gd name="connsiteX9" fmla="*/ 251884 w 4070350"/>
              <a:gd name="connsiteY9" fmla="*/ 10319 h 6857999"/>
              <a:gd name="connsiteX10" fmla="*/ 254794 w 4070350"/>
              <a:gd name="connsiteY10" fmla="*/ 12965 h 6857999"/>
              <a:gd name="connsiteX11" fmla="*/ 257969 w 4070350"/>
              <a:gd name="connsiteY11" fmla="*/ 16404 h 6857999"/>
              <a:gd name="connsiteX12" fmla="*/ 263790 w 4070350"/>
              <a:gd name="connsiteY12" fmla="*/ 12965 h 6857999"/>
              <a:gd name="connsiteX13" fmla="*/ 269346 w 4070350"/>
              <a:gd name="connsiteY13" fmla="*/ 10319 h 6857999"/>
              <a:gd name="connsiteX14" fmla="*/ 275167 w 4070350"/>
              <a:gd name="connsiteY14" fmla="*/ 8202 h 6857999"/>
              <a:gd name="connsiteX15" fmla="*/ 280459 w 4070350"/>
              <a:gd name="connsiteY15" fmla="*/ 6350 h 6857999"/>
              <a:gd name="connsiteX16" fmla="*/ 286015 w 4070350"/>
              <a:gd name="connsiteY16" fmla="*/ 5027 h 6857999"/>
              <a:gd name="connsiteX17" fmla="*/ 291306 w 4070350"/>
              <a:gd name="connsiteY17" fmla="*/ 3969 h 6857999"/>
              <a:gd name="connsiteX18" fmla="*/ 296863 w 4070350"/>
              <a:gd name="connsiteY18" fmla="*/ 3704 h 6857999"/>
              <a:gd name="connsiteX19" fmla="*/ 301890 w 4070350"/>
              <a:gd name="connsiteY19" fmla="*/ 3440 h 6857999"/>
              <a:gd name="connsiteX20" fmla="*/ 307446 w 4070350"/>
              <a:gd name="connsiteY20" fmla="*/ 3704 h 6857999"/>
              <a:gd name="connsiteX21" fmla="*/ 312473 w 4070350"/>
              <a:gd name="connsiteY21" fmla="*/ 4233 h 6857999"/>
              <a:gd name="connsiteX22" fmla="*/ 317765 w 4070350"/>
              <a:gd name="connsiteY22" fmla="*/ 5027 h 6857999"/>
              <a:gd name="connsiteX23" fmla="*/ 322792 w 4070350"/>
              <a:gd name="connsiteY23" fmla="*/ 6350 h 6857999"/>
              <a:gd name="connsiteX24" fmla="*/ 327554 w 4070350"/>
              <a:gd name="connsiteY24" fmla="*/ 7938 h 6857999"/>
              <a:gd name="connsiteX25" fmla="*/ 332846 w 4070350"/>
              <a:gd name="connsiteY25" fmla="*/ 9261 h 6857999"/>
              <a:gd name="connsiteX26" fmla="*/ 337609 w 4070350"/>
              <a:gd name="connsiteY26" fmla="*/ 11377 h 6857999"/>
              <a:gd name="connsiteX27" fmla="*/ 342636 w 4070350"/>
              <a:gd name="connsiteY27" fmla="*/ 13494 h 6857999"/>
              <a:gd name="connsiteX28" fmla="*/ 347663 w 4070350"/>
              <a:gd name="connsiteY28" fmla="*/ 15875 h 6857999"/>
              <a:gd name="connsiteX29" fmla="*/ 352425 w 4070350"/>
              <a:gd name="connsiteY29" fmla="*/ 18785 h 6857999"/>
              <a:gd name="connsiteX30" fmla="*/ 361950 w 4070350"/>
              <a:gd name="connsiteY30" fmla="*/ 24077 h 6857999"/>
              <a:gd name="connsiteX31" fmla="*/ 371740 w 4070350"/>
              <a:gd name="connsiteY31" fmla="*/ 30427 h 6857999"/>
              <a:gd name="connsiteX32" fmla="*/ 381000 w 4070350"/>
              <a:gd name="connsiteY32" fmla="*/ 36777 h 6857999"/>
              <a:gd name="connsiteX33" fmla="*/ 400050 w 4070350"/>
              <a:gd name="connsiteY33" fmla="*/ 50006 h 6857999"/>
              <a:gd name="connsiteX34" fmla="*/ 409311 w 4070350"/>
              <a:gd name="connsiteY34" fmla="*/ 56621 h 6857999"/>
              <a:gd name="connsiteX35" fmla="*/ 419100 w 4070350"/>
              <a:gd name="connsiteY35" fmla="*/ 62971 h 6857999"/>
              <a:gd name="connsiteX36" fmla="*/ 420159 w 4070350"/>
              <a:gd name="connsiteY36" fmla="*/ 58738 h 6857999"/>
              <a:gd name="connsiteX37" fmla="*/ 421746 w 4070350"/>
              <a:gd name="connsiteY37" fmla="*/ 55298 h 6857999"/>
              <a:gd name="connsiteX38" fmla="*/ 423334 w 4070350"/>
              <a:gd name="connsiteY38" fmla="*/ 52123 h 6857999"/>
              <a:gd name="connsiteX39" fmla="*/ 424656 w 4070350"/>
              <a:gd name="connsiteY39" fmla="*/ 49477 h 6857999"/>
              <a:gd name="connsiteX40" fmla="*/ 426509 w 4070350"/>
              <a:gd name="connsiteY40" fmla="*/ 47625 h 6857999"/>
              <a:gd name="connsiteX41" fmla="*/ 428361 w 4070350"/>
              <a:gd name="connsiteY41" fmla="*/ 46038 h 6857999"/>
              <a:gd name="connsiteX42" fmla="*/ 430213 w 4070350"/>
              <a:gd name="connsiteY42" fmla="*/ 45244 h 6857999"/>
              <a:gd name="connsiteX43" fmla="*/ 432065 w 4070350"/>
              <a:gd name="connsiteY43" fmla="*/ 44715 h 6857999"/>
              <a:gd name="connsiteX44" fmla="*/ 433917 w 4070350"/>
              <a:gd name="connsiteY44" fmla="*/ 44715 h 6857999"/>
              <a:gd name="connsiteX45" fmla="*/ 435504 w 4070350"/>
              <a:gd name="connsiteY45" fmla="*/ 45244 h 6857999"/>
              <a:gd name="connsiteX46" fmla="*/ 437356 w 4070350"/>
              <a:gd name="connsiteY46" fmla="*/ 46567 h 6857999"/>
              <a:gd name="connsiteX47" fmla="*/ 438944 w 4070350"/>
              <a:gd name="connsiteY47" fmla="*/ 47625 h 6857999"/>
              <a:gd name="connsiteX48" fmla="*/ 440531 w 4070350"/>
              <a:gd name="connsiteY48" fmla="*/ 49742 h 6857999"/>
              <a:gd name="connsiteX49" fmla="*/ 441854 w 4070350"/>
              <a:gd name="connsiteY49" fmla="*/ 52123 h 6857999"/>
              <a:gd name="connsiteX50" fmla="*/ 443177 w 4070350"/>
              <a:gd name="connsiteY50" fmla="*/ 55033 h 6857999"/>
              <a:gd name="connsiteX51" fmla="*/ 444500 w 4070350"/>
              <a:gd name="connsiteY51" fmla="*/ 58208 h 6857999"/>
              <a:gd name="connsiteX52" fmla="*/ 448204 w 4070350"/>
              <a:gd name="connsiteY52" fmla="*/ 71702 h 6857999"/>
              <a:gd name="connsiteX53" fmla="*/ 452702 w 4070350"/>
              <a:gd name="connsiteY53" fmla="*/ 84667 h 6857999"/>
              <a:gd name="connsiteX54" fmla="*/ 457994 w 4070350"/>
              <a:gd name="connsiteY54" fmla="*/ 97367 h 6857999"/>
              <a:gd name="connsiteX55" fmla="*/ 463286 w 4070350"/>
              <a:gd name="connsiteY55" fmla="*/ 109802 h 6857999"/>
              <a:gd name="connsiteX56" fmla="*/ 469106 w 4070350"/>
              <a:gd name="connsiteY56" fmla="*/ 121973 h 6857999"/>
              <a:gd name="connsiteX57" fmla="*/ 474927 w 4070350"/>
              <a:gd name="connsiteY57" fmla="*/ 133879 h 6857999"/>
              <a:gd name="connsiteX58" fmla="*/ 481277 w 4070350"/>
              <a:gd name="connsiteY58" fmla="*/ 145521 h 6857999"/>
              <a:gd name="connsiteX59" fmla="*/ 487627 w 4070350"/>
              <a:gd name="connsiteY59" fmla="*/ 157163 h 6857999"/>
              <a:gd name="connsiteX60" fmla="*/ 500327 w 4070350"/>
              <a:gd name="connsiteY60" fmla="*/ 180181 h 6857999"/>
              <a:gd name="connsiteX61" fmla="*/ 512763 w 4070350"/>
              <a:gd name="connsiteY61" fmla="*/ 202936 h 6857999"/>
              <a:gd name="connsiteX62" fmla="*/ 519113 w 4070350"/>
              <a:gd name="connsiteY62" fmla="*/ 214842 h 6857999"/>
              <a:gd name="connsiteX63" fmla="*/ 524934 w 4070350"/>
              <a:gd name="connsiteY63" fmla="*/ 226483 h 6857999"/>
              <a:gd name="connsiteX64" fmla="*/ 530754 w 4070350"/>
              <a:gd name="connsiteY64" fmla="*/ 238919 h 6857999"/>
              <a:gd name="connsiteX65" fmla="*/ 535781 w 4070350"/>
              <a:gd name="connsiteY65" fmla="*/ 251354 h 6857999"/>
              <a:gd name="connsiteX66" fmla="*/ 537369 w 4070350"/>
              <a:gd name="connsiteY66" fmla="*/ 255588 h 6857999"/>
              <a:gd name="connsiteX67" fmla="*/ 538692 w 4070350"/>
              <a:gd name="connsiteY67" fmla="*/ 259556 h 6857999"/>
              <a:gd name="connsiteX68" fmla="*/ 539750 w 4070350"/>
              <a:gd name="connsiteY68" fmla="*/ 263790 h 6857999"/>
              <a:gd name="connsiteX69" fmla="*/ 540544 w 4070350"/>
              <a:gd name="connsiteY69" fmla="*/ 267494 h 6857999"/>
              <a:gd name="connsiteX70" fmla="*/ 541338 w 4070350"/>
              <a:gd name="connsiteY70" fmla="*/ 271463 h 6857999"/>
              <a:gd name="connsiteX71" fmla="*/ 541603 w 4070350"/>
              <a:gd name="connsiteY71" fmla="*/ 275431 h 6857999"/>
              <a:gd name="connsiteX72" fmla="*/ 541867 w 4070350"/>
              <a:gd name="connsiteY72" fmla="*/ 279400 h 6857999"/>
              <a:gd name="connsiteX73" fmla="*/ 541603 w 4070350"/>
              <a:gd name="connsiteY73" fmla="*/ 283369 h 6857999"/>
              <a:gd name="connsiteX74" fmla="*/ 541338 w 4070350"/>
              <a:gd name="connsiteY74" fmla="*/ 291042 h 6857999"/>
              <a:gd name="connsiteX75" fmla="*/ 540015 w 4070350"/>
              <a:gd name="connsiteY75" fmla="*/ 298715 h 6857999"/>
              <a:gd name="connsiteX76" fmla="*/ 538163 w 4070350"/>
              <a:gd name="connsiteY76" fmla="*/ 306123 h 6857999"/>
              <a:gd name="connsiteX77" fmla="*/ 535781 w 4070350"/>
              <a:gd name="connsiteY77" fmla="*/ 314061 h 6857999"/>
              <a:gd name="connsiteX78" fmla="*/ 540015 w 4070350"/>
              <a:gd name="connsiteY78" fmla="*/ 322527 h 6857999"/>
              <a:gd name="connsiteX79" fmla="*/ 543984 w 4070350"/>
              <a:gd name="connsiteY79" fmla="*/ 330729 h 6857999"/>
              <a:gd name="connsiteX80" fmla="*/ 547952 w 4070350"/>
              <a:gd name="connsiteY80" fmla="*/ 339461 h 6857999"/>
              <a:gd name="connsiteX81" fmla="*/ 551392 w 4070350"/>
              <a:gd name="connsiteY81" fmla="*/ 347927 h 6857999"/>
              <a:gd name="connsiteX82" fmla="*/ 558536 w 4070350"/>
              <a:gd name="connsiteY82" fmla="*/ 365125 h 6857999"/>
              <a:gd name="connsiteX83" fmla="*/ 564356 w 4070350"/>
              <a:gd name="connsiteY83" fmla="*/ 382852 h 6857999"/>
              <a:gd name="connsiteX84" fmla="*/ 570177 w 4070350"/>
              <a:gd name="connsiteY84" fmla="*/ 400579 h 6857999"/>
              <a:gd name="connsiteX85" fmla="*/ 575204 w 4070350"/>
              <a:gd name="connsiteY85" fmla="*/ 418836 h 6857999"/>
              <a:gd name="connsiteX86" fmla="*/ 579967 w 4070350"/>
              <a:gd name="connsiteY86" fmla="*/ 437092 h 6857999"/>
              <a:gd name="connsiteX87" fmla="*/ 584465 w 4070350"/>
              <a:gd name="connsiteY87" fmla="*/ 455613 h 6857999"/>
              <a:gd name="connsiteX88" fmla="*/ 587904 w 4070350"/>
              <a:gd name="connsiteY88" fmla="*/ 474133 h 6857999"/>
              <a:gd name="connsiteX89" fmla="*/ 591609 w 4070350"/>
              <a:gd name="connsiteY89" fmla="*/ 493183 h 6857999"/>
              <a:gd name="connsiteX90" fmla="*/ 595313 w 4070350"/>
              <a:gd name="connsiteY90" fmla="*/ 511969 h 6857999"/>
              <a:gd name="connsiteX91" fmla="*/ 598224 w 4070350"/>
              <a:gd name="connsiteY91" fmla="*/ 531019 h 6857999"/>
              <a:gd name="connsiteX92" fmla="*/ 604309 w 4070350"/>
              <a:gd name="connsiteY92" fmla="*/ 569383 h 6857999"/>
              <a:gd name="connsiteX93" fmla="*/ 610129 w 4070350"/>
              <a:gd name="connsiteY93" fmla="*/ 607483 h 6857999"/>
              <a:gd name="connsiteX94" fmla="*/ 612246 w 4070350"/>
              <a:gd name="connsiteY94" fmla="*/ 610129 h 6857999"/>
              <a:gd name="connsiteX95" fmla="*/ 613569 w 4070350"/>
              <a:gd name="connsiteY95" fmla="*/ 612246 h 6857999"/>
              <a:gd name="connsiteX96" fmla="*/ 615156 w 4070350"/>
              <a:gd name="connsiteY96" fmla="*/ 614627 h 6857999"/>
              <a:gd name="connsiteX97" fmla="*/ 616215 w 4070350"/>
              <a:gd name="connsiteY97" fmla="*/ 617273 h 6857999"/>
              <a:gd name="connsiteX98" fmla="*/ 617009 w 4070350"/>
              <a:gd name="connsiteY98" fmla="*/ 619654 h 6857999"/>
              <a:gd name="connsiteX99" fmla="*/ 617538 w 4070350"/>
              <a:gd name="connsiteY99" fmla="*/ 622300 h 6857999"/>
              <a:gd name="connsiteX100" fmla="*/ 617802 w 4070350"/>
              <a:gd name="connsiteY100" fmla="*/ 625211 h 6857999"/>
              <a:gd name="connsiteX101" fmla="*/ 618067 w 4070350"/>
              <a:gd name="connsiteY101" fmla="*/ 627856 h 6857999"/>
              <a:gd name="connsiteX102" fmla="*/ 617802 w 4070350"/>
              <a:gd name="connsiteY102" fmla="*/ 633677 h 6857999"/>
              <a:gd name="connsiteX103" fmla="*/ 617009 w 4070350"/>
              <a:gd name="connsiteY103" fmla="*/ 639233 h 6857999"/>
              <a:gd name="connsiteX104" fmla="*/ 615950 w 4070350"/>
              <a:gd name="connsiteY104" fmla="*/ 645054 h 6857999"/>
              <a:gd name="connsiteX105" fmla="*/ 614627 w 4070350"/>
              <a:gd name="connsiteY105" fmla="*/ 650875 h 6857999"/>
              <a:gd name="connsiteX106" fmla="*/ 613304 w 4070350"/>
              <a:gd name="connsiteY106" fmla="*/ 656696 h 6857999"/>
              <a:gd name="connsiteX107" fmla="*/ 612511 w 4070350"/>
              <a:gd name="connsiteY107" fmla="*/ 662517 h 6857999"/>
              <a:gd name="connsiteX108" fmla="*/ 611717 w 4070350"/>
              <a:gd name="connsiteY108" fmla="*/ 668338 h 6857999"/>
              <a:gd name="connsiteX109" fmla="*/ 611717 w 4070350"/>
              <a:gd name="connsiteY109" fmla="*/ 673629 h 6857999"/>
              <a:gd name="connsiteX110" fmla="*/ 611717 w 4070350"/>
              <a:gd name="connsiteY110" fmla="*/ 676275 h 6857999"/>
              <a:gd name="connsiteX111" fmla="*/ 612511 w 4070350"/>
              <a:gd name="connsiteY111" fmla="*/ 679186 h 6857999"/>
              <a:gd name="connsiteX112" fmla="*/ 613040 w 4070350"/>
              <a:gd name="connsiteY112" fmla="*/ 681831 h 6857999"/>
              <a:gd name="connsiteX113" fmla="*/ 614363 w 4070350"/>
              <a:gd name="connsiteY113" fmla="*/ 684213 h 6857999"/>
              <a:gd name="connsiteX114" fmla="*/ 615421 w 4070350"/>
              <a:gd name="connsiteY114" fmla="*/ 686594 h 6857999"/>
              <a:gd name="connsiteX115" fmla="*/ 617009 w 4070350"/>
              <a:gd name="connsiteY115" fmla="*/ 688975 h 6857999"/>
              <a:gd name="connsiteX116" fmla="*/ 619125 w 4070350"/>
              <a:gd name="connsiteY116" fmla="*/ 691356 h 6857999"/>
              <a:gd name="connsiteX117" fmla="*/ 621242 w 4070350"/>
              <a:gd name="connsiteY117" fmla="*/ 693473 h 6857999"/>
              <a:gd name="connsiteX118" fmla="*/ 632884 w 4070350"/>
              <a:gd name="connsiteY118" fmla="*/ 693473 h 6857999"/>
              <a:gd name="connsiteX119" fmla="*/ 635265 w 4070350"/>
              <a:gd name="connsiteY119" fmla="*/ 698765 h 6857999"/>
              <a:gd name="connsiteX120" fmla="*/ 637381 w 4070350"/>
              <a:gd name="connsiteY120" fmla="*/ 703527 h 6857999"/>
              <a:gd name="connsiteX121" fmla="*/ 639234 w 4070350"/>
              <a:gd name="connsiteY121" fmla="*/ 708554 h 6857999"/>
              <a:gd name="connsiteX122" fmla="*/ 640821 w 4070350"/>
              <a:gd name="connsiteY122" fmla="*/ 713846 h 6857999"/>
              <a:gd name="connsiteX123" fmla="*/ 642409 w 4070350"/>
              <a:gd name="connsiteY123" fmla="*/ 718873 h 6857999"/>
              <a:gd name="connsiteX124" fmla="*/ 643467 w 4070350"/>
              <a:gd name="connsiteY124" fmla="*/ 724165 h 6857999"/>
              <a:gd name="connsiteX125" fmla="*/ 645584 w 4070350"/>
              <a:gd name="connsiteY125" fmla="*/ 734483 h 6857999"/>
              <a:gd name="connsiteX126" fmla="*/ 646906 w 4070350"/>
              <a:gd name="connsiteY126" fmla="*/ 745596 h 6857999"/>
              <a:gd name="connsiteX127" fmla="*/ 647965 w 4070350"/>
              <a:gd name="connsiteY127" fmla="*/ 755915 h 6857999"/>
              <a:gd name="connsiteX128" fmla="*/ 648494 w 4070350"/>
              <a:gd name="connsiteY128" fmla="*/ 766763 h 6857999"/>
              <a:gd name="connsiteX129" fmla="*/ 649023 w 4070350"/>
              <a:gd name="connsiteY129" fmla="*/ 778140 h 6857999"/>
              <a:gd name="connsiteX130" fmla="*/ 649288 w 4070350"/>
              <a:gd name="connsiteY130" fmla="*/ 800100 h 6857999"/>
              <a:gd name="connsiteX131" fmla="*/ 649817 w 4070350"/>
              <a:gd name="connsiteY131" fmla="*/ 810948 h 6857999"/>
              <a:gd name="connsiteX132" fmla="*/ 650346 w 4070350"/>
              <a:gd name="connsiteY132" fmla="*/ 821796 h 6857999"/>
              <a:gd name="connsiteX133" fmla="*/ 651404 w 4070350"/>
              <a:gd name="connsiteY133" fmla="*/ 832644 h 6857999"/>
              <a:gd name="connsiteX134" fmla="*/ 652727 w 4070350"/>
              <a:gd name="connsiteY134" fmla="*/ 843227 h 6857999"/>
              <a:gd name="connsiteX135" fmla="*/ 654579 w 4070350"/>
              <a:gd name="connsiteY135" fmla="*/ 853811 h 6857999"/>
              <a:gd name="connsiteX136" fmla="*/ 656167 w 4070350"/>
              <a:gd name="connsiteY136" fmla="*/ 858838 h 6857999"/>
              <a:gd name="connsiteX137" fmla="*/ 657490 w 4070350"/>
              <a:gd name="connsiteY137" fmla="*/ 864129 h 6857999"/>
              <a:gd name="connsiteX138" fmla="*/ 665163 w 4070350"/>
              <a:gd name="connsiteY138" fmla="*/ 863865 h 6857999"/>
              <a:gd name="connsiteX139" fmla="*/ 673100 w 4070350"/>
              <a:gd name="connsiteY139" fmla="*/ 863865 h 6857999"/>
              <a:gd name="connsiteX140" fmla="*/ 676275 w 4070350"/>
              <a:gd name="connsiteY140" fmla="*/ 854604 h 6857999"/>
              <a:gd name="connsiteX141" fmla="*/ 679979 w 4070350"/>
              <a:gd name="connsiteY141" fmla="*/ 846138 h 6857999"/>
              <a:gd name="connsiteX142" fmla="*/ 683684 w 4070350"/>
              <a:gd name="connsiteY142" fmla="*/ 838200 h 6857999"/>
              <a:gd name="connsiteX143" fmla="*/ 687652 w 4070350"/>
              <a:gd name="connsiteY143" fmla="*/ 830792 h 6857999"/>
              <a:gd name="connsiteX144" fmla="*/ 691886 w 4070350"/>
              <a:gd name="connsiteY144" fmla="*/ 823913 h 6857999"/>
              <a:gd name="connsiteX145" fmla="*/ 696384 w 4070350"/>
              <a:gd name="connsiteY145" fmla="*/ 817563 h 6857999"/>
              <a:gd name="connsiteX146" fmla="*/ 701146 w 4070350"/>
              <a:gd name="connsiteY146" fmla="*/ 812271 h 6857999"/>
              <a:gd name="connsiteX147" fmla="*/ 706173 w 4070350"/>
              <a:gd name="connsiteY147" fmla="*/ 806979 h 6857999"/>
              <a:gd name="connsiteX148" fmla="*/ 709084 w 4070350"/>
              <a:gd name="connsiteY148" fmla="*/ 804863 h 6857999"/>
              <a:gd name="connsiteX149" fmla="*/ 711729 w 4070350"/>
              <a:gd name="connsiteY149" fmla="*/ 803011 h 6857999"/>
              <a:gd name="connsiteX150" fmla="*/ 714375 w 4070350"/>
              <a:gd name="connsiteY150" fmla="*/ 801158 h 6857999"/>
              <a:gd name="connsiteX151" fmla="*/ 717286 w 4070350"/>
              <a:gd name="connsiteY151" fmla="*/ 799571 h 6857999"/>
              <a:gd name="connsiteX152" fmla="*/ 720461 w 4070350"/>
              <a:gd name="connsiteY152" fmla="*/ 798248 h 6857999"/>
              <a:gd name="connsiteX153" fmla="*/ 723371 w 4070350"/>
              <a:gd name="connsiteY153" fmla="*/ 797190 h 6857999"/>
              <a:gd name="connsiteX154" fmla="*/ 726547 w 4070350"/>
              <a:gd name="connsiteY154" fmla="*/ 795867 h 6857999"/>
              <a:gd name="connsiteX155" fmla="*/ 729721 w 4070350"/>
              <a:gd name="connsiteY155" fmla="*/ 795338 h 6857999"/>
              <a:gd name="connsiteX156" fmla="*/ 733161 w 4070350"/>
              <a:gd name="connsiteY156" fmla="*/ 794544 h 6857999"/>
              <a:gd name="connsiteX157" fmla="*/ 736336 w 4070350"/>
              <a:gd name="connsiteY157" fmla="*/ 794015 h 6857999"/>
              <a:gd name="connsiteX158" fmla="*/ 740040 w 4070350"/>
              <a:gd name="connsiteY158" fmla="*/ 794015 h 6857999"/>
              <a:gd name="connsiteX159" fmla="*/ 743744 w 4070350"/>
              <a:gd name="connsiteY159" fmla="*/ 794015 h 6857999"/>
              <a:gd name="connsiteX160" fmla="*/ 747184 w 4070350"/>
              <a:gd name="connsiteY160" fmla="*/ 794279 h 6857999"/>
              <a:gd name="connsiteX161" fmla="*/ 751152 w 4070350"/>
              <a:gd name="connsiteY161" fmla="*/ 795073 h 6857999"/>
              <a:gd name="connsiteX162" fmla="*/ 755121 w 4070350"/>
              <a:gd name="connsiteY162" fmla="*/ 795602 h 6857999"/>
              <a:gd name="connsiteX163" fmla="*/ 759090 w 4070350"/>
              <a:gd name="connsiteY163" fmla="*/ 796661 h 6857999"/>
              <a:gd name="connsiteX164" fmla="*/ 778140 w 4070350"/>
              <a:gd name="connsiteY164" fmla="*/ 795073 h 6857999"/>
              <a:gd name="connsiteX165" fmla="*/ 796925 w 4070350"/>
              <a:gd name="connsiteY165" fmla="*/ 793221 h 6857999"/>
              <a:gd name="connsiteX166" fmla="*/ 801952 w 4070350"/>
              <a:gd name="connsiteY166" fmla="*/ 794279 h 6857999"/>
              <a:gd name="connsiteX167" fmla="*/ 806979 w 4070350"/>
              <a:gd name="connsiteY167" fmla="*/ 795338 h 6857999"/>
              <a:gd name="connsiteX168" fmla="*/ 812271 w 4070350"/>
              <a:gd name="connsiteY168" fmla="*/ 795867 h 6857999"/>
              <a:gd name="connsiteX169" fmla="*/ 817563 w 4070350"/>
              <a:gd name="connsiteY169" fmla="*/ 796131 h 6857999"/>
              <a:gd name="connsiteX170" fmla="*/ 827881 w 4070350"/>
              <a:gd name="connsiteY170" fmla="*/ 796396 h 6857999"/>
              <a:gd name="connsiteX171" fmla="*/ 838465 w 4070350"/>
              <a:gd name="connsiteY171" fmla="*/ 796131 h 6857999"/>
              <a:gd name="connsiteX172" fmla="*/ 859896 w 4070350"/>
              <a:gd name="connsiteY172" fmla="*/ 795073 h 6857999"/>
              <a:gd name="connsiteX173" fmla="*/ 870479 w 4070350"/>
              <a:gd name="connsiteY173" fmla="*/ 794544 h 6857999"/>
              <a:gd name="connsiteX174" fmla="*/ 875771 w 4070350"/>
              <a:gd name="connsiteY174" fmla="*/ 794544 h 6857999"/>
              <a:gd name="connsiteX175" fmla="*/ 880798 w 4070350"/>
              <a:gd name="connsiteY175" fmla="*/ 795073 h 6857999"/>
              <a:gd name="connsiteX176" fmla="*/ 886090 w 4070350"/>
              <a:gd name="connsiteY176" fmla="*/ 795602 h 6857999"/>
              <a:gd name="connsiteX177" fmla="*/ 891117 w 4070350"/>
              <a:gd name="connsiteY177" fmla="*/ 796131 h 6857999"/>
              <a:gd name="connsiteX178" fmla="*/ 896409 w 4070350"/>
              <a:gd name="connsiteY178" fmla="*/ 797190 h 6857999"/>
              <a:gd name="connsiteX179" fmla="*/ 901436 w 4070350"/>
              <a:gd name="connsiteY179" fmla="*/ 798513 h 6857999"/>
              <a:gd name="connsiteX180" fmla="*/ 906199 w 4070350"/>
              <a:gd name="connsiteY180" fmla="*/ 800100 h 6857999"/>
              <a:gd name="connsiteX181" fmla="*/ 911490 w 4070350"/>
              <a:gd name="connsiteY181" fmla="*/ 802217 h 6857999"/>
              <a:gd name="connsiteX182" fmla="*/ 916252 w 4070350"/>
              <a:gd name="connsiteY182" fmla="*/ 804598 h 6857999"/>
              <a:gd name="connsiteX183" fmla="*/ 920750 w 4070350"/>
              <a:gd name="connsiteY183" fmla="*/ 807244 h 6857999"/>
              <a:gd name="connsiteX184" fmla="*/ 925513 w 4070350"/>
              <a:gd name="connsiteY184" fmla="*/ 810683 h 6857999"/>
              <a:gd name="connsiteX185" fmla="*/ 930011 w 4070350"/>
              <a:gd name="connsiteY185" fmla="*/ 814652 h 6857999"/>
              <a:gd name="connsiteX186" fmla="*/ 934244 w 4070350"/>
              <a:gd name="connsiteY186" fmla="*/ 819150 h 6857999"/>
              <a:gd name="connsiteX187" fmla="*/ 938742 w 4070350"/>
              <a:gd name="connsiteY187" fmla="*/ 824177 h 6857999"/>
              <a:gd name="connsiteX188" fmla="*/ 942976 w 4070350"/>
              <a:gd name="connsiteY188" fmla="*/ 829733 h 6857999"/>
              <a:gd name="connsiteX189" fmla="*/ 946944 w 4070350"/>
              <a:gd name="connsiteY189" fmla="*/ 836083 h 6857999"/>
              <a:gd name="connsiteX190" fmla="*/ 951177 w 4070350"/>
              <a:gd name="connsiteY190" fmla="*/ 842963 h 6857999"/>
              <a:gd name="connsiteX191" fmla="*/ 954881 w 4070350"/>
              <a:gd name="connsiteY191" fmla="*/ 850636 h 6857999"/>
              <a:gd name="connsiteX192" fmla="*/ 955940 w 4070350"/>
              <a:gd name="connsiteY192" fmla="*/ 852223 h 6857999"/>
              <a:gd name="connsiteX193" fmla="*/ 957263 w 4070350"/>
              <a:gd name="connsiteY193" fmla="*/ 853811 h 6857999"/>
              <a:gd name="connsiteX194" fmla="*/ 959115 w 4070350"/>
              <a:gd name="connsiteY194" fmla="*/ 855398 h 6857999"/>
              <a:gd name="connsiteX195" fmla="*/ 960967 w 4070350"/>
              <a:gd name="connsiteY195" fmla="*/ 856456 h 6857999"/>
              <a:gd name="connsiteX196" fmla="*/ 963084 w 4070350"/>
              <a:gd name="connsiteY196" fmla="*/ 857515 h 6857999"/>
              <a:gd name="connsiteX197" fmla="*/ 965465 w 4070350"/>
              <a:gd name="connsiteY197" fmla="*/ 858308 h 6857999"/>
              <a:gd name="connsiteX198" fmla="*/ 967846 w 4070350"/>
              <a:gd name="connsiteY198" fmla="*/ 859102 h 6857999"/>
              <a:gd name="connsiteX199" fmla="*/ 970492 w 4070350"/>
              <a:gd name="connsiteY199" fmla="*/ 859896 h 6857999"/>
              <a:gd name="connsiteX200" fmla="*/ 973138 w 4070350"/>
              <a:gd name="connsiteY200" fmla="*/ 860161 h 6857999"/>
              <a:gd name="connsiteX201" fmla="*/ 976048 w 4070350"/>
              <a:gd name="connsiteY201" fmla="*/ 860425 h 6857999"/>
              <a:gd name="connsiteX202" fmla="*/ 978694 w 4070350"/>
              <a:gd name="connsiteY202" fmla="*/ 860425 h 6857999"/>
              <a:gd name="connsiteX203" fmla="*/ 981075 w 4070350"/>
              <a:gd name="connsiteY203" fmla="*/ 860161 h 6857999"/>
              <a:gd name="connsiteX204" fmla="*/ 983721 w 4070350"/>
              <a:gd name="connsiteY204" fmla="*/ 859896 h 6857999"/>
              <a:gd name="connsiteX205" fmla="*/ 985838 w 4070350"/>
              <a:gd name="connsiteY205" fmla="*/ 859102 h 6857999"/>
              <a:gd name="connsiteX206" fmla="*/ 987954 w 4070350"/>
              <a:gd name="connsiteY206" fmla="*/ 858308 h 6857999"/>
              <a:gd name="connsiteX207" fmla="*/ 990071 w 4070350"/>
              <a:gd name="connsiteY207" fmla="*/ 857515 h 6857999"/>
              <a:gd name="connsiteX208" fmla="*/ 995363 w 4070350"/>
              <a:gd name="connsiteY208" fmla="*/ 854340 h 6857999"/>
              <a:gd name="connsiteX209" fmla="*/ 1000125 w 4070350"/>
              <a:gd name="connsiteY209" fmla="*/ 851958 h 6857999"/>
              <a:gd name="connsiteX210" fmla="*/ 1004623 w 4070350"/>
              <a:gd name="connsiteY210" fmla="*/ 849842 h 6857999"/>
              <a:gd name="connsiteX211" fmla="*/ 1008856 w 4070350"/>
              <a:gd name="connsiteY211" fmla="*/ 847990 h 6857999"/>
              <a:gd name="connsiteX212" fmla="*/ 1012825 w 4070350"/>
              <a:gd name="connsiteY212" fmla="*/ 846931 h 6857999"/>
              <a:gd name="connsiteX213" fmla="*/ 1016794 w 4070350"/>
              <a:gd name="connsiteY213" fmla="*/ 846138 h 6857999"/>
              <a:gd name="connsiteX214" fmla="*/ 1019969 w 4070350"/>
              <a:gd name="connsiteY214" fmla="*/ 845873 h 6857999"/>
              <a:gd name="connsiteX215" fmla="*/ 1023409 w 4070350"/>
              <a:gd name="connsiteY215" fmla="*/ 845873 h 6857999"/>
              <a:gd name="connsiteX216" fmla="*/ 1026319 w 4070350"/>
              <a:gd name="connsiteY216" fmla="*/ 846667 h 6857999"/>
              <a:gd name="connsiteX217" fmla="*/ 1029230 w 4070350"/>
              <a:gd name="connsiteY217" fmla="*/ 847461 h 6857999"/>
              <a:gd name="connsiteX218" fmla="*/ 1031875 w 4070350"/>
              <a:gd name="connsiteY218" fmla="*/ 848783 h 6857999"/>
              <a:gd name="connsiteX219" fmla="*/ 1034256 w 4070350"/>
              <a:gd name="connsiteY219" fmla="*/ 850106 h 6857999"/>
              <a:gd name="connsiteX220" fmla="*/ 1036638 w 4070350"/>
              <a:gd name="connsiteY220" fmla="*/ 851958 h 6857999"/>
              <a:gd name="connsiteX221" fmla="*/ 1038754 w 4070350"/>
              <a:gd name="connsiteY221" fmla="*/ 854075 h 6857999"/>
              <a:gd name="connsiteX222" fmla="*/ 1040606 w 4070350"/>
              <a:gd name="connsiteY222" fmla="*/ 856721 h 6857999"/>
              <a:gd name="connsiteX223" fmla="*/ 1042194 w 4070350"/>
              <a:gd name="connsiteY223" fmla="*/ 859631 h 6857999"/>
              <a:gd name="connsiteX224" fmla="*/ 1044046 w 4070350"/>
              <a:gd name="connsiteY224" fmla="*/ 862277 h 6857999"/>
              <a:gd name="connsiteX225" fmla="*/ 1045634 w 4070350"/>
              <a:gd name="connsiteY225" fmla="*/ 865452 h 6857999"/>
              <a:gd name="connsiteX226" fmla="*/ 1048279 w 4070350"/>
              <a:gd name="connsiteY226" fmla="*/ 872861 h 6857999"/>
              <a:gd name="connsiteX227" fmla="*/ 1050661 w 4070350"/>
              <a:gd name="connsiteY227" fmla="*/ 880533 h 6857999"/>
              <a:gd name="connsiteX228" fmla="*/ 1052777 w 4070350"/>
              <a:gd name="connsiteY228" fmla="*/ 889000 h 6857999"/>
              <a:gd name="connsiteX229" fmla="*/ 1054894 w 4070350"/>
              <a:gd name="connsiteY229" fmla="*/ 898261 h 6857999"/>
              <a:gd name="connsiteX230" fmla="*/ 1056746 w 4070350"/>
              <a:gd name="connsiteY230" fmla="*/ 907521 h 6857999"/>
              <a:gd name="connsiteX231" fmla="*/ 1060715 w 4070350"/>
              <a:gd name="connsiteY231" fmla="*/ 926571 h 6857999"/>
              <a:gd name="connsiteX232" fmla="*/ 1063361 w 4070350"/>
              <a:gd name="connsiteY232" fmla="*/ 937419 h 6857999"/>
              <a:gd name="connsiteX233" fmla="*/ 1066271 w 4070350"/>
              <a:gd name="connsiteY233" fmla="*/ 948002 h 6857999"/>
              <a:gd name="connsiteX234" fmla="*/ 1071827 w 4070350"/>
              <a:gd name="connsiteY234" fmla="*/ 968904 h 6857999"/>
              <a:gd name="connsiteX235" fmla="*/ 1078177 w 4070350"/>
              <a:gd name="connsiteY235" fmla="*/ 989806 h 6857999"/>
              <a:gd name="connsiteX236" fmla="*/ 1084263 w 4070350"/>
              <a:gd name="connsiteY236" fmla="*/ 1010973 h 6857999"/>
              <a:gd name="connsiteX237" fmla="*/ 1086909 w 4070350"/>
              <a:gd name="connsiteY237" fmla="*/ 1021556 h 6857999"/>
              <a:gd name="connsiteX238" fmla="*/ 1089290 w 4070350"/>
              <a:gd name="connsiteY238" fmla="*/ 1032140 h 6857999"/>
              <a:gd name="connsiteX239" fmla="*/ 1091406 w 4070350"/>
              <a:gd name="connsiteY239" fmla="*/ 1042988 h 6857999"/>
              <a:gd name="connsiteX240" fmla="*/ 1093259 w 4070350"/>
              <a:gd name="connsiteY240" fmla="*/ 1053835 h 6857999"/>
              <a:gd name="connsiteX241" fmla="*/ 1094847 w 4070350"/>
              <a:gd name="connsiteY241" fmla="*/ 1064948 h 6857999"/>
              <a:gd name="connsiteX242" fmla="*/ 1095904 w 4070350"/>
              <a:gd name="connsiteY242" fmla="*/ 1076061 h 6857999"/>
              <a:gd name="connsiteX243" fmla="*/ 1096434 w 4070350"/>
              <a:gd name="connsiteY243" fmla="*/ 1087967 h 6857999"/>
              <a:gd name="connsiteX244" fmla="*/ 1096434 w 4070350"/>
              <a:gd name="connsiteY244" fmla="*/ 1099344 h 6857999"/>
              <a:gd name="connsiteX245" fmla="*/ 1099609 w 4070350"/>
              <a:gd name="connsiteY245" fmla="*/ 1138502 h 6857999"/>
              <a:gd name="connsiteX246" fmla="*/ 1101461 w 4070350"/>
              <a:gd name="connsiteY246" fmla="*/ 1157817 h 6857999"/>
              <a:gd name="connsiteX247" fmla="*/ 1103842 w 4070350"/>
              <a:gd name="connsiteY247" fmla="*/ 1177131 h 6857999"/>
              <a:gd name="connsiteX248" fmla="*/ 1105429 w 4070350"/>
              <a:gd name="connsiteY248" fmla="*/ 1186921 h 6857999"/>
              <a:gd name="connsiteX249" fmla="*/ 1107017 w 4070350"/>
              <a:gd name="connsiteY249" fmla="*/ 1196446 h 6857999"/>
              <a:gd name="connsiteX250" fmla="*/ 1108604 w 4070350"/>
              <a:gd name="connsiteY250" fmla="*/ 1205971 h 6857999"/>
              <a:gd name="connsiteX251" fmla="*/ 1110721 w 4070350"/>
              <a:gd name="connsiteY251" fmla="*/ 1215231 h 6857999"/>
              <a:gd name="connsiteX252" fmla="*/ 1112838 w 4070350"/>
              <a:gd name="connsiteY252" fmla="*/ 1224492 h 6857999"/>
              <a:gd name="connsiteX253" fmla="*/ 1115748 w 4070350"/>
              <a:gd name="connsiteY253" fmla="*/ 1234017 h 6857999"/>
              <a:gd name="connsiteX254" fmla="*/ 1118659 w 4070350"/>
              <a:gd name="connsiteY254" fmla="*/ 1243013 h 6857999"/>
              <a:gd name="connsiteX255" fmla="*/ 1121569 w 4070350"/>
              <a:gd name="connsiteY255" fmla="*/ 1252009 h 6857999"/>
              <a:gd name="connsiteX256" fmla="*/ 1126596 w 4070350"/>
              <a:gd name="connsiteY256" fmla="*/ 1260740 h 6857999"/>
              <a:gd name="connsiteX257" fmla="*/ 1131094 w 4070350"/>
              <a:gd name="connsiteY257" fmla="*/ 1269736 h 6857999"/>
              <a:gd name="connsiteX258" fmla="*/ 1135063 w 4070350"/>
              <a:gd name="connsiteY258" fmla="*/ 1278731 h 6857999"/>
              <a:gd name="connsiteX259" fmla="*/ 1138238 w 4070350"/>
              <a:gd name="connsiteY259" fmla="*/ 1288256 h 6857999"/>
              <a:gd name="connsiteX260" fmla="*/ 1140884 w 4070350"/>
              <a:gd name="connsiteY260" fmla="*/ 1297517 h 6857999"/>
              <a:gd name="connsiteX261" fmla="*/ 1143265 w 4070350"/>
              <a:gd name="connsiteY261" fmla="*/ 1307306 h 6857999"/>
              <a:gd name="connsiteX262" fmla="*/ 1145117 w 4070350"/>
              <a:gd name="connsiteY262" fmla="*/ 1316567 h 6857999"/>
              <a:gd name="connsiteX263" fmla="*/ 1146704 w 4070350"/>
              <a:gd name="connsiteY263" fmla="*/ 1326621 h 6857999"/>
              <a:gd name="connsiteX264" fmla="*/ 1148027 w 4070350"/>
              <a:gd name="connsiteY264" fmla="*/ 1336411 h 6857999"/>
              <a:gd name="connsiteX265" fmla="*/ 1148557 w 4070350"/>
              <a:gd name="connsiteY265" fmla="*/ 1346465 h 6857999"/>
              <a:gd name="connsiteX266" fmla="*/ 1148821 w 4070350"/>
              <a:gd name="connsiteY266" fmla="*/ 1356519 h 6857999"/>
              <a:gd name="connsiteX267" fmla="*/ 1148821 w 4070350"/>
              <a:gd name="connsiteY267" fmla="*/ 1366573 h 6857999"/>
              <a:gd name="connsiteX268" fmla="*/ 1148557 w 4070350"/>
              <a:gd name="connsiteY268" fmla="*/ 1376892 h 6857999"/>
              <a:gd name="connsiteX269" fmla="*/ 1148027 w 4070350"/>
              <a:gd name="connsiteY269" fmla="*/ 1387211 h 6857999"/>
              <a:gd name="connsiteX270" fmla="*/ 1146704 w 4070350"/>
              <a:gd name="connsiteY270" fmla="*/ 1397794 h 6857999"/>
              <a:gd name="connsiteX271" fmla="*/ 1145381 w 4070350"/>
              <a:gd name="connsiteY271" fmla="*/ 1408377 h 6857999"/>
              <a:gd name="connsiteX272" fmla="*/ 1144852 w 4070350"/>
              <a:gd name="connsiteY272" fmla="*/ 1411023 h 6857999"/>
              <a:gd name="connsiteX273" fmla="*/ 1144852 w 4070350"/>
              <a:gd name="connsiteY273" fmla="*/ 1413404 h 6857999"/>
              <a:gd name="connsiteX274" fmla="*/ 1145117 w 4070350"/>
              <a:gd name="connsiteY274" fmla="*/ 1415786 h 6857999"/>
              <a:gd name="connsiteX275" fmla="*/ 1146440 w 4070350"/>
              <a:gd name="connsiteY275" fmla="*/ 1418167 h 6857999"/>
              <a:gd name="connsiteX276" fmla="*/ 1150673 w 4070350"/>
              <a:gd name="connsiteY276" fmla="*/ 1429279 h 6857999"/>
              <a:gd name="connsiteX277" fmla="*/ 1154642 w 4070350"/>
              <a:gd name="connsiteY277" fmla="*/ 1440656 h 6857999"/>
              <a:gd name="connsiteX278" fmla="*/ 1158081 w 4070350"/>
              <a:gd name="connsiteY278" fmla="*/ 1451769 h 6857999"/>
              <a:gd name="connsiteX279" fmla="*/ 1161257 w 4070350"/>
              <a:gd name="connsiteY279" fmla="*/ 1463146 h 6857999"/>
              <a:gd name="connsiteX280" fmla="*/ 1163638 w 4070350"/>
              <a:gd name="connsiteY280" fmla="*/ 1474788 h 6857999"/>
              <a:gd name="connsiteX281" fmla="*/ 1166019 w 4070350"/>
              <a:gd name="connsiteY281" fmla="*/ 1486165 h 6857999"/>
              <a:gd name="connsiteX282" fmla="*/ 1167871 w 4070350"/>
              <a:gd name="connsiteY282" fmla="*/ 1497542 h 6857999"/>
              <a:gd name="connsiteX283" fmla="*/ 1169459 w 4070350"/>
              <a:gd name="connsiteY283" fmla="*/ 1509448 h 6857999"/>
              <a:gd name="connsiteX284" fmla="*/ 1170781 w 4070350"/>
              <a:gd name="connsiteY284" fmla="*/ 1521090 h 6857999"/>
              <a:gd name="connsiteX285" fmla="*/ 1171840 w 4070350"/>
              <a:gd name="connsiteY285" fmla="*/ 1532996 h 6857999"/>
              <a:gd name="connsiteX286" fmla="*/ 1172634 w 4070350"/>
              <a:gd name="connsiteY286" fmla="*/ 1544638 h 6857999"/>
              <a:gd name="connsiteX287" fmla="*/ 1173163 w 4070350"/>
              <a:gd name="connsiteY287" fmla="*/ 1556544 h 6857999"/>
              <a:gd name="connsiteX288" fmla="*/ 1174221 w 4070350"/>
              <a:gd name="connsiteY288" fmla="*/ 1580356 h 6857999"/>
              <a:gd name="connsiteX289" fmla="*/ 1174750 w 4070350"/>
              <a:gd name="connsiteY289" fmla="*/ 1604169 h 6857999"/>
              <a:gd name="connsiteX290" fmla="*/ 1175279 w 4070350"/>
              <a:gd name="connsiteY290" fmla="*/ 1627981 h 6857999"/>
              <a:gd name="connsiteX291" fmla="*/ 1175545 w 4070350"/>
              <a:gd name="connsiteY291" fmla="*/ 1651794 h 6857999"/>
              <a:gd name="connsiteX292" fmla="*/ 1176602 w 4070350"/>
              <a:gd name="connsiteY292" fmla="*/ 1675342 h 6857999"/>
              <a:gd name="connsiteX293" fmla="*/ 1177131 w 4070350"/>
              <a:gd name="connsiteY293" fmla="*/ 1686983 h 6857999"/>
              <a:gd name="connsiteX294" fmla="*/ 1178190 w 4070350"/>
              <a:gd name="connsiteY294" fmla="*/ 1698890 h 6857999"/>
              <a:gd name="connsiteX295" fmla="*/ 1178984 w 4070350"/>
              <a:gd name="connsiteY295" fmla="*/ 1710531 h 6857999"/>
              <a:gd name="connsiteX296" fmla="*/ 1180306 w 4070350"/>
              <a:gd name="connsiteY296" fmla="*/ 1722173 h 6857999"/>
              <a:gd name="connsiteX297" fmla="*/ 1181629 w 4070350"/>
              <a:gd name="connsiteY297" fmla="*/ 1733550 h 6857999"/>
              <a:gd name="connsiteX298" fmla="*/ 1183481 w 4070350"/>
              <a:gd name="connsiteY298" fmla="*/ 1744927 h 6857999"/>
              <a:gd name="connsiteX299" fmla="*/ 1185863 w 4070350"/>
              <a:gd name="connsiteY299" fmla="*/ 1756304 h 6857999"/>
              <a:gd name="connsiteX300" fmla="*/ 1188245 w 4070350"/>
              <a:gd name="connsiteY300" fmla="*/ 1767681 h 6857999"/>
              <a:gd name="connsiteX301" fmla="*/ 1191154 w 4070350"/>
              <a:gd name="connsiteY301" fmla="*/ 1778794 h 6857999"/>
              <a:gd name="connsiteX302" fmla="*/ 1194329 w 4070350"/>
              <a:gd name="connsiteY302" fmla="*/ 1789906 h 6857999"/>
              <a:gd name="connsiteX303" fmla="*/ 1195652 w 4070350"/>
              <a:gd name="connsiteY303" fmla="*/ 1786731 h 6857999"/>
              <a:gd name="connsiteX304" fmla="*/ 1196446 w 4070350"/>
              <a:gd name="connsiteY304" fmla="*/ 1783292 h 6857999"/>
              <a:gd name="connsiteX305" fmla="*/ 1196975 w 4070350"/>
              <a:gd name="connsiteY305" fmla="*/ 1779852 h 6857999"/>
              <a:gd name="connsiteX306" fmla="*/ 1197769 w 4070350"/>
              <a:gd name="connsiteY306" fmla="*/ 1776677 h 6857999"/>
              <a:gd name="connsiteX307" fmla="*/ 1198298 w 4070350"/>
              <a:gd name="connsiteY307" fmla="*/ 1769798 h 6857999"/>
              <a:gd name="connsiteX308" fmla="*/ 1198563 w 4070350"/>
              <a:gd name="connsiteY308" fmla="*/ 1762390 h 6857999"/>
              <a:gd name="connsiteX309" fmla="*/ 1198563 w 4070350"/>
              <a:gd name="connsiteY309" fmla="*/ 1754981 h 6857999"/>
              <a:gd name="connsiteX310" fmla="*/ 1198034 w 4070350"/>
              <a:gd name="connsiteY310" fmla="*/ 1747309 h 6857999"/>
              <a:gd name="connsiteX311" fmla="*/ 1197504 w 4070350"/>
              <a:gd name="connsiteY311" fmla="*/ 1732227 h 6857999"/>
              <a:gd name="connsiteX312" fmla="*/ 1196975 w 4070350"/>
              <a:gd name="connsiteY312" fmla="*/ 1724819 h 6857999"/>
              <a:gd name="connsiteX313" fmla="*/ 1196975 w 4070350"/>
              <a:gd name="connsiteY313" fmla="*/ 1716881 h 6857999"/>
              <a:gd name="connsiteX314" fmla="*/ 1197504 w 4070350"/>
              <a:gd name="connsiteY314" fmla="*/ 1709738 h 6857999"/>
              <a:gd name="connsiteX315" fmla="*/ 1198563 w 4070350"/>
              <a:gd name="connsiteY315" fmla="*/ 1702065 h 6857999"/>
              <a:gd name="connsiteX316" fmla="*/ 1199092 w 4070350"/>
              <a:gd name="connsiteY316" fmla="*/ 1698625 h 6857999"/>
              <a:gd name="connsiteX317" fmla="*/ 1200150 w 4070350"/>
              <a:gd name="connsiteY317" fmla="*/ 1695186 h 6857999"/>
              <a:gd name="connsiteX318" fmla="*/ 1201209 w 4070350"/>
              <a:gd name="connsiteY318" fmla="*/ 1691481 h 6857999"/>
              <a:gd name="connsiteX319" fmla="*/ 1202796 w 4070350"/>
              <a:gd name="connsiteY319" fmla="*/ 1688042 h 6857999"/>
              <a:gd name="connsiteX320" fmla="*/ 1204384 w 4070350"/>
              <a:gd name="connsiteY320" fmla="*/ 1684602 h 6857999"/>
              <a:gd name="connsiteX321" fmla="*/ 1206236 w 4070350"/>
              <a:gd name="connsiteY321" fmla="*/ 1681427 h 6857999"/>
              <a:gd name="connsiteX322" fmla="*/ 1208352 w 4070350"/>
              <a:gd name="connsiteY322" fmla="*/ 1677988 h 6857999"/>
              <a:gd name="connsiteX323" fmla="*/ 1210734 w 4070350"/>
              <a:gd name="connsiteY323" fmla="*/ 1675077 h 6857999"/>
              <a:gd name="connsiteX324" fmla="*/ 1208882 w 4070350"/>
              <a:gd name="connsiteY324" fmla="*/ 1671638 h 6857999"/>
              <a:gd name="connsiteX325" fmla="*/ 1207030 w 4070350"/>
              <a:gd name="connsiteY325" fmla="*/ 1667934 h 6857999"/>
              <a:gd name="connsiteX326" fmla="*/ 1205971 w 4070350"/>
              <a:gd name="connsiteY326" fmla="*/ 1664759 h 6857999"/>
              <a:gd name="connsiteX327" fmla="*/ 1204648 w 4070350"/>
              <a:gd name="connsiteY327" fmla="*/ 1661319 h 6857999"/>
              <a:gd name="connsiteX328" fmla="*/ 1203326 w 4070350"/>
              <a:gd name="connsiteY328" fmla="*/ 1657879 h 6857999"/>
              <a:gd name="connsiteX329" fmla="*/ 1202796 w 4070350"/>
              <a:gd name="connsiteY329" fmla="*/ 1654440 h 6857999"/>
              <a:gd name="connsiteX330" fmla="*/ 1201738 w 4070350"/>
              <a:gd name="connsiteY330" fmla="*/ 1647561 h 6857999"/>
              <a:gd name="connsiteX331" fmla="*/ 1201209 w 4070350"/>
              <a:gd name="connsiteY331" fmla="*/ 1640946 h 6857999"/>
              <a:gd name="connsiteX332" fmla="*/ 1201738 w 4070350"/>
              <a:gd name="connsiteY332" fmla="*/ 1634331 h 6857999"/>
              <a:gd name="connsiteX333" fmla="*/ 1202267 w 4070350"/>
              <a:gd name="connsiteY333" fmla="*/ 1627188 h 6857999"/>
              <a:gd name="connsiteX334" fmla="*/ 1203061 w 4070350"/>
              <a:gd name="connsiteY334" fmla="*/ 1620573 h 6857999"/>
              <a:gd name="connsiteX335" fmla="*/ 1204384 w 4070350"/>
              <a:gd name="connsiteY335" fmla="*/ 1613959 h 6857999"/>
              <a:gd name="connsiteX336" fmla="*/ 1205971 w 4070350"/>
              <a:gd name="connsiteY336" fmla="*/ 1607344 h 6857999"/>
              <a:gd name="connsiteX337" fmla="*/ 1208882 w 4070350"/>
              <a:gd name="connsiteY337" fmla="*/ 1593850 h 6857999"/>
              <a:gd name="connsiteX338" fmla="*/ 1209940 w 4070350"/>
              <a:gd name="connsiteY338" fmla="*/ 1587236 h 6857999"/>
              <a:gd name="connsiteX339" fmla="*/ 1211263 w 4070350"/>
              <a:gd name="connsiteY339" fmla="*/ 1580621 h 6857999"/>
              <a:gd name="connsiteX340" fmla="*/ 1212056 w 4070350"/>
              <a:gd name="connsiteY340" fmla="*/ 1574006 h 6857999"/>
              <a:gd name="connsiteX341" fmla="*/ 1212850 w 4070350"/>
              <a:gd name="connsiteY341" fmla="*/ 1566863 h 6857999"/>
              <a:gd name="connsiteX342" fmla="*/ 1218406 w 4070350"/>
              <a:gd name="connsiteY342" fmla="*/ 1445948 h 6857999"/>
              <a:gd name="connsiteX343" fmla="*/ 1224227 w 4070350"/>
              <a:gd name="connsiteY343" fmla="*/ 1325034 h 6857999"/>
              <a:gd name="connsiteX344" fmla="*/ 1236663 w 4070350"/>
              <a:gd name="connsiteY344" fmla="*/ 1082940 h 6857999"/>
              <a:gd name="connsiteX345" fmla="*/ 1235604 w 4070350"/>
              <a:gd name="connsiteY345" fmla="*/ 1045369 h 6857999"/>
              <a:gd name="connsiteX346" fmla="*/ 1235604 w 4070350"/>
              <a:gd name="connsiteY346" fmla="*/ 1026583 h 6857999"/>
              <a:gd name="connsiteX347" fmla="*/ 1236134 w 4070350"/>
              <a:gd name="connsiteY347" fmla="*/ 1008063 h 6857999"/>
              <a:gd name="connsiteX348" fmla="*/ 1236398 w 4070350"/>
              <a:gd name="connsiteY348" fmla="*/ 998538 h 6857999"/>
              <a:gd name="connsiteX349" fmla="*/ 1237456 w 4070350"/>
              <a:gd name="connsiteY349" fmla="*/ 989542 h 6857999"/>
              <a:gd name="connsiteX350" fmla="*/ 1239044 w 4070350"/>
              <a:gd name="connsiteY350" fmla="*/ 980546 h 6857999"/>
              <a:gd name="connsiteX351" fmla="*/ 1240896 w 4070350"/>
              <a:gd name="connsiteY351" fmla="*/ 971815 h 6857999"/>
              <a:gd name="connsiteX352" fmla="*/ 1243277 w 4070350"/>
              <a:gd name="connsiteY352" fmla="*/ 963613 h 6857999"/>
              <a:gd name="connsiteX353" fmla="*/ 1245923 w 4070350"/>
              <a:gd name="connsiteY353" fmla="*/ 955411 h 6857999"/>
              <a:gd name="connsiteX354" fmla="*/ 1249099 w 4070350"/>
              <a:gd name="connsiteY354" fmla="*/ 947738 h 6857999"/>
              <a:gd name="connsiteX355" fmla="*/ 1252273 w 4070350"/>
              <a:gd name="connsiteY355" fmla="*/ 940065 h 6857999"/>
              <a:gd name="connsiteX356" fmla="*/ 1256242 w 4070350"/>
              <a:gd name="connsiteY356" fmla="*/ 932921 h 6857999"/>
              <a:gd name="connsiteX357" fmla="*/ 1260475 w 4070350"/>
              <a:gd name="connsiteY357" fmla="*/ 925777 h 6857999"/>
              <a:gd name="connsiteX358" fmla="*/ 1264709 w 4070350"/>
              <a:gd name="connsiteY358" fmla="*/ 919427 h 6857999"/>
              <a:gd name="connsiteX359" fmla="*/ 1269471 w 4070350"/>
              <a:gd name="connsiteY359" fmla="*/ 913342 h 6857999"/>
              <a:gd name="connsiteX360" fmla="*/ 1274498 w 4070350"/>
              <a:gd name="connsiteY360" fmla="*/ 907521 h 6857999"/>
              <a:gd name="connsiteX361" fmla="*/ 1279790 w 4070350"/>
              <a:gd name="connsiteY361" fmla="*/ 901965 h 6857999"/>
              <a:gd name="connsiteX362" fmla="*/ 1285081 w 4070350"/>
              <a:gd name="connsiteY362" fmla="*/ 896938 h 6857999"/>
              <a:gd name="connsiteX363" fmla="*/ 1290902 w 4070350"/>
              <a:gd name="connsiteY363" fmla="*/ 892440 h 6857999"/>
              <a:gd name="connsiteX364" fmla="*/ 1296724 w 4070350"/>
              <a:gd name="connsiteY364" fmla="*/ 888206 h 6857999"/>
              <a:gd name="connsiteX365" fmla="*/ 1302809 w 4070350"/>
              <a:gd name="connsiteY365" fmla="*/ 884502 h 6857999"/>
              <a:gd name="connsiteX366" fmla="*/ 1308629 w 4070350"/>
              <a:gd name="connsiteY366" fmla="*/ 881327 h 6857999"/>
              <a:gd name="connsiteX367" fmla="*/ 1314979 w 4070350"/>
              <a:gd name="connsiteY367" fmla="*/ 878417 h 6857999"/>
              <a:gd name="connsiteX368" fmla="*/ 1321594 w 4070350"/>
              <a:gd name="connsiteY368" fmla="*/ 876300 h 6857999"/>
              <a:gd name="connsiteX369" fmla="*/ 1327944 w 4070350"/>
              <a:gd name="connsiteY369" fmla="*/ 874713 h 6857999"/>
              <a:gd name="connsiteX370" fmla="*/ 1334559 w 4070350"/>
              <a:gd name="connsiteY370" fmla="*/ 873390 h 6857999"/>
              <a:gd name="connsiteX371" fmla="*/ 1341173 w 4070350"/>
              <a:gd name="connsiteY371" fmla="*/ 872861 h 6857999"/>
              <a:gd name="connsiteX372" fmla="*/ 1348053 w 4070350"/>
              <a:gd name="connsiteY372" fmla="*/ 872596 h 6857999"/>
              <a:gd name="connsiteX373" fmla="*/ 1354667 w 4070350"/>
              <a:gd name="connsiteY373" fmla="*/ 872861 h 6857999"/>
              <a:gd name="connsiteX374" fmla="*/ 1361281 w 4070350"/>
              <a:gd name="connsiteY374" fmla="*/ 873919 h 6857999"/>
              <a:gd name="connsiteX375" fmla="*/ 1367896 w 4070350"/>
              <a:gd name="connsiteY375" fmla="*/ 875506 h 6857999"/>
              <a:gd name="connsiteX376" fmla="*/ 1374511 w 4070350"/>
              <a:gd name="connsiteY376" fmla="*/ 877623 h 6857999"/>
              <a:gd name="connsiteX377" fmla="*/ 1381126 w 4070350"/>
              <a:gd name="connsiteY377" fmla="*/ 880533 h 6857999"/>
              <a:gd name="connsiteX378" fmla="*/ 1387475 w 4070350"/>
              <a:gd name="connsiteY378" fmla="*/ 883973 h 6857999"/>
              <a:gd name="connsiteX379" fmla="*/ 1394090 w 4070350"/>
              <a:gd name="connsiteY379" fmla="*/ 888206 h 6857999"/>
              <a:gd name="connsiteX380" fmla="*/ 1394619 w 4070350"/>
              <a:gd name="connsiteY380" fmla="*/ 888736 h 6857999"/>
              <a:gd name="connsiteX381" fmla="*/ 1395413 w 4070350"/>
              <a:gd name="connsiteY381" fmla="*/ 889794 h 6857999"/>
              <a:gd name="connsiteX382" fmla="*/ 1396471 w 4070350"/>
              <a:gd name="connsiteY382" fmla="*/ 891911 h 6857999"/>
              <a:gd name="connsiteX383" fmla="*/ 1397000 w 4070350"/>
              <a:gd name="connsiteY383" fmla="*/ 894556 h 6857999"/>
              <a:gd name="connsiteX384" fmla="*/ 1398059 w 4070350"/>
              <a:gd name="connsiteY384" fmla="*/ 897467 h 6857999"/>
              <a:gd name="connsiteX385" fmla="*/ 1399117 w 4070350"/>
              <a:gd name="connsiteY385" fmla="*/ 904346 h 6857999"/>
              <a:gd name="connsiteX386" fmla="*/ 1399911 w 4070350"/>
              <a:gd name="connsiteY386" fmla="*/ 907786 h 6857999"/>
              <a:gd name="connsiteX387" fmla="*/ 1400440 w 4070350"/>
              <a:gd name="connsiteY387" fmla="*/ 910696 h 6857999"/>
              <a:gd name="connsiteX388" fmla="*/ 1405202 w 4070350"/>
              <a:gd name="connsiteY388" fmla="*/ 911490 h 6857999"/>
              <a:gd name="connsiteX389" fmla="*/ 1409700 w 4070350"/>
              <a:gd name="connsiteY389" fmla="*/ 911754 h 6857999"/>
              <a:gd name="connsiteX390" fmla="*/ 1412081 w 4070350"/>
              <a:gd name="connsiteY390" fmla="*/ 905933 h 6857999"/>
              <a:gd name="connsiteX391" fmla="*/ 1414727 w 4070350"/>
              <a:gd name="connsiteY391" fmla="*/ 901171 h 6857999"/>
              <a:gd name="connsiteX392" fmla="*/ 1417373 w 4070350"/>
              <a:gd name="connsiteY392" fmla="*/ 896673 h 6857999"/>
              <a:gd name="connsiteX393" fmla="*/ 1420019 w 4070350"/>
              <a:gd name="connsiteY393" fmla="*/ 892969 h 6857999"/>
              <a:gd name="connsiteX394" fmla="*/ 1422665 w 4070350"/>
              <a:gd name="connsiteY394" fmla="*/ 889794 h 6857999"/>
              <a:gd name="connsiteX395" fmla="*/ 1425575 w 4070350"/>
              <a:gd name="connsiteY395" fmla="*/ 887148 h 6857999"/>
              <a:gd name="connsiteX396" fmla="*/ 1428221 w 4070350"/>
              <a:gd name="connsiteY396" fmla="*/ 885031 h 6857999"/>
              <a:gd name="connsiteX397" fmla="*/ 1431131 w 4070350"/>
              <a:gd name="connsiteY397" fmla="*/ 883708 h 6857999"/>
              <a:gd name="connsiteX398" fmla="*/ 1434306 w 4070350"/>
              <a:gd name="connsiteY398" fmla="*/ 882386 h 6857999"/>
              <a:gd name="connsiteX399" fmla="*/ 1436952 w 4070350"/>
              <a:gd name="connsiteY399" fmla="*/ 881856 h 6857999"/>
              <a:gd name="connsiteX400" fmla="*/ 1439863 w 4070350"/>
              <a:gd name="connsiteY400" fmla="*/ 881592 h 6857999"/>
              <a:gd name="connsiteX401" fmla="*/ 1443302 w 4070350"/>
              <a:gd name="connsiteY401" fmla="*/ 881592 h 6857999"/>
              <a:gd name="connsiteX402" fmla="*/ 1446213 w 4070350"/>
              <a:gd name="connsiteY402" fmla="*/ 881856 h 6857999"/>
              <a:gd name="connsiteX403" fmla="*/ 1449388 w 4070350"/>
              <a:gd name="connsiteY403" fmla="*/ 882386 h 6857999"/>
              <a:gd name="connsiteX404" fmla="*/ 1452298 w 4070350"/>
              <a:gd name="connsiteY404" fmla="*/ 883444 h 6857999"/>
              <a:gd name="connsiteX405" fmla="*/ 1455738 w 4070350"/>
              <a:gd name="connsiteY405" fmla="*/ 884238 h 6857999"/>
              <a:gd name="connsiteX406" fmla="*/ 1462088 w 4070350"/>
              <a:gd name="connsiteY406" fmla="*/ 886883 h 6857999"/>
              <a:gd name="connsiteX407" fmla="*/ 1468438 w 4070350"/>
              <a:gd name="connsiteY407" fmla="*/ 889794 h 6857999"/>
              <a:gd name="connsiteX408" fmla="*/ 1474524 w 4070350"/>
              <a:gd name="connsiteY408" fmla="*/ 892440 h 6857999"/>
              <a:gd name="connsiteX409" fmla="*/ 1481402 w 4070350"/>
              <a:gd name="connsiteY409" fmla="*/ 894821 h 6857999"/>
              <a:gd name="connsiteX410" fmla="*/ 1484313 w 4070350"/>
              <a:gd name="connsiteY410" fmla="*/ 896144 h 6857999"/>
              <a:gd name="connsiteX411" fmla="*/ 1487488 w 4070350"/>
              <a:gd name="connsiteY411" fmla="*/ 896673 h 6857999"/>
              <a:gd name="connsiteX412" fmla="*/ 1490663 w 4070350"/>
              <a:gd name="connsiteY412" fmla="*/ 897202 h 6857999"/>
              <a:gd name="connsiteX413" fmla="*/ 1493573 w 4070350"/>
              <a:gd name="connsiteY413" fmla="*/ 897731 h 6857999"/>
              <a:gd name="connsiteX414" fmla="*/ 1496748 w 4070350"/>
              <a:gd name="connsiteY414" fmla="*/ 897731 h 6857999"/>
              <a:gd name="connsiteX415" fmla="*/ 1499659 w 4070350"/>
              <a:gd name="connsiteY415" fmla="*/ 897467 h 6857999"/>
              <a:gd name="connsiteX416" fmla="*/ 1502569 w 4070350"/>
              <a:gd name="connsiteY416" fmla="*/ 896938 h 6857999"/>
              <a:gd name="connsiteX417" fmla="*/ 1505744 w 4070350"/>
              <a:gd name="connsiteY417" fmla="*/ 895615 h 6857999"/>
              <a:gd name="connsiteX418" fmla="*/ 1505744 w 4070350"/>
              <a:gd name="connsiteY418" fmla="*/ 896673 h 6857999"/>
              <a:gd name="connsiteX419" fmla="*/ 1505479 w 4070350"/>
              <a:gd name="connsiteY419" fmla="*/ 899583 h 6857999"/>
              <a:gd name="connsiteX420" fmla="*/ 1503363 w 4070350"/>
              <a:gd name="connsiteY420" fmla="*/ 909108 h 6857999"/>
              <a:gd name="connsiteX421" fmla="*/ 1500188 w 4070350"/>
              <a:gd name="connsiteY421" fmla="*/ 920750 h 6857999"/>
              <a:gd name="connsiteX422" fmla="*/ 1498865 w 4070350"/>
              <a:gd name="connsiteY422" fmla="*/ 926306 h 6857999"/>
              <a:gd name="connsiteX423" fmla="*/ 1497013 w 4070350"/>
              <a:gd name="connsiteY423" fmla="*/ 931333 h 6857999"/>
              <a:gd name="connsiteX424" fmla="*/ 1510771 w 4070350"/>
              <a:gd name="connsiteY424" fmla="*/ 948267 h 6857999"/>
              <a:gd name="connsiteX425" fmla="*/ 1535642 w 4070350"/>
              <a:gd name="connsiteY425" fmla="*/ 948796 h 6857999"/>
              <a:gd name="connsiteX426" fmla="*/ 1542256 w 4070350"/>
              <a:gd name="connsiteY426" fmla="*/ 942181 h 6857999"/>
              <a:gd name="connsiteX427" fmla="*/ 1545167 w 4070350"/>
              <a:gd name="connsiteY427" fmla="*/ 939536 h 6857999"/>
              <a:gd name="connsiteX428" fmla="*/ 1548342 w 4070350"/>
              <a:gd name="connsiteY428" fmla="*/ 936625 h 6857999"/>
              <a:gd name="connsiteX429" fmla="*/ 1551252 w 4070350"/>
              <a:gd name="connsiteY429" fmla="*/ 934508 h 6857999"/>
              <a:gd name="connsiteX430" fmla="*/ 1554163 w 4070350"/>
              <a:gd name="connsiteY430" fmla="*/ 932392 h 6857999"/>
              <a:gd name="connsiteX431" fmla="*/ 1557338 w 4070350"/>
              <a:gd name="connsiteY431" fmla="*/ 931069 h 6857999"/>
              <a:gd name="connsiteX432" fmla="*/ 1559984 w 4070350"/>
              <a:gd name="connsiteY432" fmla="*/ 929481 h 6857999"/>
              <a:gd name="connsiteX433" fmla="*/ 1563159 w 4070350"/>
              <a:gd name="connsiteY433" fmla="*/ 928688 h 6857999"/>
              <a:gd name="connsiteX434" fmla="*/ 1565804 w 4070350"/>
              <a:gd name="connsiteY434" fmla="*/ 927629 h 6857999"/>
              <a:gd name="connsiteX435" fmla="*/ 1568450 w 4070350"/>
              <a:gd name="connsiteY435" fmla="*/ 927100 h 6857999"/>
              <a:gd name="connsiteX436" fmla="*/ 1570831 w 4070350"/>
              <a:gd name="connsiteY436" fmla="*/ 926836 h 6857999"/>
              <a:gd name="connsiteX437" fmla="*/ 1573477 w 4070350"/>
              <a:gd name="connsiteY437" fmla="*/ 926836 h 6857999"/>
              <a:gd name="connsiteX438" fmla="*/ 1576123 w 4070350"/>
              <a:gd name="connsiteY438" fmla="*/ 927100 h 6857999"/>
              <a:gd name="connsiteX439" fmla="*/ 1578504 w 4070350"/>
              <a:gd name="connsiteY439" fmla="*/ 927629 h 6857999"/>
              <a:gd name="connsiteX440" fmla="*/ 1580886 w 4070350"/>
              <a:gd name="connsiteY440" fmla="*/ 928688 h 6857999"/>
              <a:gd name="connsiteX441" fmla="*/ 1583267 w 4070350"/>
              <a:gd name="connsiteY441" fmla="*/ 929746 h 6857999"/>
              <a:gd name="connsiteX442" fmla="*/ 1585384 w 4070350"/>
              <a:gd name="connsiteY442" fmla="*/ 931069 h 6857999"/>
              <a:gd name="connsiteX443" fmla="*/ 1587765 w 4070350"/>
              <a:gd name="connsiteY443" fmla="*/ 932921 h 6857999"/>
              <a:gd name="connsiteX444" fmla="*/ 1589881 w 4070350"/>
              <a:gd name="connsiteY444" fmla="*/ 934508 h 6857999"/>
              <a:gd name="connsiteX445" fmla="*/ 1591998 w 4070350"/>
              <a:gd name="connsiteY445" fmla="*/ 936625 h 6857999"/>
              <a:gd name="connsiteX446" fmla="*/ 1593850 w 4070350"/>
              <a:gd name="connsiteY446" fmla="*/ 939271 h 6857999"/>
              <a:gd name="connsiteX447" fmla="*/ 1595703 w 4070350"/>
              <a:gd name="connsiteY447" fmla="*/ 941917 h 6857999"/>
              <a:gd name="connsiteX448" fmla="*/ 1597819 w 4070350"/>
              <a:gd name="connsiteY448" fmla="*/ 944827 h 6857999"/>
              <a:gd name="connsiteX449" fmla="*/ 1600994 w 4070350"/>
              <a:gd name="connsiteY449" fmla="*/ 951442 h 6857999"/>
              <a:gd name="connsiteX450" fmla="*/ 1604434 w 4070350"/>
              <a:gd name="connsiteY450" fmla="*/ 959115 h 6857999"/>
              <a:gd name="connsiteX451" fmla="*/ 1607079 w 4070350"/>
              <a:gd name="connsiteY451" fmla="*/ 967581 h 6857999"/>
              <a:gd name="connsiteX452" fmla="*/ 1609461 w 4070350"/>
              <a:gd name="connsiteY452" fmla="*/ 977106 h 6857999"/>
              <a:gd name="connsiteX453" fmla="*/ 1627717 w 4070350"/>
              <a:gd name="connsiteY453" fmla="*/ 1052513 h 6857999"/>
              <a:gd name="connsiteX454" fmla="*/ 1645709 w 4070350"/>
              <a:gd name="connsiteY454" fmla="*/ 1127919 h 6857999"/>
              <a:gd name="connsiteX455" fmla="*/ 1654440 w 4070350"/>
              <a:gd name="connsiteY455" fmla="*/ 1166019 h 6857999"/>
              <a:gd name="connsiteX456" fmla="*/ 1663172 w 4070350"/>
              <a:gd name="connsiteY456" fmla="*/ 1203854 h 6857999"/>
              <a:gd name="connsiteX457" fmla="*/ 1671373 w 4070350"/>
              <a:gd name="connsiteY457" fmla="*/ 1241690 h 6857999"/>
              <a:gd name="connsiteX458" fmla="*/ 1679575 w 4070350"/>
              <a:gd name="connsiteY458" fmla="*/ 1279790 h 6857999"/>
              <a:gd name="connsiteX459" fmla="*/ 1686984 w 4070350"/>
              <a:gd name="connsiteY459" fmla="*/ 1318154 h 6857999"/>
              <a:gd name="connsiteX460" fmla="*/ 1693863 w 4070350"/>
              <a:gd name="connsiteY460" fmla="*/ 1356519 h 6857999"/>
              <a:gd name="connsiteX461" fmla="*/ 1700477 w 4070350"/>
              <a:gd name="connsiteY461" fmla="*/ 1394884 h 6857999"/>
              <a:gd name="connsiteX462" fmla="*/ 1706563 w 4070350"/>
              <a:gd name="connsiteY462" fmla="*/ 1433513 h 6857999"/>
              <a:gd name="connsiteX463" fmla="*/ 1709473 w 4070350"/>
              <a:gd name="connsiteY463" fmla="*/ 1453356 h 6857999"/>
              <a:gd name="connsiteX464" fmla="*/ 1711854 w 4070350"/>
              <a:gd name="connsiteY464" fmla="*/ 1472936 h 6857999"/>
              <a:gd name="connsiteX465" fmla="*/ 1714236 w 4070350"/>
              <a:gd name="connsiteY465" fmla="*/ 1492515 h 6857999"/>
              <a:gd name="connsiteX466" fmla="*/ 1716352 w 4070350"/>
              <a:gd name="connsiteY466" fmla="*/ 1512094 h 6857999"/>
              <a:gd name="connsiteX467" fmla="*/ 1718469 w 4070350"/>
              <a:gd name="connsiteY467" fmla="*/ 1531673 h 6857999"/>
              <a:gd name="connsiteX468" fmla="*/ 1720321 w 4070350"/>
              <a:gd name="connsiteY468" fmla="*/ 1551517 h 6857999"/>
              <a:gd name="connsiteX469" fmla="*/ 1721644 w 4070350"/>
              <a:gd name="connsiteY469" fmla="*/ 1571625 h 6857999"/>
              <a:gd name="connsiteX470" fmla="*/ 1722967 w 4070350"/>
              <a:gd name="connsiteY470" fmla="*/ 1591469 h 6857999"/>
              <a:gd name="connsiteX471" fmla="*/ 1725878 w 4070350"/>
              <a:gd name="connsiteY471" fmla="*/ 1597025 h 6857999"/>
              <a:gd name="connsiteX472" fmla="*/ 1728259 w 4070350"/>
              <a:gd name="connsiteY472" fmla="*/ 1602846 h 6857999"/>
              <a:gd name="connsiteX473" fmla="*/ 1730111 w 4070350"/>
              <a:gd name="connsiteY473" fmla="*/ 1608931 h 6857999"/>
              <a:gd name="connsiteX474" fmla="*/ 1731698 w 4070350"/>
              <a:gd name="connsiteY474" fmla="*/ 1615281 h 6857999"/>
              <a:gd name="connsiteX475" fmla="*/ 1732756 w 4070350"/>
              <a:gd name="connsiteY475" fmla="*/ 1621367 h 6857999"/>
              <a:gd name="connsiteX476" fmla="*/ 1733815 w 4070350"/>
              <a:gd name="connsiteY476" fmla="*/ 1627717 h 6857999"/>
              <a:gd name="connsiteX477" fmla="*/ 1734344 w 4070350"/>
              <a:gd name="connsiteY477" fmla="*/ 1634067 h 6857999"/>
              <a:gd name="connsiteX478" fmla="*/ 1734874 w 4070350"/>
              <a:gd name="connsiteY478" fmla="*/ 1640417 h 6857999"/>
              <a:gd name="connsiteX479" fmla="*/ 1735402 w 4070350"/>
              <a:gd name="connsiteY479" fmla="*/ 1652852 h 6857999"/>
              <a:gd name="connsiteX480" fmla="*/ 1735667 w 4070350"/>
              <a:gd name="connsiteY480" fmla="*/ 1665817 h 6857999"/>
              <a:gd name="connsiteX481" fmla="*/ 1735931 w 4070350"/>
              <a:gd name="connsiteY481" fmla="*/ 1678781 h 6857999"/>
              <a:gd name="connsiteX482" fmla="*/ 1736461 w 4070350"/>
              <a:gd name="connsiteY482" fmla="*/ 1691481 h 6857999"/>
              <a:gd name="connsiteX483" fmla="*/ 1739900 w 4070350"/>
              <a:gd name="connsiteY483" fmla="*/ 1703388 h 6857999"/>
              <a:gd name="connsiteX484" fmla="*/ 1742811 w 4070350"/>
              <a:gd name="connsiteY484" fmla="*/ 1715029 h 6857999"/>
              <a:gd name="connsiteX485" fmla="*/ 1745456 w 4070350"/>
              <a:gd name="connsiteY485" fmla="*/ 1727200 h 6857999"/>
              <a:gd name="connsiteX486" fmla="*/ 1747838 w 4070350"/>
              <a:gd name="connsiteY486" fmla="*/ 1738842 h 6857999"/>
              <a:gd name="connsiteX487" fmla="*/ 1752865 w 4070350"/>
              <a:gd name="connsiteY487" fmla="*/ 1762654 h 6857999"/>
              <a:gd name="connsiteX488" fmla="*/ 1756834 w 4070350"/>
              <a:gd name="connsiteY488" fmla="*/ 1786996 h 6857999"/>
              <a:gd name="connsiteX489" fmla="*/ 1760273 w 4070350"/>
              <a:gd name="connsiteY489" fmla="*/ 1811338 h 6857999"/>
              <a:gd name="connsiteX490" fmla="*/ 1763448 w 4070350"/>
              <a:gd name="connsiteY490" fmla="*/ 1835415 h 6857999"/>
              <a:gd name="connsiteX491" fmla="*/ 1766094 w 4070350"/>
              <a:gd name="connsiteY491" fmla="*/ 1860021 h 6857999"/>
              <a:gd name="connsiteX492" fmla="*/ 1768475 w 4070350"/>
              <a:gd name="connsiteY492" fmla="*/ 1884363 h 6857999"/>
              <a:gd name="connsiteX493" fmla="*/ 1772973 w 4070350"/>
              <a:gd name="connsiteY493" fmla="*/ 1933575 h 6857999"/>
              <a:gd name="connsiteX494" fmla="*/ 1777207 w 4070350"/>
              <a:gd name="connsiteY494" fmla="*/ 1982788 h 6857999"/>
              <a:gd name="connsiteX495" fmla="*/ 1779588 w 4070350"/>
              <a:gd name="connsiteY495" fmla="*/ 2007129 h 6857999"/>
              <a:gd name="connsiteX496" fmla="*/ 1781969 w 4070350"/>
              <a:gd name="connsiteY496" fmla="*/ 2031471 h 6857999"/>
              <a:gd name="connsiteX497" fmla="*/ 1784879 w 4070350"/>
              <a:gd name="connsiteY497" fmla="*/ 2056077 h 6857999"/>
              <a:gd name="connsiteX498" fmla="*/ 1788054 w 4070350"/>
              <a:gd name="connsiteY498" fmla="*/ 2080419 h 6857999"/>
              <a:gd name="connsiteX499" fmla="*/ 1793611 w 4070350"/>
              <a:gd name="connsiteY499" fmla="*/ 2080419 h 6857999"/>
              <a:gd name="connsiteX500" fmla="*/ 1798902 w 4070350"/>
              <a:gd name="connsiteY500" fmla="*/ 2080948 h 6857999"/>
              <a:gd name="connsiteX501" fmla="*/ 1800225 w 4070350"/>
              <a:gd name="connsiteY501" fmla="*/ 2073540 h 6857999"/>
              <a:gd name="connsiteX502" fmla="*/ 1800754 w 4070350"/>
              <a:gd name="connsiteY502" fmla="*/ 2066396 h 6857999"/>
              <a:gd name="connsiteX503" fmla="*/ 1802077 w 4070350"/>
              <a:gd name="connsiteY503" fmla="*/ 2051315 h 6857999"/>
              <a:gd name="connsiteX504" fmla="*/ 1802606 w 4070350"/>
              <a:gd name="connsiteY504" fmla="*/ 2036498 h 6857999"/>
              <a:gd name="connsiteX505" fmla="*/ 1802606 w 4070350"/>
              <a:gd name="connsiteY505" fmla="*/ 2021417 h 6857999"/>
              <a:gd name="connsiteX506" fmla="*/ 1802606 w 4070350"/>
              <a:gd name="connsiteY506" fmla="*/ 2006336 h 6857999"/>
              <a:gd name="connsiteX507" fmla="*/ 1802342 w 4070350"/>
              <a:gd name="connsiteY507" fmla="*/ 1991519 h 6857999"/>
              <a:gd name="connsiteX508" fmla="*/ 1801019 w 4070350"/>
              <a:gd name="connsiteY508" fmla="*/ 1961356 h 6857999"/>
              <a:gd name="connsiteX509" fmla="*/ 1800754 w 4070350"/>
              <a:gd name="connsiteY509" fmla="*/ 1946275 h 6857999"/>
              <a:gd name="connsiteX510" fmla="*/ 1800490 w 4070350"/>
              <a:gd name="connsiteY510" fmla="*/ 1931194 h 6857999"/>
              <a:gd name="connsiteX511" fmla="*/ 1800754 w 4070350"/>
              <a:gd name="connsiteY511" fmla="*/ 1916113 h 6857999"/>
              <a:gd name="connsiteX512" fmla="*/ 1801284 w 4070350"/>
              <a:gd name="connsiteY512" fmla="*/ 1901296 h 6857999"/>
              <a:gd name="connsiteX513" fmla="*/ 1802606 w 4070350"/>
              <a:gd name="connsiteY513" fmla="*/ 1886215 h 6857999"/>
              <a:gd name="connsiteX514" fmla="*/ 1803136 w 4070350"/>
              <a:gd name="connsiteY514" fmla="*/ 1878806 h 6857999"/>
              <a:gd name="connsiteX515" fmla="*/ 1804459 w 4070350"/>
              <a:gd name="connsiteY515" fmla="*/ 1871398 h 6857999"/>
              <a:gd name="connsiteX516" fmla="*/ 1805252 w 4070350"/>
              <a:gd name="connsiteY516" fmla="*/ 1864254 h 6857999"/>
              <a:gd name="connsiteX517" fmla="*/ 1806840 w 4070350"/>
              <a:gd name="connsiteY517" fmla="*/ 1856581 h 6857999"/>
              <a:gd name="connsiteX518" fmla="*/ 1808427 w 4070350"/>
              <a:gd name="connsiteY518" fmla="*/ 1849438 h 6857999"/>
              <a:gd name="connsiteX519" fmla="*/ 1810015 w 4070350"/>
              <a:gd name="connsiteY519" fmla="*/ 1841765 h 6857999"/>
              <a:gd name="connsiteX520" fmla="*/ 1811602 w 4070350"/>
              <a:gd name="connsiteY520" fmla="*/ 1837002 h 6857999"/>
              <a:gd name="connsiteX521" fmla="*/ 1812661 w 4070350"/>
              <a:gd name="connsiteY521" fmla="*/ 1831975 h 6857999"/>
              <a:gd name="connsiteX522" fmla="*/ 1813454 w 4070350"/>
              <a:gd name="connsiteY522" fmla="*/ 1826419 h 6857999"/>
              <a:gd name="connsiteX523" fmla="*/ 1813719 w 4070350"/>
              <a:gd name="connsiteY523" fmla="*/ 1821392 h 6857999"/>
              <a:gd name="connsiteX524" fmla="*/ 1814248 w 4070350"/>
              <a:gd name="connsiteY524" fmla="*/ 1810544 h 6857999"/>
              <a:gd name="connsiteX525" fmla="*/ 1814248 w 4070350"/>
              <a:gd name="connsiteY525" fmla="*/ 1799961 h 6857999"/>
              <a:gd name="connsiteX526" fmla="*/ 1815042 w 4070350"/>
              <a:gd name="connsiteY526" fmla="*/ 1789113 h 6857999"/>
              <a:gd name="connsiteX527" fmla="*/ 1815571 w 4070350"/>
              <a:gd name="connsiteY527" fmla="*/ 1783821 h 6857999"/>
              <a:gd name="connsiteX528" fmla="*/ 1816365 w 4070350"/>
              <a:gd name="connsiteY528" fmla="*/ 1778529 h 6857999"/>
              <a:gd name="connsiteX529" fmla="*/ 1817423 w 4070350"/>
              <a:gd name="connsiteY529" fmla="*/ 1773238 h 6857999"/>
              <a:gd name="connsiteX530" fmla="*/ 1818746 w 4070350"/>
              <a:gd name="connsiteY530" fmla="*/ 1768475 h 6857999"/>
              <a:gd name="connsiteX531" fmla="*/ 1820863 w 4070350"/>
              <a:gd name="connsiteY531" fmla="*/ 1763713 h 6857999"/>
              <a:gd name="connsiteX532" fmla="*/ 1823509 w 4070350"/>
              <a:gd name="connsiteY532" fmla="*/ 1758950 h 6857999"/>
              <a:gd name="connsiteX533" fmla="*/ 1824302 w 4070350"/>
              <a:gd name="connsiteY533" fmla="*/ 1698625 h 6857999"/>
              <a:gd name="connsiteX534" fmla="*/ 1825625 w 4070350"/>
              <a:gd name="connsiteY534" fmla="*/ 1638300 h 6857999"/>
              <a:gd name="connsiteX535" fmla="*/ 1826948 w 4070350"/>
              <a:gd name="connsiteY535" fmla="*/ 1577711 h 6857999"/>
              <a:gd name="connsiteX536" fmla="*/ 1829065 w 4070350"/>
              <a:gd name="connsiteY536" fmla="*/ 1517915 h 6857999"/>
              <a:gd name="connsiteX537" fmla="*/ 1831181 w 4070350"/>
              <a:gd name="connsiteY537" fmla="*/ 1457590 h 6857999"/>
              <a:gd name="connsiteX538" fmla="*/ 1833827 w 4070350"/>
              <a:gd name="connsiteY538" fmla="*/ 1397529 h 6857999"/>
              <a:gd name="connsiteX539" fmla="*/ 1837002 w 4070350"/>
              <a:gd name="connsiteY539" fmla="*/ 1337204 h 6857999"/>
              <a:gd name="connsiteX540" fmla="*/ 1840177 w 4070350"/>
              <a:gd name="connsiteY540" fmla="*/ 1277144 h 6857999"/>
              <a:gd name="connsiteX541" fmla="*/ 1843881 w 4070350"/>
              <a:gd name="connsiteY541" fmla="*/ 1217084 h 6857999"/>
              <a:gd name="connsiteX542" fmla="*/ 1848115 w 4070350"/>
              <a:gd name="connsiteY542" fmla="*/ 1157023 h 6857999"/>
              <a:gd name="connsiteX543" fmla="*/ 1852348 w 4070350"/>
              <a:gd name="connsiteY543" fmla="*/ 1097227 h 6857999"/>
              <a:gd name="connsiteX544" fmla="*/ 1856846 w 4070350"/>
              <a:gd name="connsiteY544" fmla="*/ 1037167 h 6857999"/>
              <a:gd name="connsiteX545" fmla="*/ 1861609 w 4070350"/>
              <a:gd name="connsiteY545" fmla="*/ 977106 h 6857999"/>
              <a:gd name="connsiteX546" fmla="*/ 1866636 w 4070350"/>
              <a:gd name="connsiteY546" fmla="*/ 917311 h 6857999"/>
              <a:gd name="connsiteX547" fmla="*/ 1871927 w 4070350"/>
              <a:gd name="connsiteY547" fmla="*/ 857515 h 6857999"/>
              <a:gd name="connsiteX548" fmla="*/ 1877484 w 4070350"/>
              <a:gd name="connsiteY548" fmla="*/ 797719 h 6857999"/>
              <a:gd name="connsiteX549" fmla="*/ 1878013 w 4070350"/>
              <a:gd name="connsiteY549" fmla="*/ 790311 h 6857999"/>
              <a:gd name="connsiteX550" fmla="*/ 1878806 w 4070350"/>
              <a:gd name="connsiteY550" fmla="*/ 783696 h 6857999"/>
              <a:gd name="connsiteX551" fmla="*/ 1880394 w 4070350"/>
              <a:gd name="connsiteY551" fmla="*/ 777346 h 6857999"/>
              <a:gd name="connsiteX552" fmla="*/ 1881981 w 4070350"/>
              <a:gd name="connsiteY552" fmla="*/ 771525 h 6857999"/>
              <a:gd name="connsiteX553" fmla="*/ 1883304 w 4070350"/>
              <a:gd name="connsiteY553" fmla="*/ 765969 h 6857999"/>
              <a:gd name="connsiteX554" fmla="*/ 1885421 w 4070350"/>
              <a:gd name="connsiteY554" fmla="*/ 760677 h 6857999"/>
              <a:gd name="connsiteX555" fmla="*/ 1888067 w 4070350"/>
              <a:gd name="connsiteY555" fmla="*/ 755650 h 6857999"/>
              <a:gd name="connsiteX556" fmla="*/ 1890713 w 4070350"/>
              <a:gd name="connsiteY556" fmla="*/ 751417 h 6857999"/>
              <a:gd name="connsiteX557" fmla="*/ 1893623 w 4070350"/>
              <a:gd name="connsiteY557" fmla="*/ 747713 h 6857999"/>
              <a:gd name="connsiteX558" fmla="*/ 1897063 w 4070350"/>
              <a:gd name="connsiteY558" fmla="*/ 744008 h 6857999"/>
              <a:gd name="connsiteX559" fmla="*/ 1900502 w 4070350"/>
              <a:gd name="connsiteY559" fmla="*/ 740569 h 6857999"/>
              <a:gd name="connsiteX560" fmla="*/ 1904471 w 4070350"/>
              <a:gd name="connsiteY560" fmla="*/ 738188 h 6857999"/>
              <a:gd name="connsiteX561" fmla="*/ 1908969 w 4070350"/>
              <a:gd name="connsiteY561" fmla="*/ 735806 h 6857999"/>
              <a:gd name="connsiteX562" fmla="*/ 1913467 w 4070350"/>
              <a:gd name="connsiteY562" fmla="*/ 733954 h 6857999"/>
              <a:gd name="connsiteX563" fmla="*/ 1918759 w 4070350"/>
              <a:gd name="connsiteY563" fmla="*/ 732896 h 6857999"/>
              <a:gd name="connsiteX564" fmla="*/ 1924050 w 4070350"/>
              <a:gd name="connsiteY564" fmla="*/ 732102 h 6857999"/>
              <a:gd name="connsiteX565" fmla="*/ 1935692 w 4070350"/>
              <a:gd name="connsiteY565" fmla="*/ 731044 h 6857999"/>
              <a:gd name="connsiteX566" fmla="*/ 1946804 w 4070350"/>
              <a:gd name="connsiteY566" fmla="*/ 730515 h 6857999"/>
              <a:gd name="connsiteX567" fmla="*/ 1969295 w 4070350"/>
              <a:gd name="connsiteY567" fmla="*/ 729456 h 6857999"/>
              <a:gd name="connsiteX568" fmla="*/ 1992048 w 4070350"/>
              <a:gd name="connsiteY568" fmla="*/ 728927 h 6857999"/>
              <a:gd name="connsiteX569" fmla="*/ 2014273 w 4070350"/>
              <a:gd name="connsiteY569" fmla="*/ 729192 h 6857999"/>
              <a:gd name="connsiteX570" fmla="*/ 2037027 w 4070350"/>
              <a:gd name="connsiteY570" fmla="*/ 729456 h 6857999"/>
              <a:gd name="connsiteX571" fmla="*/ 2059517 w 4070350"/>
              <a:gd name="connsiteY571" fmla="*/ 729986 h 6857999"/>
              <a:gd name="connsiteX572" fmla="*/ 2082271 w 4070350"/>
              <a:gd name="connsiteY572" fmla="*/ 730515 h 6857999"/>
              <a:gd name="connsiteX573" fmla="*/ 2104496 w 4070350"/>
              <a:gd name="connsiteY573" fmla="*/ 730779 h 6857999"/>
              <a:gd name="connsiteX574" fmla="*/ 2108994 w 4070350"/>
              <a:gd name="connsiteY574" fmla="*/ 731044 h 6857999"/>
              <a:gd name="connsiteX575" fmla="*/ 2113227 w 4070350"/>
              <a:gd name="connsiteY575" fmla="*/ 731573 h 6857999"/>
              <a:gd name="connsiteX576" fmla="*/ 2117196 w 4070350"/>
              <a:gd name="connsiteY576" fmla="*/ 732631 h 6857999"/>
              <a:gd name="connsiteX577" fmla="*/ 2120900 w 4070350"/>
              <a:gd name="connsiteY577" fmla="*/ 733690 h 6857999"/>
              <a:gd name="connsiteX578" fmla="*/ 2124604 w 4070350"/>
              <a:gd name="connsiteY578" fmla="*/ 735277 h 6857999"/>
              <a:gd name="connsiteX579" fmla="*/ 2127779 w 4070350"/>
              <a:gd name="connsiteY579" fmla="*/ 737129 h 6857999"/>
              <a:gd name="connsiteX580" fmla="*/ 2131219 w 4070350"/>
              <a:gd name="connsiteY580" fmla="*/ 739246 h 6857999"/>
              <a:gd name="connsiteX581" fmla="*/ 2134129 w 4070350"/>
              <a:gd name="connsiteY581" fmla="*/ 741627 h 6857999"/>
              <a:gd name="connsiteX582" fmla="*/ 2137040 w 4070350"/>
              <a:gd name="connsiteY582" fmla="*/ 744008 h 6857999"/>
              <a:gd name="connsiteX583" fmla="*/ 2140215 w 4070350"/>
              <a:gd name="connsiteY583" fmla="*/ 746654 h 6857999"/>
              <a:gd name="connsiteX584" fmla="*/ 2145506 w 4070350"/>
              <a:gd name="connsiteY584" fmla="*/ 752740 h 6857999"/>
              <a:gd name="connsiteX585" fmla="*/ 2150798 w 4070350"/>
              <a:gd name="connsiteY585" fmla="*/ 759090 h 6857999"/>
              <a:gd name="connsiteX586" fmla="*/ 2155825 w 4070350"/>
              <a:gd name="connsiteY586" fmla="*/ 765969 h 6857999"/>
              <a:gd name="connsiteX587" fmla="*/ 2165615 w 4070350"/>
              <a:gd name="connsiteY587" fmla="*/ 779463 h 6857999"/>
              <a:gd name="connsiteX588" fmla="*/ 2170377 w 4070350"/>
              <a:gd name="connsiteY588" fmla="*/ 786606 h 6857999"/>
              <a:gd name="connsiteX589" fmla="*/ 2175404 w 4070350"/>
              <a:gd name="connsiteY589" fmla="*/ 792427 h 6857999"/>
              <a:gd name="connsiteX590" fmla="*/ 2180961 w 4070350"/>
              <a:gd name="connsiteY590" fmla="*/ 798248 h 6857999"/>
              <a:gd name="connsiteX591" fmla="*/ 2183606 w 4070350"/>
              <a:gd name="connsiteY591" fmla="*/ 800894 h 6857999"/>
              <a:gd name="connsiteX592" fmla="*/ 2186517 w 4070350"/>
              <a:gd name="connsiteY592" fmla="*/ 803275 h 6857999"/>
              <a:gd name="connsiteX593" fmla="*/ 2189692 w 4070350"/>
              <a:gd name="connsiteY593" fmla="*/ 805392 h 6857999"/>
              <a:gd name="connsiteX594" fmla="*/ 2192602 w 4070350"/>
              <a:gd name="connsiteY594" fmla="*/ 807244 h 6857999"/>
              <a:gd name="connsiteX595" fmla="*/ 2196042 w 4070350"/>
              <a:gd name="connsiteY595" fmla="*/ 809096 h 6857999"/>
              <a:gd name="connsiteX596" fmla="*/ 2199217 w 4070350"/>
              <a:gd name="connsiteY596" fmla="*/ 810419 h 6857999"/>
              <a:gd name="connsiteX597" fmla="*/ 2201598 w 4070350"/>
              <a:gd name="connsiteY597" fmla="*/ 804333 h 6857999"/>
              <a:gd name="connsiteX598" fmla="*/ 2204508 w 4070350"/>
              <a:gd name="connsiteY598" fmla="*/ 798777 h 6857999"/>
              <a:gd name="connsiteX599" fmla="*/ 2207419 w 4070350"/>
              <a:gd name="connsiteY599" fmla="*/ 794015 h 6857999"/>
              <a:gd name="connsiteX600" fmla="*/ 2210329 w 4070350"/>
              <a:gd name="connsiteY600" fmla="*/ 789781 h 6857999"/>
              <a:gd name="connsiteX601" fmla="*/ 2213504 w 4070350"/>
              <a:gd name="connsiteY601" fmla="*/ 786606 h 6857999"/>
              <a:gd name="connsiteX602" fmla="*/ 2217208 w 4070350"/>
              <a:gd name="connsiteY602" fmla="*/ 783431 h 6857999"/>
              <a:gd name="connsiteX603" fmla="*/ 2220383 w 4070350"/>
              <a:gd name="connsiteY603" fmla="*/ 781050 h 6857999"/>
              <a:gd name="connsiteX604" fmla="*/ 2224352 w 4070350"/>
              <a:gd name="connsiteY604" fmla="*/ 779198 h 6857999"/>
              <a:gd name="connsiteX605" fmla="*/ 2228056 w 4070350"/>
              <a:gd name="connsiteY605" fmla="*/ 777875 h 6857999"/>
              <a:gd name="connsiteX606" fmla="*/ 2231761 w 4070350"/>
              <a:gd name="connsiteY606" fmla="*/ 777081 h 6857999"/>
              <a:gd name="connsiteX607" fmla="*/ 2235729 w 4070350"/>
              <a:gd name="connsiteY607" fmla="*/ 776817 h 6857999"/>
              <a:gd name="connsiteX608" fmla="*/ 2239698 w 4070350"/>
              <a:gd name="connsiteY608" fmla="*/ 777081 h 6857999"/>
              <a:gd name="connsiteX609" fmla="*/ 2243931 w 4070350"/>
              <a:gd name="connsiteY609" fmla="*/ 777875 h 6857999"/>
              <a:gd name="connsiteX610" fmla="*/ 2247900 w 4070350"/>
              <a:gd name="connsiteY610" fmla="*/ 778933 h 6857999"/>
              <a:gd name="connsiteX611" fmla="*/ 2252133 w 4070350"/>
              <a:gd name="connsiteY611" fmla="*/ 780521 h 6857999"/>
              <a:gd name="connsiteX612" fmla="*/ 2256102 w 4070350"/>
              <a:gd name="connsiteY612" fmla="*/ 782638 h 6857999"/>
              <a:gd name="connsiteX613" fmla="*/ 2261394 w 4070350"/>
              <a:gd name="connsiteY613" fmla="*/ 785283 h 6857999"/>
              <a:gd name="connsiteX614" fmla="*/ 2266950 w 4070350"/>
              <a:gd name="connsiteY614" fmla="*/ 787400 h 6857999"/>
              <a:gd name="connsiteX615" fmla="*/ 2271977 w 4070350"/>
              <a:gd name="connsiteY615" fmla="*/ 788988 h 6857999"/>
              <a:gd name="connsiteX616" fmla="*/ 2277004 w 4070350"/>
              <a:gd name="connsiteY616" fmla="*/ 789781 h 6857999"/>
              <a:gd name="connsiteX617" fmla="*/ 2282296 w 4070350"/>
              <a:gd name="connsiteY617" fmla="*/ 790311 h 6857999"/>
              <a:gd name="connsiteX618" fmla="*/ 2287323 w 4070350"/>
              <a:gd name="connsiteY618" fmla="*/ 790311 h 6857999"/>
              <a:gd name="connsiteX619" fmla="*/ 2292615 w 4070350"/>
              <a:gd name="connsiteY619" fmla="*/ 789781 h 6857999"/>
              <a:gd name="connsiteX620" fmla="*/ 2297642 w 4070350"/>
              <a:gd name="connsiteY620" fmla="*/ 789252 h 6857999"/>
              <a:gd name="connsiteX621" fmla="*/ 2302669 w 4070350"/>
              <a:gd name="connsiteY621" fmla="*/ 788194 h 6857999"/>
              <a:gd name="connsiteX622" fmla="*/ 2307696 w 4070350"/>
              <a:gd name="connsiteY622" fmla="*/ 787136 h 6857999"/>
              <a:gd name="connsiteX623" fmla="*/ 2317750 w 4070350"/>
              <a:gd name="connsiteY623" fmla="*/ 784490 h 6857999"/>
              <a:gd name="connsiteX624" fmla="*/ 2327804 w 4070350"/>
              <a:gd name="connsiteY624" fmla="*/ 781315 h 6857999"/>
              <a:gd name="connsiteX625" fmla="*/ 2337858 w 4070350"/>
              <a:gd name="connsiteY625" fmla="*/ 778669 h 6857999"/>
              <a:gd name="connsiteX626" fmla="*/ 2350558 w 4070350"/>
              <a:gd name="connsiteY626" fmla="*/ 778669 h 6857999"/>
              <a:gd name="connsiteX627" fmla="*/ 2362994 w 4070350"/>
              <a:gd name="connsiteY627" fmla="*/ 778933 h 6857999"/>
              <a:gd name="connsiteX628" fmla="*/ 2375429 w 4070350"/>
              <a:gd name="connsiteY628" fmla="*/ 779992 h 6857999"/>
              <a:gd name="connsiteX629" fmla="*/ 2388129 w 4070350"/>
              <a:gd name="connsiteY629" fmla="*/ 780786 h 6857999"/>
              <a:gd name="connsiteX630" fmla="*/ 2400300 w 4070350"/>
              <a:gd name="connsiteY630" fmla="*/ 782638 h 6857999"/>
              <a:gd name="connsiteX631" fmla="*/ 2412206 w 4070350"/>
              <a:gd name="connsiteY631" fmla="*/ 784754 h 6857999"/>
              <a:gd name="connsiteX632" fmla="*/ 2418292 w 4070350"/>
              <a:gd name="connsiteY632" fmla="*/ 786077 h 6857999"/>
              <a:gd name="connsiteX633" fmla="*/ 2424377 w 4070350"/>
              <a:gd name="connsiteY633" fmla="*/ 787665 h 6857999"/>
              <a:gd name="connsiteX634" fmla="*/ 2430463 w 4070350"/>
              <a:gd name="connsiteY634" fmla="*/ 789517 h 6857999"/>
              <a:gd name="connsiteX635" fmla="*/ 2436019 w 4070350"/>
              <a:gd name="connsiteY635" fmla="*/ 791369 h 6857999"/>
              <a:gd name="connsiteX636" fmla="*/ 2442104 w 4070350"/>
              <a:gd name="connsiteY636" fmla="*/ 793486 h 6857999"/>
              <a:gd name="connsiteX637" fmla="*/ 2447925 w 4070350"/>
              <a:gd name="connsiteY637" fmla="*/ 795867 h 6857999"/>
              <a:gd name="connsiteX638" fmla="*/ 2453746 w 4070350"/>
              <a:gd name="connsiteY638" fmla="*/ 798248 h 6857999"/>
              <a:gd name="connsiteX639" fmla="*/ 2459038 w 4070350"/>
              <a:gd name="connsiteY639" fmla="*/ 801158 h 6857999"/>
              <a:gd name="connsiteX640" fmla="*/ 2464858 w 4070350"/>
              <a:gd name="connsiteY640" fmla="*/ 804333 h 6857999"/>
              <a:gd name="connsiteX641" fmla="*/ 2470150 w 4070350"/>
              <a:gd name="connsiteY641" fmla="*/ 807508 h 6857999"/>
              <a:gd name="connsiteX642" fmla="*/ 2475971 w 4070350"/>
              <a:gd name="connsiteY642" fmla="*/ 811213 h 6857999"/>
              <a:gd name="connsiteX643" fmla="*/ 2481263 w 4070350"/>
              <a:gd name="connsiteY643" fmla="*/ 815181 h 6857999"/>
              <a:gd name="connsiteX644" fmla="*/ 2486554 w 4070350"/>
              <a:gd name="connsiteY644" fmla="*/ 819150 h 6857999"/>
              <a:gd name="connsiteX645" fmla="*/ 2491846 w 4070350"/>
              <a:gd name="connsiteY645" fmla="*/ 823648 h 6857999"/>
              <a:gd name="connsiteX646" fmla="*/ 2497138 w 4070350"/>
              <a:gd name="connsiteY646" fmla="*/ 828411 h 6857999"/>
              <a:gd name="connsiteX647" fmla="*/ 2502165 w 4070350"/>
              <a:gd name="connsiteY647" fmla="*/ 833173 h 6857999"/>
              <a:gd name="connsiteX648" fmla="*/ 2507192 w 4070350"/>
              <a:gd name="connsiteY648" fmla="*/ 838729 h 6857999"/>
              <a:gd name="connsiteX649" fmla="*/ 2512483 w 4070350"/>
              <a:gd name="connsiteY649" fmla="*/ 844550 h 6857999"/>
              <a:gd name="connsiteX650" fmla="*/ 2517246 w 4070350"/>
              <a:gd name="connsiteY650" fmla="*/ 850371 h 6857999"/>
              <a:gd name="connsiteX651" fmla="*/ 2522008 w 4070350"/>
              <a:gd name="connsiteY651" fmla="*/ 856721 h 6857999"/>
              <a:gd name="connsiteX652" fmla="*/ 2523331 w 4070350"/>
              <a:gd name="connsiteY652" fmla="*/ 850636 h 6857999"/>
              <a:gd name="connsiteX653" fmla="*/ 2524125 w 4070350"/>
              <a:gd name="connsiteY653" fmla="*/ 844815 h 6857999"/>
              <a:gd name="connsiteX654" fmla="*/ 2525183 w 4070350"/>
              <a:gd name="connsiteY654" fmla="*/ 838465 h 6857999"/>
              <a:gd name="connsiteX655" fmla="*/ 2526242 w 4070350"/>
              <a:gd name="connsiteY655" fmla="*/ 832644 h 6857999"/>
              <a:gd name="connsiteX656" fmla="*/ 2527036 w 4070350"/>
              <a:gd name="connsiteY656" fmla="*/ 829998 h 6857999"/>
              <a:gd name="connsiteX657" fmla="*/ 2528094 w 4070350"/>
              <a:gd name="connsiteY657" fmla="*/ 827352 h 6857999"/>
              <a:gd name="connsiteX658" fmla="*/ 2529417 w 4070350"/>
              <a:gd name="connsiteY658" fmla="*/ 824706 h 6857999"/>
              <a:gd name="connsiteX659" fmla="*/ 2530475 w 4070350"/>
              <a:gd name="connsiteY659" fmla="*/ 822590 h 6857999"/>
              <a:gd name="connsiteX660" fmla="*/ 2532327 w 4070350"/>
              <a:gd name="connsiteY660" fmla="*/ 821002 h 6857999"/>
              <a:gd name="connsiteX661" fmla="*/ 2534444 w 4070350"/>
              <a:gd name="connsiteY661" fmla="*/ 819415 h 6857999"/>
              <a:gd name="connsiteX662" fmla="*/ 2536561 w 4070350"/>
              <a:gd name="connsiteY662" fmla="*/ 818092 h 6857999"/>
              <a:gd name="connsiteX663" fmla="*/ 2539206 w 4070350"/>
              <a:gd name="connsiteY663" fmla="*/ 817298 h 6857999"/>
              <a:gd name="connsiteX664" fmla="*/ 2541588 w 4070350"/>
              <a:gd name="connsiteY664" fmla="*/ 817033 h 6857999"/>
              <a:gd name="connsiteX665" fmla="*/ 2543704 w 4070350"/>
              <a:gd name="connsiteY665" fmla="*/ 817298 h 6857999"/>
              <a:gd name="connsiteX666" fmla="*/ 2545556 w 4070350"/>
              <a:gd name="connsiteY666" fmla="*/ 817563 h 6857999"/>
              <a:gd name="connsiteX667" fmla="*/ 2547408 w 4070350"/>
              <a:gd name="connsiteY667" fmla="*/ 818356 h 6857999"/>
              <a:gd name="connsiteX668" fmla="*/ 2548996 w 4070350"/>
              <a:gd name="connsiteY668" fmla="*/ 819415 h 6857999"/>
              <a:gd name="connsiteX669" fmla="*/ 2550583 w 4070350"/>
              <a:gd name="connsiteY669" fmla="*/ 821002 h 6857999"/>
              <a:gd name="connsiteX670" fmla="*/ 2551906 w 4070350"/>
              <a:gd name="connsiteY670" fmla="*/ 822325 h 6857999"/>
              <a:gd name="connsiteX671" fmla="*/ 2553229 w 4070350"/>
              <a:gd name="connsiteY671" fmla="*/ 824177 h 6857999"/>
              <a:gd name="connsiteX672" fmla="*/ 2555346 w 4070350"/>
              <a:gd name="connsiteY672" fmla="*/ 828411 h 6857999"/>
              <a:gd name="connsiteX673" fmla="*/ 2557198 w 4070350"/>
              <a:gd name="connsiteY673" fmla="*/ 833173 h 6857999"/>
              <a:gd name="connsiteX674" fmla="*/ 2558521 w 4070350"/>
              <a:gd name="connsiteY674" fmla="*/ 838200 h 6857999"/>
              <a:gd name="connsiteX675" fmla="*/ 2559844 w 4070350"/>
              <a:gd name="connsiteY675" fmla="*/ 843227 h 6857999"/>
              <a:gd name="connsiteX676" fmla="*/ 2564077 w 4070350"/>
              <a:gd name="connsiteY676" fmla="*/ 864923 h 6857999"/>
              <a:gd name="connsiteX677" fmla="*/ 2568046 w 4070350"/>
              <a:gd name="connsiteY677" fmla="*/ 886883 h 6857999"/>
              <a:gd name="connsiteX678" fmla="*/ 2575719 w 4070350"/>
              <a:gd name="connsiteY678" fmla="*/ 930804 h 6857999"/>
              <a:gd name="connsiteX679" fmla="*/ 2577306 w 4070350"/>
              <a:gd name="connsiteY679" fmla="*/ 933186 h 6857999"/>
              <a:gd name="connsiteX680" fmla="*/ 2578629 w 4070350"/>
              <a:gd name="connsiteY680" fmla="*/ 935831 h 6857999"/>
              <a:gd name="connsiteX681" fmla="*/ 2579423 w 4070350"/>
              <a:gd name="connsiteY681" fmla="*/ 938477 h 6857999"/>
              <a:gd name="connsiteX682" fmla="*/ 2580217 w 4070350"/>
              <a:gd name="connsiteY682" fmla="*/ 941388 h 6857999"/>
              <a:gd name="connsiteX683" fmla="*/ 2581540 w 4070350"/>
              <a:gd name="connsiteY683" fmla="*/ 946944 h 6857999"/>
              <a:gd name="connsiteX684" fmla="*/ 2582333 w 4070350"/>
              <a:gd name="connsiteY684" fmla="*/ 953029 h 6857999"/>
              <a:gd name="connsiteX685" fmla="*/ 2582333 w 4070350"/>
              <a:gd name="connsiteY685" fmla="*/ 959379 h 6857999"/>
              <a:gd name="connsiteX686" fmla="*/ 2582333 w 4070350"/>
              <a:gd name="connsiteY686" fmla="*/ 965729 h 6857999"/>
              <a:gd name="connsiteX687" fmla="*/ 2581540 w 4070350"/>
              <a:gd name="connsiteY687" fmla="*/ 978958 h 6857999"/>
              <a:gd name="connsiteX688" fmla="*/ 2581275 w 4070350"/>
              <a:gd name="connsiteY688" fmla="*/ 985308 h 6857999"/>
              <a:gd name="connsiteX689" fmla="*/ 2581011 w 4070350"/>
              <a:gd name="connsiteY689" fmla="*/ 991923 h 6857999"/>
              <a:gd name="connsiteX690" fmla="*/ 2581275 w 4070350"/>
              <a:gd name="connsiteY690" fmla="*/ 998008 h 6857999"/>
              <a:gd name="connsiteX691" fmla="*/ 2581804 w 4070350"/>
              <a:gd name="connsiteY691" fmla="*/ 1004358 h 6857999"/>
              <a:gd name="connsiteX692" fmla="*/ 2583127 w 4070350"/>
              <a:gd name="connsiteY692" fmla="*/ 1010179 h 6857999"/>
              <a:gd name="connsiteX693" fmla="*/ 2583656 w 4070350"/>
              <a:gd name="connsiteY693" fmla="*/ 1012825 h 6857999"/>
              <a:gd name="connsiteX694" fmla="*/ 2584979 w 4070350"/>
              <a:gd name="connsiteY694" fmla="*/ 1015471 h 6857999"/>
              <a:gd name="connsiteX695" fmla="*/ 2586038 w 4070350"/>
              <a:gd name="connsiteY695" fmla="*/ 1018117 h 6857999"/>
              <a:gd name="connsiteX696" fmla="*/ 2587625 w 4070350"/>
              <a:gd name="connsiteY696" fmla="*/ 1021027 h 6857999"/>
              <a:gd name="connsiteX697" fmla="*/ 2588948 w 4070350"/>
              <a:gd name="connsiteY697" fmla="*/ 1023408 h 6857999"/>
              <a:gd name="connsiteX698" fmla="*/ 2591065 w 4070350"/>
              <a:gd name="connsiteY698" fmla="*/ 1025525 h 6857999"/>
              <a:gd name="connsiteX699" fmla="*/ 2593181 w 4070350"/>
              <a:gd name="connsiteY699" fmla="*/ 1026583 h 6857999"/>
              <a:gd name="connsiteX700" fmla="*/ 2595298 w 4070350"/>
              <a:gd name="connsiteY700" fmla="*/ 1028171 h 6857999"/>
              <a:gd name="connsiteX701" fmla="*/ 2597944 w 4070350"/>
              <a:gd name="connsiteY701" fmla="*/ 1030288 h 6857999"/>
              <a:gd name="connsiteX702" fmla="*/ 2600061 w 4070350"/>
              <a:gd name="connsiteY702" fmla="*/ 1032933 h 6857999"/>
              <a:gd name="connsiteX703" fmla="*/ 2650596 w 4070350"/>
              <a:gd name="connsiteY703" fmla="*/ 1333236 h 6857999"/>
              <a:gd name="connsiteX704" fmla="*/ 2700867 w 4070350"/>
              <a:gd name="connsiteY704" fmla="*/ 1633273 h 6857999"/>
              <a:gd name="connsiteX705" fmla="*/ 2702983 w 4070350"/>
              <a:gd name="connsiteY705" fmla="*/ 1645444 h 6857999"/>
              <a:gd name="connsiteX706" fmla="*/ 2705629 w 4070350"/>
              <a:gd name="connsiteY706" fmla="*/ 1657350 h 6857999"/>
              <a:gd name="connsiteX707" fmla="*/ 2708011 w 4070350"/>
              <a:gd name="connsiteY707" fmla="*/ 1669256 h 6857999"/>
              <a:gd name="connsiteX708" fmla="*/ 2708804 w 4070350"/>
              <a:gd name="connsiteY708" fmla="*/ 1675342 h 6857999"/>
              <a:gd name="connsiteX709" fmla="*/ 2709333 w 4070350"/>
              <a:gd name="connsiteY709" fmla="*/ 1681692 h 6857999"/>
              <a:gd name="connsiteX710" fmla="*/ 2710127 w 4070350"/>
              <a:gd name="connsiteY710" fmla="*/ 1687777 h 6857999"/>
              <a:gd name="connsiteX711" fmla="*/ 2710392 w 4070350"/>
              <a:gd name="connsiteY711" fmla="*/ 1693598 h 6857999"/>
              <a:gd name="connsiteX712" fmla="*/ 2710392 w 4070350"/>
              <a:gd name="connsiteY712" fmla="*/ 1699684 h 6857999"/>
              <a:gd name="connsiteX713" fmla="*/ 2709863 w 4070350"/>
              <a:gd name="connsiteY713" fmla="*/ 1705769 h 6857999"/>
              <a:gd name="connsiteX714" fmla="*/ 2708804 w 4070350"/>
              <a:gd name="connsiteY714" fmla="*/ 1712119 h 6857999"/>
              <a:gd name="connsiteX715" fmla="*/ 2707746 w 4070350"/>
              <a:gd name="connsiteY715" fmla="*/ 1718204 h 6857999"/>
              <a:gd name="connsiteX716" fmla="*/ 2705894 w 4070350"/>
              <a:gd name="connsiteY716" fmla="*/ 1724025 h 6857999"/>
              <a:gd name="connsiteX717" fmla="*/ 2703513 w 4070350"/>
              <a:gd name="connsiteY717" fmla="*/ 1730375 h 6857999"/>
              <a:gd name="connsiteX718" fmla="*/ 2706423 w 4070350"/>
              <a:gd name="connsiteY718" fmla="*/ 1733286 h 6857999"/>
              <a:gd name="connsiteX719" fmla="*/ 2709069 w 4070350"/>
              <a:gd name="connsiteY719" fmla="*/ 1736196 h 6857999"/>
              <a:gd name="connsiteX720" fmla="*/ 2711450 w 4070350"/>
              <a:gd name="connsiteY720" fmla="*/ 1739636 h 6857999"/>
              <a:gd name="connsiteX721" fmla="*/ 2713567 w 4070350"/>
              <a:gd name="connsiteY721" fmla="*/ 1742811 h 6857999"/>
              <a:gd name="connsiteX722" fmla="*/ 2715683 w 4070350"/>
              <a:gd name="connsiteY722" fmla="*/ 1746250 h 6857999"/>
              <a:gd name="connsiteX723" fmla="*/ 2717536 w 4070350"/>
              <a:gd name="connsiteY723" fmla="*/ 1749690 h 6857999"/>
              <a:gd name="connsiteX724" fmla="*/ 2719123 w 4070350"/>
              <a:gd name="connsiteY724" fmla="*/ 1753659 h 6857999"/>
              <a:gd name="connsiteX725" fmla="*/ 2720711 w 4070350"/>
              <a:gd name="connsiteY725" fmla="*/ 1757627 h 6857999"/>
              <a:gd name="connsiteX726" fmla="*/ 2723092 w 4070350"/>
              <a:gd name="connsiteY726" fmla="*/ 1765829 h 6857999"/>
              <a:gd name="connsiteX727" fmla="*/ 2724944 w 4070350"/>
              <a:gd name="connsiteY727" fmla="*/ 1774296 h 6857999"/>
              <a:gd name="connsiteX728" fmla="*/ 2726267 w 4070350"/>
              <a:gd name="connsiteY728" fmla="*/ 1783027 h 6857999"/>
              <a:gd name="connsiteX729" fmla="*/ 2727590 w 4070350"/>
              <a:gd name="connsiteY729" fmla="*/ 1792023 h 6857999"/>
              <a:gd name="connsiteX730" fmla="*/ 2754048 w 4070350"/>
              <a:gd name="connsiteY730" fmla="*/ 1970881 h 6857999"/>
              <a:gd name="connsiteX731" fmla="*/ 2781036 w 4070350"/>
              <a:gd name="connsiteY731" fmla="*/ 2151857 h 6857999"/>
              <a:gd name="connsiteX732" fmla="*/ 2783946 w 4070350"/>
              <a:gd name="connsiteY732" fmla="*/ 2147623 h 6857999"/>
              <a:gd name="connsiteX733" fmla="*/ 2786327 w 4070350"/>
              <a:gd name="connsiteY733" fmla="*/ 2143390 h 6857999"/>
              <a:gd name="connsiteX734" fmla="*/ 2788179 w 4070350"/>
              <a:gd name="connsiteY734" fmla="*/ 2139156 h 6857999"/>
              <a:gd name="connsiteX735" fmla="*/ 2789767 w 4070350"/>
              <a:gd name="connsiteY735" fmla="*/ 2134394 h 6857999"/>
              <a:gd name="connsiteX736" fmla="*/ 2790561 w 4070350"/>
              <a:gd name="connsiteY736" fmla="*/ 2129631 h 6857999"/>
              <a:gd name="connsiteX737" fmla="*/ 2791090 w 4070350"/>
              <a:gd name="connsiteY737" fmla="*/ 2124869 h 6857999"/>
              <a:gd name="connsiteX738" fmla="*/ 2791883 w 4070350"/>
              <a:gd name="connsiteY738" fmla="*/ 2114815 h 6857999"/>
              <a:gd name="connsiteX739" fmla="*/ 2792413 w 4070350"/>
              <a:gd name="connsiteY739" fmla="*/ 2104761 h 6857999"/>
              <a:gd name="connsiteX740" fmla="*/ 2792677 w 4070350"/>
              <a:gd name="connsiteY740" fmla="*/ 2099998 h 6857999"/>
              <a:gd name="connsiteX741" fmla="*/ 2793206 w 4070350"/>
              <a:gd name="connsiteY741" fmla="*/ 2095236 h 6857999"/>
              <a:gd name="connsiteX742" fmla="*/ 2794265 w 4070350"/>
              <a:gd name="connsiteY742" fmla="*/ 2090738 h 6857999"/>
              <a:gd name="connsiteX743" fmla="*/ 2795323 w 4070350"/>
              <a:gd name="connsiteY743" fmla="*/ 2086240 h 6857999"/>
              <a:gd name="connsiteX744" fmla="*/ 2796911 w 4070350"/>
              <a:gd name="connsiteY744" fmla="*/ 2082006 h 6857999"/>
              <a:gd name="connsiteX745" fmla="*/ 2799027 w 4070350"/>
              <a:gd name="connsiteY745" fmla="*/ 2078038 h 6857999"/>
              <a:gd name="connsiteX746" fmla="*/ 2806171 w 4070350"/>
              <a:gd name="connsiteY746" fmla="*/ 2085975 h 6857999"/>
              <a:gd name="connsiteX747" fmla="*/ 2806171 w 4070350"/>
              <a:gd name="connsiteY747" fmla="*/ 2085446 h 6857999"/>
              <a:gd name="connsiteX748" fmla="*/ 2799027 w 4070350"/>
              <a:gd name="connsiteY748" fmla="*/ 2078038 h 6857999"/>
              <a:gd name="connsiteX749" fmla="*/ 2800350 w 4070350"/>
              <a:gd name="connsiteY749" fmla="*/ 2033588 h 6857999"/>
              <a:gd name="connsiteX750" fmla="*/ 2800879 w 4070350"/>
              <a:gd name="connsiteY750" fmla="*/ 2011627 h 6857999"/>
              <a:gd name="connsiteX751" fmla="*/ 2801673 w 4070350"/>
              <a:gd name="connsiteY751" fmla="*/ 1989667 h 6857999"/>
              <a:gd name="connsiteX752" fmla="*/ 2802731 w 4070350"/>
              <a:gd name="connsiteY752" fmla="*/ 1967706 h 6857999"/>
              <a:gd name="connsiteX753" fmla="*/ 2804054 w 4070350"/>
              <a:gd name="connsiteY753" fmla="*/ 1945481 h 6857999"/>
              <a:gd name="connsiteX754" fmla="*/ 2806171 w 4070350"/>
              <a:gd name="connsiteY754" fmla="*/ 1923786 h 6857999"/>
              <a:gd name="connsiteX755" fmla="*/ 2807758 w 4070350"/>
              <a:gd name="connsiteY755" fmla="*/ 1912938 h 6857999"/>
              <a:gd name="connsiteX756" fmla="*/ 2809346 w 4070350"/>
              <a:gd name="connsiteY756" fmla="*/ 1902090 h 6857999"/>
              <a:gd name="connsiteX757" fmla="*/ 2809081 w 4070350"/>
              <a:gd name="connsiteY757" fmla="*/ 1899444 h 6857999"/>
              <a:gd name="connsiteX758" fmla="*/ 2808817 w 4070350"/>
              <a:gd name="connsiteY758" fmla="*/ 1896798 h 6857999"/>
              <a:gd name="connsiteX759" fmla="*/ 2809081 w 4070350"/>
              <a:gd name="connsiteY759" fmla="*/ 1893623 h 6857999"/>
              <a:gd name="connsiteX760" fmla="*/ 2809611 w 4070350"/>
              <a:gd name="connsiteY760" fmla="*/ 1890448 h 6857999"/>
              <a:gd name="connsiteX761" fmla="*/ 2811198 w 4070350"/>
              <a:gd name="connsiteY761" fmla="*/ 1883833 h 6857999"/>
              <a:gd name="connsiteX762" fmla="*/ 2813315 w 4070350"/>
              <a:gd name="connsiteY762" fmla="*/ 1876161 h 6857999"/>
              <a:gd name="connsiteX763" fmla="*/ 2837921 w 4070350"/>
              <a:gd name="connsiteY763" fmla="*/ 1538288 h 6857999"/>
              <a:gd name="connsiteX764" fmla="*/ 2839773 w 4070350"/>
              <a:gd name="connsiteY764" fmla="*/ 1528234 h 6857999"/>
              <a:gd name="connsiteX765" fmla="*/ 2841096 w 4070350"/>
              <a:gd name="connsiteY765" fmla="*/ 1518444 h 6857999"/>
              <a:gd name="connsiteX766" fmla="*/ 2843477 w 4070350"/>
              <a:gd name="connsiteY766" fmla="*/ 1498600 h 6857999"/>
              <a:gd name="connsiteX767" fmla="*/ 2844800 w 4070350"/>
              <a:gd name="connsiteY767" fmla="*/ 1478492 h 6857999"/>
              <a:gd name="connsiteX768" fmla="*/ 2846388 w 4070350"/>
              <a:gd name="connsiteY768" fmla="*/ 1458384 h 6857999"/>
              <a:gd name="connsiteX769" fmla="*/ 2846917 w 4070350"/>
              <a:gd name="connsiteY769" fmla="*/ 1438275 h 6857999"/>
              <a:gd name="connsiteX770" fmla="*/ 2847711 w 4070350"/>
              <a:gd name="connsiteY770" fmla="*/ 1417902 h 6857999"/>
              <a:gd name="connsiteX771" fmla="*/ 2848504 w 4070350"/>
              <a:gd name="connsiteY771" fmla="*/ 1377421 h 6857999"/>
              <a:gd name="connsiteX772" fmla="*/ 2849298 w 4070350"/>
              <a:gd name="connsiteY772" fmla="*/ 1337204 h 6857999"/>
              <a:gd name="connsiteX773" fmla="*/ 2850356 w 4070350"/>
              <a:gd name="connsiteY773" fmla="*/ 1316831 h 6857999"/>
              <a:gd name="connsiteX774" fmla="*/ 2851415 w 4070350"/>
              <a:gd name="connsiteY774" fmla="*/ 1296723 h 6857999"/>
              <a:gd name="connsiteX775" fmla="*/ 2853002 w 4070350"/>
              <a:gd name="connsiteY775" fmla="*/ 1276350 h 6857999"/>
              <a:gd name="connsiteX776" fmla="*/ 2855119 w 4070350"/>
              <a:gd name="connsiteY776" fmla="*/ 1256506 h 6857999"/>
              <a:gd name="connsiteX777" fmla="*/ 2856706 w 4070350"/>
              <a:gd name="connsiteY777" fmla="*/ 1246452 h 6857999"/>
              <a:gd name="connsiteX778" fmla="*/ 2858294 w 4070350"/>
              <a:gd name="connsiteY778" fmla="*/ 1236663 h 6857999"/>
              <a:gd name="connsiteX779" fmla="*/ 2859617 w 4070350"/>
              <a:gd name="connsiteY779" fmla="*/ 1226609 h 6857999"/>
              <a:gd name="connsiteX780" fmla="*/ 2861733 w 4070350"/>
              <a:gd name="connsiteY780" fmla="*/ 1216819 h 6857999"/>
              <a:gd name="connsiteX781" fmla="*/ 2862527 w 4070350"/>
              <a:gd name="connsiteY781" fmla="*/ 1211527 h 6857999"/>
              <a:gd name="connsiteX782" fmla="*/ 2863056 w 4070350"/>
              <a:gd name="connsiteY782" fmla="*/ 1206236 h 6857999"/>
              <a:gd name="connsiteX783" fmla="*/ 2863321 w 4070350"/>
              <a:gd name="connsiteY783" fmla="*/ 1200679 h 6857999"/>
              <a:gd name="connsiteX784" fmla="*/ 2863321 w 4070350"/>
              <a:gd name="connsiteY784" fmla="*/ 1195123 h 6857999"/>
              <a:gd name="connsiteX785" fmla="*/ 2863321 w 4070350"/>
              <a:gd name="connsiteY785" fmla="*/ 1183746 h 6857999"/>
              <a:gd name="connsiteX786" fmla="*/ 2863321 w 4070350"/>
              <a:gd name="connsiteY786" fmla="*/ 1172898 h 6857999"/>
              <a:gd name="connsiteX787" fmla="*/ 2863586 w 4070350"/>
              <a:gd name="connsiteY787" fmla="*/ 1167606 h 6857999"/>
              <a:gd name="connsiteX788" fmla="*/ 2863850 w 4070350"/>
              <a:gd name="connsiteY788" fmla="*/ 1162050 h 6857999"/>
              <a:gd name="connsiteX789" fmla="*/ 2864379 w 4070350"/>
              <a:gd name="connsiteY789" fmla="*/ 1156759 h 6857999"/>
              <a:gd name="connsiteX790" fmla="*/ 2865702 w 4070350"/>
              <a:gd name="connsiteY790" fmla="*/ 1151467 h 6857999"/>
              <a:gd name="connsiteX791" fmla="*/ 2867025 w 4070350"/>
              <a:gd name="connsiteY791" fmla="*/ 1146175 h 6857999"/>
              <a:gd name="connsiteX792" fmla="*/ 2868613 w 4070350"/>
              <a:gd name="connsiteY792" fmla="*/ 1141413 h 6857999"/>
              <a:gd name="connsiteX793" fmla="*/ 2871258 w 4070350"/>
              <a:gd name="connsiteY793" fmla="*/ 1136386 h 6857999"/>
              <a:gd name="connsiteX794" fmla="*/ 2873904 w 4070350"/>
              <a:gd name="connsiteY794" fmla="*/ 1131623 h 6857999"/>
              <a:gd name="connsiteX795" fmla="*/ 2874433 w 4070350"/>
              <a:gd name="connsiteY795" fmla="*/ 1112573 h 6857999"/>
              <a:gd name="connsiteX796" fmla="*/ 2874963 w 4070350"/>
              <a:gd name="connsiteY796" fmla="*/ 1095375 h 6857999"/>
              <a:gd name="connsiteX797" fmla="*/ 2876550 w 4070350"/>
              <a:gd name="connsiteY797" fmla="*/ 1079765 h 6857999"/>
              <a:gd name="connsiteX798" fmla="*/ 2877608 w 4070350"/>
              <a:gd name="connsiteY798" fmla="*/ 1072886 h 6857999"/>
              <a:gd name="connsiteX799" fmla="*/ 2878402 w 4070350"/>
              <a:gd name="connsiteY799" fmla="*/ 1065742 h 6857999"/>
              <a:gd name="connsiteX800" fmla="*/ 2879725 w 4070350"/>
              <a:gd name="connsiteY800" fmla="*/ 1059656 h 6857999"/>
              <a:gd name="connsiteX801" fmla="*/ 2881048 w 4070350"/>
              <a:gd name="connsiteY801" fmla="*/ 1053571 h 6857999"/>
              <a:gd name="connsiteX802" fmla="*/ 2882636 w 4070350"/>
              <a:gd name="connsiteY802" fmla="*/ 1047750 h 6857999"/>
              <a:gd name="connsiteX803" fmla="*/ 2884223 w 4070350"/>
              <a:gd name="connsiteY803" fmla="*/ 1042723 h 6857999"/>
              <a:gd name="connsiteX804" fmla="*/ 2886340 w 4070350"/>
              <a:gd name="connsiteY804" fmla="*/ 1037431 h 6857999"/>
              <a:gd name="connsiteX805" fmla="*/ 2888456 w 4070350"/>
              <a:gd name="connsiteY805" fmla="*/ 1032933 h 6857999"/>
              <a:gd name="connsiteX806" fmla="*/ 2890573 w 4070350"/>
              <a:gd name="connsiteY806" fmla="*/ 1028700 h 6857999"/>
              <a:gd name="connsiteX807" fmla="*/ 2892954 w 4070350"/>
              <a:gd name="connsiteY807" fmla="*/ 1024731 h 6857999"/>
              <a:gd name="connsiteX808" fmla="*/ 2895600 w 4070350"/>
              <a:gd name="connsiteY808" fmla="*/ 1021027 h 6857999"/>
              <a:gd name="connsiteX809" fmla="*/ 2898511 w 4070350"/>
              <a:gd name="connsiteY809" fmla="*/ 1017588 h 6857999"/>
              <a:gd name="connsiteX810" fmla="*/ 2901950 w 4070350"/>
              <a:gd name="connsiteY810" fmla="*/ 1014677 h 6857999"/>
              <a:gd name="connsiteX811" fmla="*/ 2905125 w 4070350"/>
              <a:gd name="connsiteY811" fmla="*/ 1011767 h 6857999"/>
              <a:gd name="connsiteX812" fmla="*/ 2908829 w 4070350"/>
              <a:gd name="connsiteY812" fmla="*/ 1009121 h 6857999"/>
              <a:gd name="connsiteX813" fmla="*/ 2912798 w 4070350"/>
              <a:gd name="connsiteY813" fmla="*/ 1007004 h 6857999"/>
              <a:gd name="connsiteX814" fmla="*/ 2916767 w 4070350"/>
              <a:gd name="connsiteY814" fmla="*/ 1004888 h 6857999"/>
              <a:gd name="connsiteX815" fmla="*/ 2921265 w 4070350"/>
              <a:gd name="connsiteY815" fmla="*/ 1003036 h 6857999"/>
              <a:gd name="connsiteX816" fmla="*/ 2925763 w 4070350"/>
              <a:gd name="connsiteY816" fmla="*/ 1001713 h 6857999"/>
              <a:gd name="connsiteX817" fmla="*/ 2930525 w 4070350"/>
              <a:gd name="connsiteY817" fmla="*/ 1000125 h 6857999"/>
              <a:gd name="connsiteX818" fmla="*/ 2936081 w 4070350"/>
              <a:gd name="connsiteY818" fmla="*/ 998802 h 6857999"/>
              <a:gd name="connsiteX819" fmla="*/ 2941373 w 4070350"/>
              <a:gd name="connsiteY819" fmla="*/ 998008 h 6857999"/>
              <a:gd name="connsiteX820" fmla="*/ 2947194 w 4070350"/>
              <a:gd name="connsiteY820" fmla="*/ 997479 h 6857999"/>
              <a:gd name="connsiteX821" fmla="*/ 2953279 w 4070350"/>
              <a:gd name="connsiteY821" fmla="*/ 996686 h 6857999"/>
              <a:gd name="connsiteX822" fmla="*/ 2966244 w 4070350"/>
              <a:gd name="connsiteY822" fmla="*/ 996156 h 6857999"/>
              <a:gd name="connsiteX823" fmla="*/ 2996671 w 4070350"/>
              <a:gd name="connsiteY823" fmla="*/ 995892 h 6857999"/>
              <a:gd name="connsiteX824" fmla="*/ 3027098 w 4070350"/>
              <a:gd name="connsiteY824" fmla="*/ 995892 h 6857999"/>
              <a:gd name="connsiteX825" fmla="*/ 3039798 w 4070350"/>
              <a:gd name="connsiteY825" fmla="*/ 1000125 h 6857999"/>
              <a:gd name="connsiteX826" fmla="*/ 3043767 w 4070350"/>
              <a:gd name="connsiteY826" fmla="*/ 1002506 h 6857999"/>
              <a:gd name="connsiteX827" fmla="*/ 3048000 w 4070350"/>
              <a:gd name="connsiteY827" fmla="*/ 1004358 h 6857999"/>
              <a:gd name="connsiteX828" fmla="*/ 3052233 w 4070350"/>
              <a:gd name="connsiteY828" fmla="*/ 1005946 h 6857999"/>
              <a:gd name="connsiteX829" fmla="*/ 3056202 w 4070350"/>
              <a:gd name="connsiteY829" fmla="*/ 1007004 h 6857999"/>
              <a:gd name="connsiteX830" fmla="*/ 3060436 w 4070350"/>
              <a:gd name="connsiteY830" fmla="*/ 1008063 h 6857999"/>
              <a:gd name="connsiteX831" fmla="*/ 3064404 w 4070350"/>
              <a:gd name="connsiteY831" fmla="*/ 1008592 h 6857999"/>
              <a:gd name="connsiteX832" fmla="*/ 3068638 w 4070350"/>
              <a:gd name="connsiteY832" fmla="*/ 1009121 h 6857999"/>
              <a:gd name="connsiteX833" fmla="*/ 3072871 w 4070350"/>
              <a:gd name="connsiteY833" fmla="*/ 1009121 h 6857999"/>
              <a:gd name="connsiteX834" fmla="*/ 3081338 w 4070350"/>
              <a:gd name="connsiteY834" fmla="*/ 1009121 h 6857999"/>
              <a:gd name="connsiteX835" fmla="*/ 3089804 w 4070350"/>
              <a:gd name="connsiteY835" fmla="*/ 1008592 h 6857999"/>
              <a:gd name="connsiteX836" fmla="*/ 3098271 w 4070350"/>
              <a:gd name="connsiteY836" fmla="*/ 1007533 h 6857999"/>
              <a:gd name="connsiteX837" fmla="*/ 3106738 w 4070350"/>
              <a:gd name="connsiteY837" fmla="*/ 1006475 h 6857999"/>
              <a:gd name="connsiteX838" fmla="*/ 3115204 w 4070350"/>
              <a:gd name="connsiteY838" fmla="*/ 1005152 h 6857999"/>
              <a:gd name="connsiteX839" fmla="*/ 3123936 w 4070350"/>
              <a:gd name="connsiteY839" fmla="*/ 1004094 h 6857999"/>
              <a:gd name="connsiteX840" fmla="*/ 3132402 w 4070350"/>
              <a:gd name="connsiteY840" fmla="*/ 1003300 h 6857999"/>
              <a:gd name="connsiteX841" fmla="*/ 3141133 w 4070350"/>
              <a:gd name="connsiteY841" fmla="*/ 1003300 h 6857999"/>
              <a:gd name="connsiteX842" fmla="*/ 3145367 w 4070350"/>
              <a:gd name="connsiteY842" fmla="*/ 1003829 h 6857999"/>
              <a:gd name="connsiteX843" fmla="*/ 3149600 w 4070350"/>
              <a:gd name="connsiteY843" fmla="*/ 1004094 h 6857999"/>
              <a:gd name="connsiteX844" fmla="*/ 3153833 w 4070350"/>
              <a:gd name="connsiteY844" fmla="*/ 1004623 h 6857999"/>
              <a:gd name="connsiteX845" fmla="*/ 3158331 w 4070350"/>
              <a:gd name="connsiteY845" fmla="*/ 1005946 h 6857999"/>
              <a:gd name="connsiteX846" fmla="*/ 3162565 w 4070350"/>
              <a:gd name="connsiteY846" fmla="*/ 1007004 h 6857999"/>
              <a:gd name="connsiteX847" fmla="*/ 3166798 w 4070350"/>
              <a:gd name="connsiteY847" fmla="*/ 1008592 h 6857999"/>
              <a:gd name="connsiteX848" fmla="*/ 3171031 w 4070350"/>
              <a:gd name="connsiteY848" fmla="*/ 1010444 h 6857999"/>
              <a:gd name="connsiteX849" fmla="*/ 3175265 w 4070350"/>
              <a:gd name="connsiteY849" fmla="*/ 1012561 h 6857999"/>
              <a:gd name="connsiteX850" fmla="*/ 3177117 w 4070350"/>
              <a:gd name="connsiteY850" fmla="*/ 1013354 h 6857999"/>
              <a:gd name="connsiteX851" fmla="*/ 3178969 w 4070350"/>
              <a:gd name="connsiteY851" fmla="*/ 1013883 h 6857999"/>
              <a:gd name="connsiteX852" fmla="*/ 3180292 w 4070350"/>
              <a:gd name="connsiteY852" fmla="*/ 1014148 h 6857999"/>
              <a:gd name="connsiteX853" fmla="*/ 3181615 w 4070350"/>
              <a:gd name="connsiteY853" fmla="*/ 1014148 h 6857999"/>
              <a:gd name="connsiteX854" fmla="*/ 3183202 w 4070350"/>
              <a:gd name="connsiteY854" fmla="*/ 1014148 h 6857999"/>
              <a:gd name="connsiteX855" fmla="*/ 3184261 w 4070350"/>
              <a:gd name="connsiteY855" fmla="*/ 1013619 h 6857999"/>
              <a:gd name="connsiteX856" fmla="*/ 3185319 w 4070350"/>
              <a:gd name="connsiteY856" fmla="*/ 1013090 h 6857999"/>
              <a:gd name="connsiteX857" fmla="*/ 3186377 w 4070350"/>
              <a:gd name="connsiteY857" fmla="*/ 1012296 h 6857999"/>
              <a:gd name="connsiteX858" fmla="*/ 3188229 w 4070350"/>
              <a:gd name="connsiteY858" fmla="*/ 1009650 h 6857999"/>
              <a:gd name="connsiteX859" fmla="*/ 3189817 w 4070350"/>
              <a:gd name="connsiteY859" fmla="*/ 1006740 h 6857999"/>
              <a:gd name="connsiteX860" fmla="*/ 3190875 w 4070350"/>
              <a:gd name="connsiteY860" fmla="*/ 1003036 h 6857999"/>
              <a:gd name="connsiteX861" fmla="*/ 3191933 w 4070350"/>
              <a:gd name="connsiteY861" fmla="*/ 999067 h 6857999"/>
              <a:gd name="connsiteX862" fmla="*/ 3192727 w 4070350"/>
              <a:gd name="connsiteY862" fmla="*/ 995098 h 6857999"/>
              <a:gd name="connsiteX863" fmla="*/ 3193256 w 4070350"/>
              <a:gd name="connsiteY863" fmla="*/ 990071 h 6857999"/>
              <a:gd name="connsiteX864" fmla="*/ 3194579 w 4070350"/>
              <a:gd name="connsiteY864" fmla="*/ 980811 h 6857999"/>
              <a:gd name="connsiteX865" fmla="*/ 3195638 w 4070350"/>
              <a:gd name="connsiteY865" fmla="*/ 971550 h 6857999"/>
              <a:gd name="connsiteX866" fmla="*/ 3196696 w 4070350"/>
              <a:gd name="connsiteY866" fmla="*/ 967581 h 6857999"/>
              <a:gd name="connsiteX867" fmla="*/ 3197225 w 4070350"/>
              <a:gd name="connsiteY867" fmla="*/ 963613 h 6857999"/>
              <a:gd name="connsiteX868" fmla="*/ 3199077 w 4070350"/>
              <a:gd name="connsiteY868" fmla="*/ 955940 h 6857999"/>
              <a:gd name="connsiteX869" fmla="*/ 3200400 w 4070350"/>
              <a:gd name="connsiteY869" fmla="*/ 948267 h 6857999"/>
              <a:gd name="connsiteX870" fmla="*/ 3201194 w 4070350"/>
              <a:gd name="connsiteY870" fmla="*/ 940329 h 6857999"/>
              <a:gd name="connsiteX871" fmla="*/ 3201723 w 4070350"/>
              <a:gd name="connsiteY871" fmla="*/ 932127 h 6857999"/>
              <a:gd name="connsiteX872" fmla="*/ 3203046 w 4070350"/>
              <a:gd name="connsiteY872" fmla="*/ 915988 h 6857999"/>
              <a:gd name="connsiteX873" fmla="*/ 3203311 w 4070350"/>
              <a:gd name="connsiteY873" fmla="*/ 907786 h 6857999"/>
              <a:gd name="connsiteX874" fmla="*/ 3203840 w 4070350"/>
              <a:gd name="connsiteY874" fmla="*/ 899583 h 6857999"/>
              <a:gd name="connsiteX875" fmla="*/ 3204898 w 4070350"/>
              <a:gd name="connsiteY875" fmla="*/ 891911 h 6857999"/>
              <a:gd name="connsiteX876" fmla="*/ 3205956 w 4070350"/>
              <a:gd name="connsiteY876" fmla="*/ 883973 h 6857999"/>
              <a:gd name="connsiteX877" fmla="*/ 3207808 w 4070350"/>
              <a:gd name="connsiteY877" fmla="*/ 876300 h 6857999"/>
              <a:gd name="connsiteX878" fmla="*/ 3209925 w 4070350"/>
              <a:gd name="connsiteY878" fmla="*/ 868892 h 6857999"/>
              <a:gd name="connsiteX879" fmla="*/ 3211513 w 4070350"/>
              <a:gd name="connsiteY879" fmla="*/ 865452 h 6857999"/>
              <a:gd name="connsiteX880" fmla="*/ 3212836 w 4070350"/>
              <a:gd name="connsiteY880" fmla="*/ 862013 h 6857999"/>
              <a:gd name="connsiteX881" fmla="*/ 3214688 w 4070350"/>
              <a:gd name="connsiteY881" fmla="*/ 858573 h 6857999"/>
              <a:gd name="connsiteX882" fmla="*/ 3216540 w 4070350"/>
              <a:gd name="connsiteY882" fmla="*/ 855398 h 6857999"/>
              <a:gd name="connsiteX883" fmla="*/ 3218921 w 4070350"/>
              <a:gd name="connsiteY883" fmla="*/ 851958 h 6857999"/>
              <a:gd name="connsiteX884" fmla="*/ 3221302 w 4070350"/>
              <a:gd name="connsiteY884" fmla="*/ 848783 h 6857999"/>
              <a:gd name="connsiteX885" fmla="*/ 3223948 w 4070350"/>
              <a:gd name="connsiteY885" fmla="*/ 845608 h 6857999"/>
              <a:gd name="connsiteX886" fmla="*/ 3226858 w 4070350"/>
              <a:gd name="connsiteY886" fmla="*/ 842963 h 6857999"/>
              <a:gd name="connsiteX887" fmla="*/ 3227123 w 4070350"/>
              <a:gd name="connsiteY887" fmla="*/ 836083 h 6857999"/>
              <a:gd name="connsiteX888" fmla="*/ 3227388 w 4070350"/>
              <a:gd name="connsiteY888" fmla="*/ 829998 h 6857999"/>
              <a:gd name="connsiteX889" fmla="*/ 3228446 w 4070350"/>
              <a:gd name="connsiteY889" fmla="*/ 824706 h 6857999"/>
              <a:gd name="connsiteX890" fmla="*/ 3228975 w 4070350"/>
              <a:gd name="connsiteY890" fmla="*/ 819944 h 6857999"/>
              <a:gd name="connsiteX891" fmla="*/ 3230033 w 4070350"/>
              <a:gd name="connsiteY891" fmla="*/ 815975 h 6857999"/>
              <a:gd name="connsiteX892" fmla="*/ 3231356 w 4070350"/>
              <a:gd name="connsiteY892" fmla="*/ 812536 h 6857999"/>
              <a:gd name="connsiteX893" fmla="*/ 3232679 w 4070350"/>
              <a:gd name="connsiteY893" fmla="*/ 809361 h 6857999"/>
              <a:gd name="connsiteX894" fmla="*/ 3234002 w 4070350"/>
              <a:gd name="connsiteY894" fmla="*/ 806979 h 6857999"/>
              <a:gd name="connsiteX895" fmla="*/ 3235854 w 4070350"/>
              <a:gd name="connsiteY895" fmla="*/ 804863 h 6857999"/>
              <a:gd name="connsiteX896" fmla="*/ 3237706 w 4070350"/>
              <a:gd name="connsiteY896" fmla="*/ 803275 h 6857999"/>
              <a:gd name="connsiteX897" fmla="*/ 3239558 w 4070350"/>
              <a:gd name="connsiteY897" fmla="*/ 802217 h 6857999"/>
              <a:gd name="connsiteX898" fmla="*/ 3241675 w 4070350"/>
              <a:gd name="connsiteY898" fmla="*/ 801688 h 6857999"/>
              <a:gd name="connsiteX899" fmla="*/ 3243792 w 4070350"/>
              <a:gd name="connsiteY899" fmla="*/ 800894 h 6857999"/>
              <a:gd name="connsiteX900" fmla="*/ 3245908 w 4070350"/>
              <a:gd name="connsiteY900" fmla="*/ 800894 h 6857999"/>
              <a:gd name="connsiteX901" fmla="*/ 3248290 w 4070350"/>
              <a:gd name="connsiteY901" fmla="*/ 800894 h 6857999"/>
              <a:gd name="connsiteX902" fmla="*/ 3250406 w 4070350"/>
              <a:gd name="connsiteY902" fmla="*/ 801158 h 6857999"/>
              <a:gd name="connsiteX903" fmla="*/ 3255433 w 4070350"/>
              <a:gd name="connsiteY903" fmla="*/ 802481 h 6857999"/>
              <a:gd name="connsiteX904" fmla="*/ 3260196 w 4070350"/>
              <a:gd name="connsiteY904" fmla="*/ 804333 h 6857999"/>
              <a:gd name="connsiteX905" fmla="*/ 3270515 w 4070350"/>
              <a:gd name="connsiteY905" fmla="*/ 808302 h 6857999"/>
              <a:gd name="connsiteX906" fmla="*/ 3275277 w 4070350"/>
              <a:gd name="connsiteY906" fmla="*/ 809625 h 6857999"/>
              <a:gd name="connsiteX907" fmla="*/ 3277923 w 4070350"/>
              <a:gd name="connsiteY907" fmla="*/ 810419 h 6857999"/>
              <a:gd name="connsiteX908" fmla="*/ 3280304 w 4070350"/>
              <a:gd name="connsiteY908" fmla="*/ 810683 h 6857999"/>
              <a:gd name="connsiteX909" fmla="*/ 3282421 w 4070350"/>
              <a:gd name="connsiteY909" fmla="*/ 810948 h 6857999"/>
              <a:gd name="connsiteX910" fmla="*/ 3284802 w 4070350"/>
              <a:gd name="connsiteY910" fmla="*/ 810683 h 6857999"/>
              <a:gd name="connsiteX911" fmla="*/ 3286919 w 4070350"/>
              <a:gd name="connsiteY911" fmla="*/ 810419 h 6857999"/>
              <a:gd name="connsiteX912" fmla="*/ 3289036 w 4070350"/>
              <a:gd name="connsiteY912" fmla="*/ 809625 h 6857999"/>
              <a:gd name="connsiteX913" fmla="*/ 3291681 w 4070350"/>
              <a:gd name="connsiteY913" fmla="*/ 805921 h 6857999"/>
              <a:gd name="connsiteX914" fmla="*/ 3294592 w 4070350"/>
              <a:gd name="connsiteY914" fmla="*/ 802481 h 6857999"/>
              <a:gd name="connsiteX915" fmla="*/ 3297767 w 4070350"/>
              <a:gd name="connsiteY915" fmla="*/ 799836 h 6857999"/>
              <a:gd name="connsiteX916" fmla="*/ 3300677 w 4070350"/>
              <a:gd name="connsiteY916" fmla="*/ 797719 h 6857999"/>
              <a:gd name="connsiteX917" fmla="*/ 3304117 w 4070350"/>
              <a:gd name="connsiteY917" fmla="*/ 796131 h 6857999"/>
              <a:gd name="connsiteX918" fmla="*/ 3307027 w 4070350"/>
              <a:gd name="connsiteY918" fmla="*/ 794544 h 6857999"/>
              <a:gd name="connsiteX919" fmla="*/ 3310467 w 4070350"/>
              <a:gd name="connsiteY919" fmla="*/ 793750 h 6857999"/>
              <a:gd name="connsiteX920" fmla="*/ 3313642 w 4070350"/>
              <a:gd name="connsiteY920" fmla="*/ 793486 h 6857999"/>
              <a:gd name="connsiteX921" fmla="*/ 3317081 w 4070350"/>
              <a:gd name="connsiteY921" fmla="*/ 793221 h 6857999"/>
              <a:gd name="connsiteX922" fmla="*/ 3320256 w 4070350"/>
              <a:gd name="connsiteY922" fmla="*/ 793221 h 6857999"/>
              <a:gd name="connsiteX923" fmla="*/ 3323961 w 4070350"/>
              <a:gd name="connsiteY923" fmla="*/ 793486 h 6857999"/>
              <a:gd name="connsiteX924" fmla="*/ 3327400 w 4070350"/>
              <a:gd name="connsiteY924" fmla="*/ 794015 h 6857999"/>
              <a:gd name="connsiteX925" fmla="*/ 3334279 w 4070350"/>
              <a:gd name="connsiteY925" fmla="*/ 795338 h 6857999"/>
              <a:gd name="connsiteX926" fmla="*/ 3341158 w 4070350"/>
              <a:gd name="connsiteY926" fmla="*/ 797190 h 6857999"/>
              <a:gd name="connsiteX927" fmla="*/ 3377936 w 4070350"/>
              <a:gd name="connsiteY927" fmla="*/ 810683 h 6857999"/>
              <a:gd name="connsiteX928" fmla="*/ 3376877 w 4070350"/>
              <a:gd name="connsiteY928" fmla="*/ 808831 h 6857999"/>
              <a:gd name="connsiteX929" fmla="*/ 3378200 w 4070350"/>
              <a:gd name="connsiteY929" fmla="*/ 799306 h 6857999"/>
              <a:gd name="connsiteX930" fmla="*/ 3380317 w 4070350"/>
              <a:gd name="connsiteY930" fmla="*/ 790046 h 6857999"/>
              <a:gd name="connsiteX931" fmla="*/ 3382698 w 4070350"/>
              <a:gd name="connsiteY931" fmla="*/ 782108 h 6857999"/>
              <a:gd name="connsiteX932" fmla="*/ 3385344 w 4070350"/>
              <a:gd name="connsiteY932" fmla="*/ 774700 h 6857999"/>
              <a:gd name="connsiteX933" fmla="*/ 3388254 w 4070350"/>
              <a:gd name="connsiteY933" fmla="*/ 768350 h 6857999"/>
              <a:gd name="connsiteX934" fmla="*/ 3391165 w 4070350"/>
              <a:gd name="connsiteY934" fmla="*/ 762794 h 6857999"/>
              <a:gd name="connsiteX935" fmla="*/ 3394604 w 4070350"/>
              <a:gd name="connsiteY935" fmla="*/ 757502 h 6857999"/>
              <a:gd name="connsiteX936" fmla="*/ 3398308 w 4070350"/>
              <a:gd name="connsiteY936" fmla="*/ 753269 h 6857999"/>
              <a:gd name="connsiteX937" fmla="*/ 3401748 w 4070350"/>
              <a:gd name="connsiteY937" fmla="*/ 749300 h 6857999"/>
              <a:gd name="connsiteX938" fmla="*/ 3405717 w 4070350"/>
              <a:gd name="connsiteY938" fmla="*/ 746390 h 6857999"/>
              <a:gd name="connsiteX939" fmla="*/ 3409950 w 4070350"/>
              <a:gd name="connsiteY939" fmla="*/ 743744 h 6857999"/>
              <a:gd name="connsiteX940" fmla="*/ 3414183 w 4070350"/>
              <a:gd name="connsiteY940" fmla="*/ 741627 h 6857999"/>
              <a:gd name="connsiteX941" fmla="*/ 3418417 w 4070350"/>
              <a:gd name="connsiteY941" fmla="*/ 739775 h 6857999"/>
              <a:gd name="connsiteX942" fmla="*/ 3422915 w 4070350"/>
              <a:gd name="connsiteY942" fmla="*/ 738452 h 6857999"/>
              <a:gd name="connsiteX943" fmla="*/ 3427413 w 4070350"/>
              <a:gd name="connsiteY943" fmla="*/ 737658 h 6857999"/>
              <a:gd name="connsiteX944" fmla="*/ 3432175 w 4070350"/>
              <a:gd name="connsiteY944" fmla="*/ 737129 h 6857999"/>
              <a:gd name="connsiteX945" fmla="*/ 3437202 w 4070350"/>
              <a:gd name="connsiteY945" fmla="*/ 736600 h 6857999"/>
              <a:gd name="connsiteX946" fmla="*/ 3441965 w 4070350"/>
              <a:gd name="connsiteY946" fmla="*/ 736600 h 6857999"/>
              <a:gd name="connsiteX947" fmla="*/ 3446727 w 4070350"/>
              <a:gd name="connsiteY947" fmla="*/ 737129 h 6857999"/>
              <a:gd name="connsiteX948" fmla="*/ 3451490 w 4070350"/>
              <a:gd name="connsiteY948" fmla="*/ 737394 h 6857999"/>
              <a:gd name="connsiteX949" fmla="*/ 3461544 w 4070350"/>
              <a:gd name="connsiteY949" fmla="*/ 738452 h 6857999"/>
              <a:gd name="connsiteX950" fmla="*/ 3471598 w 4070350"/>
              <a:gd name="connsiteY950" fmla="*/ 739775 h 6857999"/>
              <a:gd name="connsiteX951" fmla="*/ 3481123 w 4070350"/>
              <a:gd name="connsiteY951" fmla="*/ 740833 h 6857999"/>
              <a:gd name="connsiteX952" fmla="*/ 3490383 w 4070350"/>
              <a:gd name="connsiteY952" fmla="*/ 741892 h 6857999"/>
              <a:gd name="connsiteX953" fmla="*/ 3495146 w 4070350"/>
              <a:gd name="connsiteY953" fmla="*/ 741892 h 6857999"/>
              <a:gd name="connsiteX954" fmla="*/ 3499644 w 4070350"/>
              <a:gd name="connsiteY954" fmla="*/ 741892 h 6857999"/>
              <a:gd name="connsiteX955" fmla="*/ 3503877 w 4070350"/>
              <a:gd name="connsiteY955" fmla="*/ 741627 h 6857999"/>
              <a:gd name="connsiteX956" fmla="*/ 3508111 w 4070350"/>
              <a:gd name="connsiteY956" fmla="*/ 740833 h 6857999"/>
              <a:gd name="connsiteX957" fmla="*/ 3512608 w 4070350"/>
              <a:gd name="connsiteY957" fmla="*/ 740040 h 6857999"/>
              <a:gd name="connsiteX958" fmla="*/ 3517636 w 4070350"/>
              <a:gd name="connsiteY958" fmla="*/ 739511 h 6857999"/>
              <a:gd name="connsiteX959" fmla="*/ 3523192 w 4070350"/>
              <a:gd name="connsiteY959" fmla="*/ 739246 h 6857999"/>
              <a:gd name="connsiteX960" fmla="*/ 3528748 w 4070350"/>
              <a:gd name="connsiteY960" fmla="*/ 739246 h 6857999"/>
              <a:gd name="connsiteX961" fmla="*/ 3534569 w 4070350"/>
              <a:gd name="connsiteY961" fmla="*/ 739511 h 6857999"/>
              <a:gd name="connsiteX962" fmla="*/ 3540919 w 4070350"/>
              <a:gd name="connsiteY962" fmla="*/ 740040 h 6857999"/>
              <a:gd name="connsiteX963" fmla="*/ 3547004 w 4070350"/>
              <a:gd name="connsiteY963" fmla="*/ 740833 h 6857999"/>
              <a:gd name="connsiteX964" fmla="*/ 3553619 w 4070350"/>
              <a:gd name="connsiteY964" fmla="*/ 741892 h 6857999"/>
              <a:gd name="connsiteX965" fmla="*/ 3559969 w 4070350"/>
              <a:gd name="connsiteY965" fmla="*/ 742950 h 6857999"/>
              <a:gd name="connsiteX966" fmla="*/ 3566583 w 4070350"/>
              <a:gd name="connsiteY966" fmla="*/ 744538 h 6857999"/>
              <a:gd name="connsiteX967" fmla="*/ 3573198 w 4070350"/>
              <a:gd name="connsiteY967" fmla="*/ 746390 h 6857999"/>
              <a:gd name="connsiteX968" fmla="*/ 3579548 w 4070350"/>
              <a:gd name="connsiteY968" fmla="*/ 748506 h 6857999"/>
              <a:gd name="connsiteX969" fmla="*/ 3586163 w 4070350"/>
              <a:gd name="connsiteY969" fmla="*/ 750623 h 6857999"/>
              <a:gd name="connsiteX970" fmla="*/ 3592513 w 4070350"/>
              <a:gd name="connsiteY970" fmla="*/ 753004 h 6857999"/>
              <a:gd name="connsiteX971" fmla="*/ 3598598 w 4070350"/>
              <a:gd name="connsiteY971" fmla="*/ 755650 h 6857999"/>
              <a:gd name="connsiteX972" fmla="*/ 3604419 w 4070350"/>
              <a:gd name="connsiteY972" fmla="*/ 758825 h 6857999"/>
              <a:gd name="connsiteX973" fmla="*/ 3613679 w 4070350"/>
              <a:gd name="connsiteY973" fmla="*/ 755121 h 6857999"/>
              <a:gd name="connsiteX974" fmla="*/ 3618177 w 4070350"/>
              <a:gd name="connsiteY974" fmla="*/ 753533 h 6857999"/>
              <a:gd name="connsiteX975" fmla="*/ 3622675 w 4070350"/>
              <a:gd name="connsiteY975" fmla="*/ 752211 h 6857999"/>
              <a:gd name="connsiteX976" fmla="*/ 3626908 w 4070350"/>
              <a:gd name="connsiteY976" fmla="*/ 751152 h 6857999"/>
              <a:gd name="connsiteX977" fmla="*/ 3631142 w 4070350"/>
              <a:gd name="connsiteY977" fmla="*/ 750623 h 6857999"/>
              <a:gd name="connsiteX978" fmla="*/ 3635375 w 4070350"/>
              <a:gd name="connsiteY978" fmla="*/ 750358 h 6857999"/>
              <a:gd name="connsiteX979" fmla="*/ 3639344 w 4070350"/>
              <a:gd name="connsiteY979" fmla="*/ 750623 h 6857999"/>
              <a:gd name="connsiteX980" fmla="*/ 3641461 w 4070350"/>
              <a:gd name="connsiteY980" fmla="*/ 751152 h 6857999"/>
              <a:gd name="connsiteX981" fmla="*/ 3643048 w 4070350"/>
              <a:gd name="connsiteY981" fmla="*/ 751681 h 6857999"/>
              <a:gd name="connsiteX982" fmla="*/ 3644900 w 4070350"/>
              <a:gd name="connsiteY982" fmla="*/ 752740 h 6857999"/>
              <a:gd name="connsiteX983" fmla="*/ 3646752 w 4070350"/>
              <a:gd name="connsiteY983" fmla="*/ 753533 h 6857999"/>
              <a:gd name="connsiteX984" fmla="*/ 3648604 w 4070350"/>
              <a:gd name="connsiteY984" fmla="*/ 754856 h 6857999"/>
              <a:gd name="connsiteX985" fmla="*/ 3650456 w 4070350"/>
              <a:gd name="connsiteY985" fmla="*/ 756444 h 6857999"/>
              <a:gd name="connsiteX986" fmla="*/ 3652308 w 4070350"/>
              <a:gd name="connsiteY986" fmla="*/ 757767 h 6857999"/>
              <a:gd name="connsiteX987" fmla="*/ 3653631 w 4070350"/>
              <a:gd name="connsiteY987" fmla="*/ 759883 h 6857999"/>
              <a:gd name="connsiteX988" fmla="*/ 3655483 w 4070350"/>
              <a:gd name="connsiteY988" fmla="*/ 762000 h 6857999"/>
              <a:gd name="connsiteX989" fmla="*/ 3657071 w 4070350"/>
              <a:gd name="connsiteY989" fmla="*/ 764381 h 6857999"/>
              <a:gd name="connsiteX990" fmla="*/ 3658658 w 4070350"/>
              <a:gd name="connsiteY990" fmla="*/ 767292 h 6857999"/>
              <a:gd name="connsiteX991" fmla="*/ 3659717 w 4070350"/>
              <a:gd name="connsiteY991" fmla="*/ 770202 h 6857999"/>
              <a:gd name="connsiteX992" fmla="*/ 3662363 w 4070350"/>
              <a:gd name="connsiteY992" fmla="*/ 777081 h 6857999"/>
              <a:gd name="connsiteX993" fmla="*/ 3665008 w 4070350"/>
              <a:gd name="connsiteY993" fmla="*/ 785548 h 6857999"/>
              <a:gd name="connsiteX994" fmla="*/ 3666067 w 4070350"/>
              <a:gd name="connsiteY994" fmla="*/ 788723 h 6857999"/>
              <a:gd name="connsiteX995" fmla="*/ 3667125 w 4070350"/>
              <a:gd name="connsiteY995" fmla="*/ 791633 h 6857999"/>
              <a:gd name="connsiteX996" fmla="*/ 3668448 w 4070350"/>
              <a:gd name="connsiteY996" fmla="*/ 794279 h 6857999"/>
              <a:gd name="connsiteX997" fmla="*/ 3670036 w 4070350"/>
              <a:gd name="connsiteY997" fmla="*/ 797190 h 6857999"/>
              <a:gd name="connsiteX998" fmla="*/ 3671888 w 4070350"/>
              <a:gd name="connsiteY998" fmla="*/ 799571 h 6857999"/>
              <a:gd name="connsiteX999" fmla="*/ 3673740 w 4070350"/>
              <a:gd name="connsiteY999" fmla="*/ 801688 h 6857999"/>
              <a:gd name="connsiteX1000" fmla="*/ 3675856 w 4070350"/>
              <a:gd name="connsiteY1000" fmla="*/ 803804 h 6857999"/>
              <a:gd name="connsiteX1001" fmla="*/ 3678238 w 4070350"/>
              <a:gd name="connsiteY1001" fmla="*/ 805392 h 6857999"/>
              <a:gd name="connsiteX1002" fmla="*/ 3680354 w 4070350"/>
              <a:gd name="connsiteY1002" fmla="*/ 806979 h 6857999"/>
              <a:gd name="connsiteX1003" fmla="*/ 3683000 w 4070350"/>
              <a:gd name="connsiteY1003" fmla="*/ 808302 h 6857999"/>
              <a:gd name="connsiteX1004" fmla="*/ 3685646 w 4070350"/>
              <a:gd name="connsiteY1004" fmla="*/ 809361 h 6857999"/>
              <a:gd name="connsiteX1005" fmla="*/ 3688292 w 4070350"/>
              <a:gd name="connsiteY1005" fmla="*/ 810154 h 6857999"/>
              <a:gd name="connsiteX1006" fmla="*/ 3691202 w 4070350"/>
              <a:gd name="connsiteY1006" fmla="*/ 810419 h 6857999"/>
              <a:gd name="connsiteX1007" fmla="*/ 3694113 w 4070350"/>
              <a:gd name="connsiteY1007" fmla="*/ 810154 h 6857999"/>
              <a:gd name="connsiteX1008" fmla="*/ 3697288 w 4070350"/>
              <a:gd name="connsiteY1008" fmla="*/ 809625 h 6857999"/>
              <a:gd name="connsiteX1009" fmla="*/ 3700198 w 4070350"/>
              <a:gd name="connsiteY1009" fmla="*/ 808831 h 6857999"/>
              <a:gd name="connsiteX1010" fmla="*/ 3702844 w 4070350"/>
              <a:gd name="connsiteY1010" fmla="*/ 801952 h 6857999"/>
              <a:gd name="connsiteX1011" fmla="*/ 3705490 w 4070350"/>
              <a:gd name="connsiteY1011" fmla="*/ 796396 h 6857999"/>
              <a:gd name="connsiteX1012" fmla="*/ 3708136 w 4070350"/>
              <a:gd name="connsiteY1012" fmla="*/ 792163 h 6857999"/>
              <a:gd name="connsiteX1013" fmla="*/ 3710517 w 4070350"/>
              <a:gd name="connsiteY1013" fmla="*/ 789252 h 6857999"/>
              <a:gd name="connsiteX1014" fmla="*/ 3711575 w 4070350"/>
              <a:gd name="connsiteY1014" fmla="*/ 788194 h 6857999"/>
              <a:gd name="connsiteX1015" fmla="*/ 3712898 w 4070350"/>
              <a:gd name="connsiteY1015" fmla="*/ 787665 h 6857999"/>
              <a:gd name="connsiteX1016" fmla="*/ 3713692 w 4070350"/>
              <a:gd name="connsiteY1016" fmla="*/ 787136 h 6857999"/>
              <a:gd name="connsiteX1017" fmla="*/ 3714750 w 4070350"/>
              <a:gd name="connsiteY1017" fmla="*/ 786871 h 6857999"/>
              <a:gd name="connsiteX1018" fmla="*/ 3715808 w 4070350"/>
              <a:gd name="connsiteY1018" fmla="*/ 786871 h 6857999"/>
              <a:gd name="connsiteX1019" fmla="*/ 3716867 w 4070350"/>
              <a:gd name="connsiteY1019" fmla="*/ 787136 h 6857999"/>
              <a:gd name="connsiteX1020" fmla="*/ 3717661 w 4070350"/>
              <a:gd name="connsiteY1020" fmla="*/ 787665 h 6857999"/>
              <a:gd name="connsiteX1021" fmla="*/ 3718454 w 4070350"/>
              <a:gd name="connsiteY1021" fmla="*/ 788194 h 6857999"/>
              <a:gd name="connsiteX1022" fmla="*/ 3720306 w 4070350"/>
              <a:gd name="connsiteY1022" fmla="*/ 790046 h 6857999"/>
              <a:gd name="connsiteX1023" fmla="*/ 3721894 w 4070350"/>
              <a:gd name="connsiteY1023" fmla="*/ 792427 h 6857999"/>
              <a:gd name="connsiteX1024" fmla="*/ 3723481 w 4070350"/>
              <a:gd name="connsiteY1024" fmla="*/ 795602 h 6857999"/>
              <a:gd name="connsiteX1025" fmla="*/ 3724804 w 4070350"/>
              <a:gd name="connsiteY1025" fmla="*/ 799306 h 6857999"/>
              <a:gd name="connsiteX1026" fmla="*/ 3727715 w 4070350"/>
              <a:gd name="connsiteY1026" fmla="*/ 806979 h 6857999"/>
              <a:gd name="connsiteX1027" fmla="*/ 3729831 w 4070350"/>
              <a:gd name="connsiteY1027" fmla="*/ 815711 h 6857999"/>
              <a:gd name="connsiteX1028" fmla="*/ 3735123 w 4070350"/>
              <a:gd name="connsiteY1028" fmla="*/ 837142 h 6857999"/>
              <a:gd name="connsiteX1029" fmla="*/ 3740415 w 4070350"/>
              <a:gd name="connsiteY1029" fmla="*/ 858573 h 6857999"/>
              <a:gd name="connsiteX1030" fmla="*/ 3745177 w 4070350"/>
              <a:gd name="connsiteY1030" fmla="*/ 880004 h 6857999"/>
              <a:gd name="connsiteX1031" fmla="*/ 3749675 w 4070350"/>
              <a:gd name="connsiteY1031" fmla="*/ 901436 h 6857999"/>
              <a:gd name="connsiteX1032" fmla="*/ 3753908 w 4070350"/>
              <a:gd name="connsiteY1032" fmla="*/ 923131 h 6857999"/>
              <a:gd name="connsiteX1033" fmla="*/ 3758142 w 4070350"/>
              <a:gd name="connsiteY1033" fmla="*/ 944827 h 6857999"/>
              <a:gd name="connsiteX1034" fmla="*/ 3761846 w 4070350"/>
              <a:gd name="connsiteY1034" fmla="*/ 966523 h 6857999"/>
              <a:gd name="connsiteX1035" fmla="*/ 3765286 w 4070350"/>
              <a:gd name="connsiteY1035" fmla="*/ 988748 h 6857999"/>
              <a:gd name="connsiteX1036" fmla="*/ 3768461 w 4070350"/>
              <a:gd name="connsiteY1036" fmla="*/ 1010708 h 6857999"/>
              <a:gd name="connsiteX1037" fmla="*/ 3771106 w 4070350"/>
              <a:gd name="connsiteY1037" fmla="*/ 1032669 h 6857999"/>
              <a:gd name="connsiteX1038" fmla="*/ 3773488 w 4070350"/>
              <a:gd name="connsiteY1038" fmla="*/ 1054629 h 6857999"/>
              <a:gd name="connsiteX1039" fmla="*/ 3775604 w 4070350"/>
              <a:gd name="connsiteY1039" fmla="*/ 1077119 h 6857999"/>
              <a:gd name="connsiteX1040" fmla="*/ 3777192 w 4070350"/>
              <a:gd name="connsiteY1040" fmla="*/ 1099344 h 6857999"/>
              <a:gd name="connsiteX1041" fmla="*/ 3778515 w 4070350"/>
              <a:gd name="connsiteY1041" fmla="*/ 1121569 h 6857999"/>
              <a:gd name="connsiteX1042" fmla="*/ 3779573 w 4070350"/>
              <a:gd name="connsiteY1042" fmla="*/ 1144323 h 6857999"/>
              <a:gd name="connsiteX1043" fmla="*/ 3779838 w 4070350"/>
              <a:gd name="connsiteY1043" fmla="*/ 1166813 h 6857999"/>
              <a:gd name="connsiteX1044" fmla="*/ 3786717 w 4070350"/>
              <a:gd name="connsiteY1044" fmla="*/ 1221581 h 6857999"/>
              <a:gd name="connsiteX1045" fmla="*/ 3790156 w 4070350"/>
              <a:gd name="connsiteY1045" fmla="*/ 1249098 h 6857999"/>
              <a:gd name="connsiteX1046" fmla="*/ 3793067 w 4070350"/>
              <a:gd name="connsiteY1046" fmla="*/ 1276350 h 6857999"/>
              <a:gd name="connsiteX1047" fmla="*/ 3795713 w 4070350"/>
              <a:gd name="connsiteY1047" fmla="*/ 1303867 h 6857999"/>
              <a:gd name="connsiteX1048" fmla="*/ 3798623 w 4070350"/>
              <a:gd name="connsiteY1048" fmla="*/ 1331119 h 6857999"/>
              <a:gd name="connsiteX1049" fmla="*/ 3800740 w 4070350"/>
              <a:gd name="connsiteY1049" fmla="*/ 1358636 h 6857999"/>
              <a:gd name="connsiteX1050" fmla="*/ 3802856 w 4070350"/>
              <a:gd name="connsiteY1050" fmla="*/ 1385888 h 6857999"/>
              <a:gd name="connsiteX1051" fmla="*/ 3804179 w 4070350"/>
              <a:gd name="connsiteY1051" fmla="*/ 1413669 h 6857999"/>
              <a:gd name="connsiteX1052" fmla="*/ 3805767 w 4070350"/>
              <a:gd name="connsiteY1052" fmla="*/ 1441186 h 6857999"/>
              <a:gd name="connsiteX1053" fmla="*/ 3806561 w 4070350"/>
              <a:gd name="connsiteY1053" fmla="*/ 1468702 h 6857999"/>
              <a:gd name="connsiteX1054" fmla="*/ 3807090 w 4070350"/>
              <a:gd name="connsiteY1054" fmla="*/ 1496484 h 6857999"/>
              <a:gd name="connsiteX1055" fmla="*/ 3807090 w 4070350"/>
              <a:gd name="connsiteY1055" fmla="*/ 1523735 h 6857999"/>
              <a:gd name="connsiteX1056" fmla="*/ 3806561 w 4070350"/>
              <a:gd name="connsiteY1056" fmla="*/ 1551517 h 6857999"/>
              <a:gd name="connsiteX1057" fmla="*/ 3805767 w 4070350"/>
              <a:gd name="connsiteY1057" fmla="*/ 1579298 h 6857999"/>
              <a:gd name="connsiteX1058" fmla="*/ 3803915 w 4070350"/>
              <a:gd name="connsiteY1058" fmla="*/ 1607079 h 6857999"/>
              <a:gd name="connsiteX1059" fmla="*/ 3843073 w 4070350"/>
              <a:gd name="connsiteY1059" fmla="*/ 2333625 h 6857999"/>
              <a:gd name="connsiteX1060" fmla="*/ 3847042 w 4070350"/>
              <a:gd name="connsiteY1060" fmla="*/ 2355586 h 6857999"/>
              <a:gd name="connsiteX1061" fmla="*/ 3850746 w 4070350"/>
              <a:gd name="connsiteY1061" fmla="*/ 2377546 h 6857999"/>
              <a:gd name="connsiteX1062" fmla="*/ 3853656 w 4070350"/>
              <a:gd name="connsiteY1062" fmla="*/ 2400036 h 6857999"/>
              <a:gd name="connsiteX1063" fmla="*/ 3856831 w 4070350"/>
              <a:gd name="connsiteY1063" fmla="*/ 2422261 h 6857999"/>
              <a:gd name="connsiteX1064" fmla="*/ 3859213 w 4070350"/>
              <a:gd name="connsiteY1064" fmla="*/ 2444486 h 6857999"/>
              <a:gd name="connsiteX1065" fmla="*/ 3861329 w 4070350"/>
              <a:gd name="connsiteY1065" fmla="*/ 2466711 h 6857999"/>
              <a:gd name="connsiteX1066" fmla="*/ 3863446 w 4070350"/>
              <a:gd name="connsiteY1066" fmla="*/ 2489200 h 6857999"/>
              <a:gd name="connsiteX1067" fmla="*/ 3865033 w 4070350"/>
              <a:gd name="connsiteY1067" fmla="*/ 2511690 h 6857999"/>
              <a:gd name="connsiteX1068" fmla="*/ 3866092 w 4070350"/>
              <a:gd name="connsiteY1068" fmla="*/ 2533915 h 6857999"/>
              <a:gd name="connsiteX1069" fmla="*/ 3867415 w 4070350"/>
              <a:gd name="connsiteY1069" fmla="*/ 2556140 h 6857999"/>
              <a:gd name="connsiteX1070" fmla="*/ 3867944 w 4070350"/>
              <a:gd name="connsiteY1070" fmla="*/ 2578894 h 6857999"/>
              <a:gd name="connsiteX1071" fmla="*/ 3868473 w 4070350"/>
              <a:gd name="connsiteY1071" fmla="*/ 2601384 h 6857999"/>
              <a:gd name="connsiteX1072" fmla="*/ 3868473 w 4070350"/>
              <a:gd name="connsiteY1072" fmla="*/ 2623873 h 6857999"/>
              <a:gd name="connsiteX1073" fmla="*/ 3868473 w 4070350"/>
              <a:gd name="connsiteY1073" fmla="*/ 2646363 h 6857999"/>
              <a:gd name="connsiteX1074" fmla="*/ 3868208 w 4070350"/>
              <a:gd name="connsiteY1074" fmla="*/ 2669117 h 6857999"/>
              <a:gd name="connsiteX1075" fmla="*/ 3867944 w 4070350"/>
              <a:gd name="connsiteY1075" fmla="*/ 2691607 h 6857999"/>
              <a:gd name="connsiteX1076" fmla="*/ 3868473 w 4070350"/>
              <a:gd name="connsiteY1076" fmla="*/ 2692929 h 6857999"/>
              <a:gd name="connsiteX1077" fmla="*/ 3869002 w 4070350"/>
              <a:gd name="connsiteY1077" fmla="*/ 2693988 h 6857999"/>
              <a:gd name="connsiteX1078" fmla="*/ 3869531 w 4070350"/>
              <a:gd name="connsiteY1078" fmla="*/ 2695840 h 6857999"/>
              <a:gd name="connsiteX1079" fmla="*/ 3869796 w 4070350"/>
              <a:gd name="connsiteY1079" fmla="*/ 2697692 h 6857999"/>
              <a:gd name="connsiteX1080" fmla="*/ 3869531 w 4070350"/>
              <a:gd name="connsiteY1080" fmla="*/ 2699808 h 6857999"/>
              <a:gd name="connsiteX1081" fmla="*/ 3869002 w 4070350"/>
              <a:gd name="connsiteY1081" fmla="*/ 2702190 h 6857999"/>
              <a:gd name="connsiteX1082" fmla="*/ 3868473 w 4070350"/>
              <a:gd name="connsiteY1082" fmla="*/ 2704836 h 6857999"/>
              <a:gd name="connsiteX1083" fmla="*/ 3867679 w 4070350"/>
              <a:gd name="connsiteY1083" fmla="*/ 2708275 h 6857999"/>
              <a:gd name="connsiteX1084" fmla="*/ 3868208 w 4070350"/>
              <a:gd name="connsiteY1084" fmla="*/ 2715419 h 6857999"/>
              <a:gd name="connsiteX1085" fmla="*/ 3868738 w 4070350"/>
              <a:gd name="connsiteY1085" fmla="*/ 2722827 h 6857999"/>
              <a:gd name="connsiteX1086" fmla="*/ 3870854 w 4070350"/>
              <a:gd name="connsiteY1086" fmla="*/ 2727854 h 6857999"/>
              <a:gd name="connsiteX1087" fmla="*/ 3872971 w 4070350"/>
              <a:gd name="connsiteY1087" fmla="*/ 2732882 h 6857999"/>
              <a:gd name="connsiteX1088" fmla="*/ 3874823 w 4070350"/>
              <a:gd name="connsiteY1088" fmla="*/ 2738173 h 6857999"/>
              <a:gd name="connsiteX1089" fmla="*/ 3876146 w 4070350"/>
              <a:gd name="connsiteY1089" fmla="*/ 2743200 h 6857999"/>
              <a:gd name="connsiteX1090" fmla="*/ 3877204 w 4070350"/>
              <a:gd name="connsiteY1090" fmla="*/ 2748492 h 6857999"/>
              <a:gd name="connsiteX1091" fmla="*/ 3878263 w 4070350"/>
              <a:gd name="connsiteY1091" fmla="*/ 2753783 h 6857999"/>
              <a:gd name="connsiteX1092" fmla="*/ 3878792 w 4070350"/>
              <a:gd name="connsiteY1092" fmla="*/ 2759340 h 6857999"/>
              <a:gd name="connsiteX1093" fmla="*/ 3879321 w 4070350"/>
              <a:gd name="connsiteY1093" fmla="*/ 2764631 h 6857999"/>
              <a:gd name="connsiteX1094" fmla="*/ 3880115 w 4070350"/>
              <a:gd name="connsiteY1094" fmla="*/ 2775480 h 6857999"/>
              <a:gd name="connsiteX1095" fmla="*/ 3880115 w 4070350"/>
              <a:gd name="connsiteY1095" fmla="*/ 2786592 h 6857999"/>
              <a:gd name="connsiteX1096" fmla="*/ 3879321 w 4070350"/>
              <a:gd name="connsiteY1096" fmla="*/ 2809082 h 6857999"/>
              <a:gd name="connsiteX1097" fmla="*/ 3882761 w 4070350"/>
              <a:gd name="connsiteY1097" fmla="*/ 2816225 h 6857999"/>
              <a:gd name="connsiteX1098" fmla="*/ 3885671 w 4070350"/>
              <a:gd name="connsiteY1098" fmla="*/ 2821781 h 6857999"/>
              <a:gd name="connsiteX1099" fmla="*/ 3887258 w 4070350"/>
              <a:gd name="connsiteY1099" fmla="*/ 2823633 h 6857999"/>
              <a:gd name="connsiteX1100" fmla="*/ 3888317 w 4070350"/>
              <a:gd name="connsiteY1100" fmla="*/ 2825221 h 6857999"/>
              <a:gd name="connsiteX1101" fmla="*/ 3889375 w 4070350"/>
              <a:gd name="connsiteY1101" fmla="*/ 2826279 h 6857999"/>
              <a:gd name="connsiteX1102" fmla="*/ 3890433 w 4070350"/>
              <a:gd name="connsiteY1102" fmla="*/ 2827073 h 6857999"/>
              <a:gd name="connsiteX1103" fmla="*/ 3891492 w 4070350"/>
              <a:gd name="connsiteY1103" fmla="*/ 2827338 h 6857999"/>
              <a:gd name="connsiteX1104" fmla="*/ 3892286 w 4070350"/>
              <a:gd name="connsiteY1104" fmla="*/ 2827338 h 6857999"/>
              <a:gd name="connsiteX1105" fmla="*/ 3893344 w 4070350"/>
              <a:gd name="connsiteY1105" fmla="*/ 2827073 h 6857999"/>
              <a:gd name="connsiteX1106" fmla="*/ 3893873 w 4070350"/>
              <a:gd name="connsiteY1106" fmla="*/ 2826544 h 6857999"/>
              <a:gd name="connsiteX1107" fmla="*/ 3894402 w 4070350"/>
              <a:gd name="connsiteY1107" fmla="*/ 2826015 h 6857999"/>
              <a:gd name="connsiteX1108" fmla="*/ 3895461 w 4070350"/>
              <a:gd name="connsiteY1108" fmla="*/ 2824692 h 6857999"/>
              <a:gd name="connsiteX1109" fmla="*/ 3896254 w 4070350"/>
              <a:gd name="connsiteY1109" fmla="*/ 2822311 h 6857999"/>
              <a:gd name="connsiteX1110" fmla="*/ 3897313 w 4070350"/>
              <a:gd name="connsiteY1110" fmla="*/ 2818871 h 6857999"/>
              <a:gd name="connsiteX1111" fmla="*/ 3897842 w 4070350"/>
              <a:gd name="connsiteY1111" fmla="*/ 2815696 h 6857999"/>
              <a:gd name="connsiteX1112" fmla="*/ 3898636 w 4070350"/>
              <a:gd name="connsiteY1112" fmla="*/ 2808552 h 6857999"/>
              <a:gd name="connsiteX1113" fmla="*/ 3899165 w 4070350"/>
              <a:gd name="connsiteY1113" fmla="*/ 2799027 h 6857999"/>
              <a:gd name="connsiteX1114" fmla="*/ 3904721 w 4070350"/>
              <a:gd name="connsiteY1114" fmla="*/ 2777861 h 6857999"/>
              <a:gd name="connsiteX1115" fmla="*/ 3909748 w 4070350"/>
              <a:gd name="connsiteY1115" fmla="*/ 2756959 h 6857999"/>
              <a:gd name="connsiteX1116" fmla="*/ 3914775 w 4070350"/>
              <a:gd name="connsiteY1116" fmla="*/ 2735792 h 6857999"/>
              <a:gd name="connsiteX1117" fmla="*/ 3919538 w 4070350"/>
              <a:gd name="connsiteY1117" fmla="*/ 2714625 h 6857999"/>
              <a:gd name="connsiteX1118" fmla="*/ 3924036 w 4070350"/>
              <a:gd name="connsiteY1118" fmla="*/ 2693194 h 6857999"/>
              <a:gd name="connsiteX1119" fmla="*/ 3928269 w 4070350"/>
              <a:gd name="connsiteY1119" fmla="*/ 2671763 h 6857999"/>
              <a:gd name="connsiteX1120" fmla="*/ 3932238 w 4070350"/>
              <a:gd name="connsiteY1120" fmla="*/ 2650332 h 6857999"/>
              <a:gd name="connsiteX1121" fmla="*/ 3935677 w 4070350"/>
              <a:gd name="connsiteY1121" fmla="*/ 2628900 h 6857999"/>
              <a:gd name="connsiteX1122" fmla="*/ 3939381 w 4070350"/>
              <a:gd name="connsiteY1122" fmla="*/ 2607204 h 6857999"/>
              <a:gd name="connsiteX1123" fmla="*/ 3942556 w 4070350"/>
              <a:gd name="connsiteY1123" fmla="*/ 2585508 h 6857999"/>
              <a:gd name="connsiteX1124" fmla="*/ 3945467 w 4070350"/>
              <a:gd name="connsiteY1124" fmla="*/ 2563813 h 6857999"/>
              <a:gd name="connsiteX1125" fmla="*/ 3947848 w 4070350"/>
              <a:gd name="connsiteY1125" fmla="*/ 2541852 h 6857999"/>
              <a:gd name="connsiteX1126" fmla="*/ 3950229 w 4070350"/>
              <a:gd name="connsiteY1126" fmla="*/ 2519892 h 6857999"/>
              <a:gd name="connsiteX1127" fmla="*/ 3952081 w 4070350"/>
              <a:gd name="connsiteY1127" fmla="*/ 2497667 h 6857999"/>
              <a:gd name="connsiteX1128" fmla="*/ 3953669 w 4070350"/>
              <a:gd name="connsiteY1128" fmla="*/ 2475706 h 6857999"/>
              <a:gd name="connsiteX1129" fmla="*/ 3954727 w 4070350"/>
              <a:gd name="connsiteY1129" fmla="*/ 2453217 h 6857999"/>
              <a:gd name="connsiteX1130" fmla="*/ 3955521 w 4070350"/>
              <a:gd name="connsiteY1130" fmla="*/ 2419615 h 6857999"/>
              <a:gd name="connsiteX1131" fmla="*/ 3955786 w 4070350"/>
              <a:gd name="connsiteY1131" fmla="*/ 2385748 h 6857999"/>
              <a:gd name="connsiteX1132" fmla="*/ 3956050 w 4070350"/>
              <a:gd name="connsiteY1132" fmla="*/ 2378340 h 6857999"/>
              <a:gd name="connsiteX1133" fmla="*/ 3956315 w 4070350"/>
              <a:gd name="connsiteY1133" fmla="*/ 2370667 h 6857999"/>
              <a:gd name="connsiteX1134" fmla="*/ 3956844 w 4070350"/>
              <a:gd name="connsiteY1134" fmla="*/ 2363523 h 6857999"/>
              <a:gd name="connsiteX1135" fmla="*/ 3957902 w 4070350"/>
              <a:gd name="connsiteY1135" fmla="*/ 2356380 h 6857999"/>
              <a:gd name="connsiteX1136" fmla="*/ 3958696 w 4070350"/>
              <a:gd name="connsiteY1136" fmla="*/ 2349765 h 6857999"/>
              <a:gd name="connsiteX1137" fmla="*/ 3960283 w 4070350"/>
              <a:gd name="connsiteY1137" fmla="*/ 2343415 h 6857999"/>
              <a:gd name="connsiteX1138" fmla="*/ 3962400 w 4070350"/>
              <a:gd name="connsiteY1138" fmla="*/ 2337859 h 6857999"/>
              <a:gd name="connsiteX1139" fmla="*/ 3964517 w 4070350"/>
              <a:gd name="connsiteY1139" fmla="*/ 2332567 h 6857999"/>
              <a:gd name="connsiteX1140" fmla="*/ 3965840 w 4070350"/>
              <a:gd name="connsiteY1140" fmla="*/ 2330186 h 6857999"/>
              <a:gd name="connsiteX1141" fmla="*/ 3967163 w 4070350"/>
              <a:gd name="connsiteY1141" fmla="*/ 2328069 h 6857999"/>
              <a:gd name="connsiteX1142" fmla="*/ 3968750 w 4070350"/>
              <a:gd name="connsiteY1142" fmla="*/ 2325952 h 6857999"/>
              <a:gd name="connsiteX1143" fmla="*/ 3970602 w 4070350"/>
              <a:gd name="connsiteY1143" fmla="*/ 2324100 h 6857999"/>
              <a:gd name="connsiteX1144" fmla="*/ 3972190 w 4070350"/>
              <a:gd name="connsiteY1144" fmla="*/ 2322513 h 6857999"/>
              <a:gd name="connsiteX1145" fmla="*/ 3974042 w 4070350"/>
              <a:gd name="connsiteY1145" fmla="*/ 2320925 h 6857999"/>
              <a:gd name="connsiteX1146" fmla="*/ 3976158 w 4070350"/>
              <a:gd name="connsiteY1146" fmla="*/ 2319602 h 6857999"/>
              <a:gd name="connsiteX1147" fmla="*/ 3978275 w 4070350"/>
              <a:gd name="connsiteY1147" fmla="*/ 2318808 h 6857999"/>
              <a:gd name="connsiteX1148" fmla="*/ 3980656 w 4070350"/>
              <a:gd name="connsiteY1148" fmla="*/ 2317750 h 6857999"/>
              <a:gd name="connsiteX1149" fmla="*/ 3983038 w 4070350"/>
              <a:gd name="connsiteY1149" fmla="*/ 2317221 h 6857999"/>
              <a:gd name="connsiteX1150" fmla="*/ 3985948 w 4070350"/>
              <a:gd name="connsiteY1150" fmla="*/ 2316956 h 6857999"/>
              <a:gd name="connsiteX1151" fmla="*/ 3988594 w 4070350"/>
              <a:gd name="connsiteY1151" fmla="*/ 2316956 h 6857999"/>
              <a:gd name="connsiteX1152" fmla="*/ 3991504 w 4070350"/>
              <a:gd name="connsiteY1152" fmla="*/ 2316956 h 6857999"/>
              <a:gd name="connsiteX1153" fmla="*/ 3994679 w 4070350"/>
              <a:gd name="connsiteY1153" fmla="*/ 2317221 h 6857999"/>
              <a:gd name="connsiteX1154" fmla="*/ 3997854 w 4070350"/>
              <a:gd name="connsiteY1154" fmla="*/ 2318279 h 6857999"/>
              <a:gd name="connsiteX1155" fmla="*/ 4001294 w 4070350"/>
              <a:gd name="connsiteY1155" fmla="*/ 2319073 h 6857999"/>
              <a:gd name="connsiteX1156" fmla="*/ 4011348 w 4070350"/>
              <a:gd name="connsiteY1156" fmla="*/ 2322513 h 6857999"/>
              <a:gd name="connsiteX1157" fmla="*/ 4016375 w 4070350"/>
              <a:gd name="connsiteY1157" fmla="*/ 2324100 h 6857999"/>
              <a:gd name="connsiteX1158" fmla="*/ 4021402 w 4070350"/>
              <a:gd name="connsiteY1158" fmla="*/ 2326217 h 6857999"/>
              <a:gd name="connsiteX1159" fmla="*/ 4026429 w 4070350"/>
              <a:gd name="connsiteY1159" fmla="*/ 2328863 h 6857999"/>
              <a:gd name="connsiteX1160" fmla="*/ 4031192 w 4070350"/>
              <a:gd name="connsiteY1160" fmla="*/ 2331509 h 6857999"/>
              <a:gd name="connsiteX1161" fmla="*/ 4035425 w 4070350"/>
              <a:gd name="connsiteY1161" fmla="*/ 2334684 h 6857999"/>
              <a:gd name="connsiteX1162" fmla="*/ 4037542 w 4070350"/>
              <a:gd name="connsiteY1162" fmla="*/ 2336536 h 6857999"/>
              <a:gd name="connsiteX1163" fmla="*/ 4039394 w 4070350"/>
              <a:gd name="connsiteY1163" fmla="*/ 2338652 h 6857999"/>
              <a:gd name="connsiteX1164" fmla="*/ 4041511 w 4070350"/>
              <a:gd name="connsiteY1164" fmla="*/ 2340769 h 6857999"/>
              <a:gd name="connsiteX1165" fmla="*/ 4042833 w 4070350"/>
              <a:gd name="connsiteY1165" fmla="*/ 2342886 h 6857999"/>
              <a:gd name="connsiteX1166" fmla="*/ 4044421 w 4070350"/>
              <a:gd name="connsiteY1166" fmla="*/ 2345267 h 6857999"/>
              <a:gd name="connsiteX1167" fmla="*/ 4046008 w 4070350"/>
              <a:gd name="connsiteY1167" fmla="*/ 2348177 h 6857999"/>
              <a:gd name="connsiteX1168" fmla="*/ 4047067 w 4070350"/>
              <a:gd name="connsiteY1168" fmla="*/ 2351088 h 6857999"/>
              <a:gd name="connsiteX1169" fmla="*/ 4048390 w 4070350"/>
              <a:gd name="connsiteY1169" fmla="*/ 2353998 h 6857999"/>
              <a:gd name="connsiteX1170" fmla="*/ 4049183 w 4070350"/>
              <a:gd name="connsiteY1170" fmla="*/ 2357173 h 6857999"/>
              <a:gd name="connsiteX1171" fmla="*/ 4049713 w 4070350"/>
              <a:gd name="connsiteY1171" fmla="*/ 2360613 h 6857999"/>
              <a:gd name="connsiteX1172" fmla="*/ 4050506 w 4070350"/>
              <a:gd name="connsiteY1172" fmla="*/ 2364317 h 6857999"/>
              <a:gd name="connsiteX1173" fmla="*/ 4050771 w 4070350"/>
              <a:gd name="connsiteY1173" fmla="*/ 2368286 h 6857999"/>
              <a:gd name="connsiteX1174" fmla="*/ 4050771 w 4070350"/>
              <a:gd name="connsiteY1174" fmla="*/ 2372254 h 6857999"/>
              <a:gd name="connsiteX1175" fmla="*/ 4050506 w 4070350"/>
              <a:gd name="connsiteY1175" fmla="*/ 2376752 h 6857999"/>
              <a:gd name="connsiteX1176" fmla="*/ 4050242 w 4070350"/>
              <a:gd name="connsiteY1176" fmla="*/ 2381250 h 6857999"/>
              <a:gd name="connsiteX1177" fmla="*/ 4049448 w 4070350"/>
              <a:gd name="connsiteY1177" fmla="*/ 2386013 h 6857999"/>
              <a:gd name="connsiteX1178" fmla="*/ 4048390 w 4070350"/>
              <a:gd name="connsiteY1178" fmla="*/ 2391305 h 6857999"/>
              <a:gd name="connsiteX1179" fmla="*/ 4047067 w 4070350"/>
              <a:gd name="connsiteY1179" fmla="*/ 2396861 h 6857999"/>
              <a:gd name="connsiteX1180" fmla="*/ 4046273 w 4070350"/>
              <a:gd name="connsiteY1180" fmla="*/ 2401623 h 6857999"/>
              <a:gd name="connsiteX1181" fmla="*/ 4045215 w 4070350"/>
              <a:gd name="connsiteY1181" fmla="*/ 2406915 h 6857999"/>
              <a:gd name="connsiteX1182" fmla="*/ 4044686 w 4070350"/>
              <a:gd name="connsiteY1182" fmla="*/ 2411677 h 6857999"/>
              <a:gd name="connsiteX1183" fmla="*/ 4044156 w 4070350"/>
              <a:gd name="connsiteY1183" fmla="*/ 2416704 h 6857999"/>
              <a:gd name="connsiteX1184" fmla="*/ 4043892 w 4070350"/>
              <a:gd name="connsiteY1184" fmla="*/ 2421732 h 6857999"/>
              <a:gd name="connsiteX1185" fmla="*/ 4043892 w 4070350"/>
              <a:gd name="connsiteY1185" fmla="*/ 2426494 h 6857999"/>
              <a:gd name="connsiteX1186" fmla="*/ 4044421 w 4070350"/>
              <a:gd name="connsiteY1186" fmla="*/ 2436548 h 6857999"/>
              <a:gd name="connsiteX1187" fmla="*/ 4045215 w 4070350"/>
              <a:gd name="connsiteY1187" fmla="*/ 2446338 h 6857999"/>
              <a:gd name="connsiteX1188" fmla="*/ 4046538 w 4070350"/>
              <a:gd name="connsiteY1188" fmla="*/ 2456127 h 6857999"/>
              <a:gd name="connsiteX1189" fmla="*/ 4048390 w 4070350"/>
              <a:gd name="connsiteY1189" fmla="*/ 2465652 h 6857999"/>
              <a:gd name="connsiteX1190" fmla="*/ 4049713 w 4070350"/>
              <a:gd name="connsiteY1190" fmla="*/ 2475706 h 6857999"/>
              <a:gd name="connsiteX1191" fmla="*/ 4053417 w 4070350"/>
              <a:gd name="connsiteY1191" fmla="*/ 2495286 h 6857999"/>
              <a:gd name="connsiteX1192" fmla="*/ 4055004 w 4070350"/>
              <a:gd name="connsiteY1192" fmla="*/ 2504811 h 6857999"/>
              <a:gd name="connsiteX1193" fmla="*/ 4056063 w 4070350"/>
              <a:gd name="connsiteY1193" fmla="*/ 2514865 h 6857999"/>
              <a:gd name="connsiteX1194" fmla="*/ 4057121 w 4070350"/>
              <a:gd name="connsiteY1194" fmla="*/ 2524919 h 6857999"/>
              <a:gd name="connsiteX1195" fmla="*/ 4057386 w 4070350"/>
              <a:gd name="connsiteY1195" fmla="*/ 2534708 h 6857999"/>
              <a:gd name="connsiteX1196" fmla="*/ 4057121 w 4070350"/>
              <a:gd name="connsiteY1196" fmla="*/ 2539736 h 6857999"/>
              <a:gd name="connsiteX1197" fmla="*/ 4056856 w 4070350"/>
              <a:gd name="connsiteY1197" fmla="*/ 2544763 h 6857999"/>
              <a:gd name="connsiteX1198" fmla="*/ 4056063 w 4070350"/>
              <a:gd name="connsiteY1198" fmla="*/ 2549790 h 6857999"/>
              <a:gd name="connsiteX1199" fmla="*/ 4055269 w 4070350"/>
              <a:gd name="connsiteY1199" fmla="*/ 2555081 h 6857999"/>
              <a:gd name="connsiteX1200" fmla="*/ 4055004 w 4070350"/>
              <a:gd name="connsiteY1200" fmla="*/ 2597150 h 6857999"/>
              <a:gd name="connsiteX1201" fmla="*/ 4054740 w 4070350"/>
              <a:gd name="connsiteY1201" fmla="*/ 2639748 h 6857999"/>
              <a:gd name="connsiteX1202" fmla="*/ 4054740 w 4070350"/>
              <a:gd name="connsiteY1202" fmla="*/ 2741348 h 6857999"/>
              <a:gd name="connsiteX1203" fmla="*/ 4056592 w 4070350"/>
              <a:gd name="connsiteY1203" fmla="*/ 2789238 h 6857999"/>
              <a:gd name="connsiteX1204" fmla="*/ 4059767 w 4070350"/>
              <a:gd name="connsiteY1204" fmla="*/ 2805907 h 6857999"/>
              <a:gd name="connsiteX1205" fmla="*/ 4062413 w 4070350"/>
              <a:gd name="connsiteY1205" fmla="*/ 2823105 h 6857999"/>
              <a:gd name="connsiteX1206" fmla="*/ 4064529 w 4070350"/>
              <a:gd name="connsiteY1206" fmla="*/ 2840038 h 6857999"/>
              <a:gd name="connsiteX1207" fmla="*/ 4066117 w 4070350"/>
              <a:gd name="connsiteY1207" fmla="*/ 2857236 h 6857999"/>
              <a:gd name="connsiteX1208" fmla="*/ 4067440 w 4070350"/>
              <a:gd name="connsiteY1208" fmla="*/ 2874169 h 6857999"/>
              <a:gd name="connsiteX1209" fmla="*/ 4067969 w 4070350"/>
              <a:gd name="connsiteY1209" fmla="*/ 2891367 h 6857999"/>
              <a:gd name="connsiteX1210" fmla="*/ 4068498 w 4070350"/>
              <a:gd name="connsiteY1210" fmla="*/ 2908565 h 6857999"/>
              <a:gd name="connsiteX1211" fmla="*/ 4068498 w 4070350"/>
              <a:gd name="connsiteY1211" fmla="*/ 2925763 h 6857999"/>
              <a:gd name="connsiteX1212" fmla="*/ 4067969 w 4070350"/>
              <a:gd name="connsiteY1212" fmla="*/ 2960159 h 6857999"/>
              <a:gd name="connsiteX1213" fmla="*/ 4067440 w 4070350"/>
              <a:gd name="connsiteY1213" fmla="*/ 2994554 h 6857999"/>
              <a:gd name="connsiteX1214" fmla="*/ 4066381 w 4070350"/>
              <a:gd name="connsiteY1214" fmla="*/ 3029215 h 6857999"/>
              <a:gd name="connsiteX1215" fmla="*/ 4066381 w 4070350"/>
              <a:gd name="connsiteY1215" fmla="*/ 3046413 h 6857999"/>
              <a:gd name="connsiteX1216" fmla="*/ 4066646 w 4070350"/>
              <a:gd name="connsiteY1216" fmla="*/ 3063611 h 6857999"/>
              <a:gd name="connsiteX1217" fmla="*/ 4067969 w 4070350"/>
              <a:gd name="connsiteY1217" fmla="*/ 3089011 h 6857999"/>
              <a:gd name="connsiteX1218" fmla="*/ 4069027 w 4070350"/>
              <a:gd name="connsiteY1218" fmla="*/ 3114411 h 6857999"/>
              <a:gd name="connsiteX1219" fmla="*/ 4069821 w 4070350"/>
              <a:gd name="connsiteY1219" fmla="*/ 3139281 h 6857999"/>
              <a:gd name="connsiteX1220" fmla="*/ 4070350 w 4070350"/>
              <a:gd name="connsiteY1220" fmla="*/ 3164682 h 6857999"/>
              <a:gd name="connsiteX1221" fmla="*/ 4070086 w 4070350"/>
              <a:gd name="connsiteY1221" fmla="*/ 3190081 h 6857999"/>
              <a:gd name="connsiteX1222" fmla="*/ 4069556 w 4070350"/>
              <a:gd name="connsiteY1222" fmla="*/ 3215481 h 6857999"/>
              <a:gd name="connsiteX1223" fmla="*/ 4068233 w 4070350"/>
              <a:gd name="connsiteY1223" fmla="*/ 3240617 h 6857999"/>
              <a:gd name="connsiteX1224" fmla="*/ 4067440 w 4070350"/>
              <a:gd name="connsiteY1224" fmla="*/ 3253317 h 6857999"/>
              <a:gd name="connsiteX1225" fmla="*/ 4066381 w 4070350"/>
              <a:gd name="connsiteY1225" fmla="*/ 3266017 h 6857999"/>
              <a:gd name="connsiteX1226" fmla="*/ 4067440 w 4070350"/>
              <a:gd name="connsiteY1226" fmla="*/ 3519752 h 6857999"/>
              <a:gd name="connsiteX1227" fmla="*/ 4067969 w 4070350"/>
              <a:gd name="connsiteY1227" fmla="*/ 3549915 h 6857999"/>
              <a:gd name="connsiteX1228" fmla="*/ 4068498 w 4070350"/>
              <a:gd name="connsiteY1228" fmla="*/ 3579813 h 6857999"/>
              <a:gd name="connsiteX1229" fmla="*/ 4069027 w 4070350"/>
              <a:gd name="connsiteY1229" fmla="*/ 3639873 h 6857999"/>
              <a:gd name="connsiteX1230" fmla="*/ 4068763 w 4070350"/>
              <a:gd name="connsiteY1230" fmla="*/ 3699933 h 6857999"/>
              <a:gd name="connsiteX1231" fmla="*/ 4068233 w 4070350"/>
              <a:gd name="connsiteY1231" fmla="*/ 3759994 h 6857999"/>
              <a:gd name="connsiteX1232" fmla="*/ 4066646 w 4070350"/>
              <a:gd name="connsiteY1232" fmla="*/ 3820054 h 6857999"/>
              <a:gd name="connsiteX1233" fmla="*/ 4064794 w 4070350"/>
              <a:gd name="connsiteY1233" fmla="*/ 3879850 h 6857999"/>
              <a:gd name="connsiteX1234" fmla="*/ 4062413 w 4070350"/>
              <a:gd name="connsiteY1234" fmla="*/ 3939381 h 6857999"/>
              <a:gd name="connsiteX1235" fmla="*/ 4059767 w 4070350"/>
              <a:gd name="connsiteY1235" fmla="*/ 3999177 h 6857999"/>
              <a:gd name="connsiteX1236" fmla="*/ 4056592 w 4070350"/>
              <a:gd name="connsiteY1236" fmla="*/ 4059238 h 6857999"/>
              <a:gd name="connsiteX1237" fmla="*/ 4052888 w 4070350"/>
              <a:gd name="connsiteY1237" fmla="*/ 4119033 h 6857999"/>
              <a:gd name="connsiteX1238" fmla="*/ 4048654 w 4070350"/>
              <a:gd name="connsiteY1238" fmla="*/ 4178300 h 6857999"/>
              <a:gd name="connsiteX1239" fmla="*/ 4044421 w 4070350"/>
              <a:gd name="connsiteY1239" fmla="*/ 4238096 h 6857999"/>
              <a:gd name="connsiteX1240" fmla="*/ 4039923 w 4070350"/>
              <a:gd name="connsiteY1240" fmla="*/ 4297892 h 6857999"/>
              <a:gd name="connsiteX1241" fmla="*/ 4035161 w 4070350"/>
              <a:gd name="connsiteY1241" fmla="*/ 4357688 h 6857999"/>
              <a:gd name="connsiteX1242" fmla="*/ 4025106 w 4070350"/>
              <a:gd name="connsiteY1242" fmla="*/ 4476750 h 6857999"/>
              <a:gd name="connsiteX1243" fmla="*/ 4022461 w 4070350"/>
              <a:gd name="connsiteY1243" fmla="*/ 4508236 h 6857999"/>
              <a:gd name="connsiteX1244" fmla="*/ 4020079 w 4070350"/>
              <a:gd name="connsiteY1244" fmla="*/ 4539456 h 6857999"/>
              <a:gd name="connsiteX1245" fmla="*/ 4015052 w 4070350"/>
              <a:gd name="connsiteY1245" fmla="*/ 4602163 h 6857999"/>
              <a:gd name="connsiteX1246" fmla="*/ 4016111 w 4070350"/>
              <a:gd name="connsiteY1246" fmla="*/ 4614069 h 6857999"/>
              <a:gd name="connsiteX1247" fmla="*/ 4016904 w 4070350"/>
              <a:gd name="connsiteY1247" fmla="*/ 4625446 h 6857999"/>
              <a:gd name="connsiteX1248" fmla="*/ 4017433 w 4070350"/>
              <a:gd name="connsiteY1248" fmla="*/ 4637088 h 6857999"/>
              <a:gd name="connsiteX1249" fmla="*/ 4017169 w 4070350"/>
              <a:gd name="connsiteY1249" fmla="*/ 4648465 h 6857999"/>
              <a:gd name="connsiteX1250" fmla="*/ 4016904 w 4070350"/>
              <a:gd name="connsiteY1250" fmla="*/ 4653756 h 6857999"/>
              <a:gd name="connsiteX1251" fmla="*/ 4016375 w 4070350"/>
              <a:gd name="connsiteY1251" fmla="*/ 4659577 h 6857999"/>
              <a:gd name="connsiteX1252" fmla="*/ 4015317 w 4070350"/>
              <a:gd name="connsiteY1252" fmla="*/ 4665134 h 6857999"/>
              <a:gd name="connsiteX1253" fmla="*/ 4014258 w 4070350"/>
              <a:gd name="connsiteY1253" fmla="*/ 4670690 h 6857999"/>
              <a:gd name="connsiteX1254" fmla="*/ 4012936 w 4070350"/>
              <a:gd name="connsiteY1254" fmla="*/ 4676246 h 6857999"/>
              <a:gd name="connsiteX1255" fmla="*/ 4011348 w 4070350"/>
              <a:gd name="connsiteY1255" fmla="*/ 4681538 h 6857999"/>
              <a:gd name="connsiteX1256" fmla="*/ 4009496 w 4070350"/>
              <a:gd name="connsiteY1256" fmla="*/ 4687094 h 6857999"/>
              <a:gd name="connsiteX1257" fmla="*/ 4007115 w 4070350"/>
              <a:gd name="connsiteY1257" fmla="*/ 4692121 h 6857999"/>
              <a:gd name="connsiteX1258" fmla="*/ 4003940 w 4070350"/>
              <a:gd name="connsiteY1258" fmla="*/ 4732073 h 6857999"/>
              <a:gd name="connsiteX1259" fmla="*/ 4001294 w 4070350"/>
              <a:gd name="connsiteY1259" fmla="*/ 4772025 h 6857999"/>
              <a:gd name="connsiteX1260" fmla="*/ 3999177 w 4070350"/>
              <a:gd name="connsiteY1260" fmla="*/ 4811977 h 6857999"/>
              <a:gd name="connsiteX1261" fmla="*/ 3997061 w 4070350"/>
              <a:gd name="connsiteY1261" fmla="*/ 4851665 h 6857999"/>
              <a:gd name="connsiteX1262" fmla="*/ 3993356 w 4070350"/>
              <a:gd name="connsiteY1262" fmla="*/ 4931834 h 6857999"/>
              <a:gd name="connsiteX1263" fmla="*/ 3989917 w 4070350"/>
              <a:gd name="connsiteY1263" fmla="*/ 5011738 h 6857999"/>
              <a:gd name="connsiteX1264" fmla="*/ 3986213 w 4070350"/>
              <a:gd name="connsiteY1264" fmla="*/ 5091642 h 6857999"/>
              <a:gd name="connsiteX1265" fmla="*/ 3984096 w 4070350"/>
              <a:gd name="connsiteY1265" fmla="*/ 5131859 h 6857999"/>
              <a:gd name="connsiteX1266" fmla="*/ 3981715 w 4070350"/>
              <a:gd name="connsiteY1266" fmla="*/ 5171546 h 6857999"/>
              <a:gd name="connsiteX1267" fmla="*/ 3979069 w 4070350"/>
              <a:gd name="connsiteY1267" fmla="*/ 5211498 h 6857999"/>
              <a:gd name="connsiteX1268" fmla="*/ 3975894 w 4070350"/>
              <a:gd name="connsiteY1268" fmla="*/ 5251186 h 6857999"/>
              <a:gd name="connsiteX1269" fmla="*/ 3972190 w 4070350"/>
              <a:gd name="connsiteY1269" fmla="*/ 5291138 h 6857999"/>
              <a:gd name="connsiteX1270" fmla="*/ 3967956 w 4070350"/>
              <a:gd name="connsiteY1270" fmla="*/ 5330825 h 6857999"/>
              <a:gd name="connsiteX1271" fmla="*/ 3967163 w 4070350"/>
              <a:gd name="connsiteY1271" fmla="*/ 5351727 h 6857999"/>
              <a:gd name="connsiteX1272" fmla="*/ 3966369 w 4070350"/>
              <a:gd name="connsiteY1272" fmla="*/ 5372365 h 6857999"/>
              <a:gd name="connsiteX1273" fmla="*/ 3965311 w 4070350"/>
              <a:gd name="connsiteY1273" fmla="*/ 5393267 h 6857999"/>
              <a:gd name="connsiteX1274" fmla="*/ 3963723 w 4070350"/>
              <a:gd name="connsiteY1274" fmla="*/ 5414169 h 6857999"/>
              <a:gd name="connsiteX1275" fmla="*/ 3962400 w 4070350"/>
              <a:gd name="connsiteY1275" fmla="*/ 5434542 h 6857999"/>
              <a:gd name="connsiteX1276" fmla="*/ 3960548 w 4070350"/>
              <a:gd name="connsiteY1276" fmla="*/ 5455444 h 6857999"/>
              <a:gd name="connsiteX1277" fmla="*/ 3958696 w 4070350"/>
              <a:gd name="connsiteY1277" fmla="*/ 5476081 h 6857999"/>
              <a:gd name="connsiteX1278" fmla="*/ 3956579 w 4070350"/>
              <a:gd name="connsiteY1278" fmla="*/ 5496454 h 6857999"/>
              <a:gd name="connsiteX1279" fmla="*/ 3954198 w 4070350"/>
              <a:gd name="connsiteY1279" fmla="*/ 5517092 h 6857999"/>
              <a:gd name="connsiteX1280" fmla="*/ 3951817 w 4070350"/>
              <a:gd name="connsiteY1280" fmla="*/ 5537465 h 6857999"/>
              <a:gd name="connsiteX1281" fmla="*/ 3948642 w 4070350"/>
              <a:gd name="connsiteY1281" fmla="*/ 5558102 h 6857999"/>
              <a:gd name="connsiteX1282" fmla="*/ 3945731 w 4070350"/>
              <a:gd name="connsiteY1282" fmla="*/ 5578475 h 6857999"/>
              <a:gd name="connsiteX1283" fmla="*/ 3942821 w 4070350"/>
              <a:gd name="connsiteY1283" fmla="*/ 5598848 h 6857999"/>
              <a:gd name="connsiteX1284" fmla="*/ 3939117 w 4070350"/>
              <a:gd name="connsiteY1284" fmla="*/ 5619221 h 6857999"/>
              <a:gd name="connsiteX1285" fmla="*/ 3935413 w 4070350"/>
              <a:gd name="connsiteY1285" fmla="*/ 5639594 h 6857999"/>
              <a:gd name="connsiteX1286" fmla="*/ 3931444 w 4070350"/>
              <a:gd name="connsiteY1286" fmla="*/ 5659702 h 6857999"/>
              <a:gd name="connsiteX1287" fmla="*/ 3933031 w 4070350"/>
              <a:gd name="connsiteY1287" fmla="*/ 5671344 h 6857999"/>
              <a:gd name="connsiteX1288" fmla="*/ 3934090 w 4070350"/>
              <a:gd name="connsiteY1288" fmla="*/ 5683515 h 6857999"/>
              <a:gd name="connsiteX1289" fmla="*/ 3934619 w 4070350"/>
              <a:gd name="connsiteY1289" fmla="*/ 5695421 h 6857999"/>
              <a:gd name="connsiteX1290" fmla="*/ 3934619 w 4070350"/>
              <a:gd name="connsiteY1290" fmla="*/ 5707063 h 6857999"/>
              <a:gd name="connsiteX1291" fmla="*/ 3934090 w 4070350"/>
              <a:gd name="connsiteY1291" fmla="*/ 5718704 h 6857999"/>
              <a:gd name="connsiteX1292" fmla="*/ 3933031 w 4070350"/>
              <a:gd name="connsiteY1292" fmla="*/ 5730611 h 6857999"/>
              <a:gd name="connsiteX1293" fmla="*/ 3931179 w 4070350"/>
              <a:gd name="connsiteY1293" fmla="*/ 5742252 h 6857999"/>
              <a:gd name="connsiteX1294" fmla="*/ 3928798 w 4070350"/>
              <a:gd name="connsiteY1294" fmla="*/ 5754159 h 6857999"/>
              <a:gd name="connsiteX1295" fmla="*/ 3929592 w 4070350"/>
              <a:gd name="connsiteY1295" fmla="*/ 5762625 h 6857999"/>
              <a:gd name="connsiteX1296" fmla="*/ 3930121 w 4070350"/>
              <a:gd name="connsiteY1296" fmla="*/ 5771356 h 6857999"/>
              <a:gd name="connsiteX1297" fmla="*/ 3930386 w 4070350"/>
              <a:gd name="connsiteY1297" fmla="*/ 5779823 h 6857999"/>
              <a:gd name="connsiteX1298" fmla="*/ 3930386 w 4070350"/>
              <a:gd name="connsiteY1298" fmla="*/ 5788554 h 6857999"/>
              <a:gd name="connsiteX1299" fmla="*/ 3930121 w 4070350"/>
              <a:gd name="connsiteY1299" fmla="*/ 5797021 h 6857999"/>
              <a:gd name="connsiteX1300" fmla="*/ 3929856 w 4070350"/>
              <a:gd name="connsiteY1300" fmla="*/ 5805488 h 6857999"/>
              <a:gd name="connsiteX1301" fmla="*/ 3929592 w 4070350"/>
              <a:gd name="connsiteY1301" fmla="*/ 5813954 h 6857999"/>
              <a:gd name="connsiteX1302" fmla="*/ 3928533 w 4070350"/>
              <a:gd name="connsiteY1302" fmla="*/ 5822421 h 6857999"/>
              <a:gd name="connsiteX1303" fmla="*/ 3927740 w 4070350"/>
              <a:gd name="connsiteY1303" fmla="*/ 5830623 h 6857999"/>
              <a:gd name="connsiteX1304" fmla="*/ 3926681 w 4070350"/>
              <a:gd name="connsiteY1304" fmla="*/ 5838825 h 6857999"/>
              <a:gd name="connsiteX1305" fmla="*/ 3924036 w 4070350"/>
              <a:gd name="connsiteY1305" fmla="*/ 5855494 h 6857999"/>
              <a:gd name="connsiteX1306" fmla="*/ 3920596 w 4070350"/>
              <a:gd name="connsiteY1306" fmla="*/ 5872163 h 6857999"/>
              <a:gd name="connsiteX1307" fmla="*/ 3916892 w 4070350"/>
              <a:gd name="connsiteY1307" fmla="*/ 5888567 h 6857999"/>
              <a:gd name="connsiteX1308" fmla="*/ 3902075 w 4070350"/>
              <a:gd name="connsiteY1308" fmla="*/ 5896504 h 6857999"/>
              <a:gd name="connsiteX1309" fmla="*/ 3904986 w 4070350"/>
              <a:gd name="connsiteY1309" fmla="*/ 5895975 h 6857999"/>
              <a:gd name="connsiteX1310" fmla="*/ 3908425 w 4070350"/>
              <a:gd name="connsiteY1310" fmla="*/ 5894388 h 6857999"/>
              <a:gd name="connsiteX1311" fmla="*/ 3912394 w 4070350"/>
              <a:gd name="connsiteY1311" fmla="*/ 5892006 h 6857999"/>
              <a:gd name="connsiteX1312" fmla="*/ 3916892 w 4070350"/>
              <a:gd name="connsiteY1312" fmla="*/ 5888567 h 6857999"/>
              <a:gd name="connsiteX1313" fmla="*/ 3915040 w 4070350"/>
              <a:gd name="connsiteY1313" fmla="*/ 5899150 h 6857999"/>
              <a:gd name="connsiteX1314" fmla="*/ 3913188 w 4070350"/>
              <a:gd name="connsiteY1314" fmla="*/ 5909734 h 6857999"/>
              <a:gd name="connsiteX1315" fmla="*/ 3911071 w 4070350"/>
              <a:gd name="connsiteY1315" fmla="*/ 5919788 h 6857999"/>
              <a:gd name="connsiteX1316" fmla="*/ 3908954 w 4070350"/>
              <a:gd name="connsiteY1316" fmla="*/ 5929313 h 6857999"/>
              <a:gd name="connsiteX1317" fmla="*/ 3906573 w 4070350"/>
              <a:gd name="connsiteY1317" fmla="*/ 5938838 h 6857999"/>
              <a:gd name="connsiteX1318" fmla="*/ 3904192 w 4070350"/>
              <a:gd name="connsiteY1318" fmla="*/ 5947569 h 6857999"/>
              <a:gd name="connsiteX1319" fmla="*/ 3901281 w 4070350"/>
              <a:gd name="connsiteY1319" fmla="*/ 5956300 h 6857999"/>
              <a:gd name="connsiteX1320" fmla="*/ 3898371 w 4070350"/>
              <a:gd name="connsiteY1320" fmla="*/ 5964502 h 6857999"/>
              <a:gd name="connsiteX1321" fmla="*/ 3895461 w 4070350"/>
              <a:gd name="connsiteY1321" fmla="*/ 5972175 h 6857999"/>
              <a:gd name="connsiteX1322" fmla="*/ 3892021 w 4070350"/>
              <a:gd name="connsiteY1322" fmla="*/ 5979848 h 6857999"/>
              <a:gd name="connsiteX1323" fmla="*/ 3888846 w 4070350"/>
              <a:gd name="connsiteY1323" fmla="*/ 5986992 h 6857999"/>
              <a:gd name="connsiteX1324" fmla="*/ 3885142 w 4070350"/>
              <a:gd name="connsiteY1324" fmla="*/ 5993871 h 6857999"/>
              <a:gd name="connsiteX1325" fmla="*/ 3881173 w 4070350"/>
              <a:gd name="connsiteY1325" fmla="*/ 6000486 h 6857999"/>
              <a:gd name="connsiteX1326" fmla="*/ 3877204 w 4070350"/>
              <a:gd name="connsiteY1326" fmla="*/ 6006571 h 6857999"/>
              <a:gd name="connsiteX1327" fmla="*/ 3872971 w 4070350"/>
              <a:gd name="connsiteY1327" fmla="*/ 6012392 h 6857999"/>
              <a:gd name="connsiteX1328" fmla="*/ 3868738 w 4070350"/>
              <a:gd name="connsiteY1328" fmla="*/ 6018213 h 6857999"/>
              <a:gd name="connsiteX1329" fmla="*/ 3864240 w 4070350"/>
              <a:gd name="connsiteY1329" fmla="*/ 6023240 h 6857999"/>
              <a:gd name="connsiteX1330" fmla="*/ 3859477 w 4070350"/>
              <a:gd name="connsiteY1330" fmla="*/ 6028002 h 6857999"/>
              <a:gd name="connsiteX1331" fmla="*/ 3854450 w 4070350"/>
              <a:gd name="connsiteY1331" fmla="*/ 6032236 h 6857999"/>
              <a:gd name="connsiteX1332" fmla="*/ 3849158 w 4070350"/>
              <a:gd name="connsiteY1332" fmla="*/ 6036469 h 6857999"/>
              <a:gd name="connsiteX1333" fmla="*/ 3843867 w 4070350"/>
              <a:gd name="connsiteY1333" fmla="*/ 6040173 h 6857999"/>
              <a:gd name="connsiteX1334" fmla="*/ 3838311 w 4070350"/>
              <a:gd name="connsiteY1334" fmla="*/ 6043613 h 6857999"/>
              <a:gd name="connsiteX1335" fmla="*/ 3832490 w 4070350"/>
              <a:gd name="connsiteY1335" fmla="*/ 6046788 h 6857999"/>
              <a:gd name="connsiteX1336" fmla="*/ 3826669 w 4070350"/>
              <a:gd name="connsiteY1336" fmla="*/ 6049434 h 6857999"/>
              <a:gd name="connsiteX1337" fmla="*/ 3820319 w 4070350"/>
              <a:gd name="connsiteY1337" fmla="*/ 6051815 h 6857999"/>
              <a:gd name="connsiteX1338" fmla="*/ 3813969 w 4070350"/>
              <a:gd name="connsiteY1338" fmla="*/ 6053931 h 6857999"/>
              <a:gd name="connsiteX1339" fmla="*/ 3807354 w 4070350"/>
              <a:gd name="connsiteY1339" fmla="*/ 6055784 h 6857999"/>
              <a:gd name="connsiteX1340" fmla="*/ 3800740 w 4070350"/>
              <a:gd name="connsiteY1340" fmla="*/ 6057371 h 6857999"/>
              <a:gd name="connsiteX1341" fmla="*/ 3793331 w 4070350"/>
              <a:gd name="connsiteY1341" fmla="*/ 6058429 h 6857999"/>
              <a:gd name="connsiteX1342" fmla="*/ 3786188 w 4070350"/>
              <a:gd name="connsiteY1342" fmla="*/ 6059223 h 6857999"/>
              <a:gd name="connsiteX1343" fmla="*/ 3778515 w 4070350"/>
              <a:gd name="connsiteY1343" fmla="*/ 6059752 h 6857999"/>
              <a:gd name="connsiteX1344" fmla="*/ 3771106 w 4070350"/>
              <a:gd name="connsiteY1344" fmla="*/ 6059752 h 6857999"/>
              <a:gd name="connsiteX1345" fmla="*/ 3766608 w 4070350"/>
              <a:gd name="connsiteY1345" fmla="*/ 6059752 h 6857999"/>
              <a:gd name="connsiteX1346" fmla="*/ 3762375 w 4070350"/>
              <a:gd name="connsiteY1346" fmla="*/ 6060017 h 6857999"/>
              <a:gd name="connsiteX1347" fmla="*/ 3758142 w 4070350"/>
              <a:gd name="connsiteY1347" fmla="*/ 6060546 h 6857999"/>
              <a:gd name="connsiteX1348" fmla="*/ 3753908 w 4070350"/>
              <a:gd name="connsiteY1348" fmla="*/ 6061604 h 6857999"/>
              <a:gd name="connsiteX1349" fmla="*/ 3745706 w 4070350"/>
              <a:gd name="connsiteY1349" fmla="*/ 6063721 h 6857999"/>
              <a:gd name="connsiteX1350" fmla="*/ 3737504 w 4070350"/>
              <a:gd name="connsiteY1350" fmla="*/ 6066102 h 6857999"/>
              <a:gd name="connsiteX1351" fmla="*/ 3721629 w 4070350"/>
              <a:gd name="connsiteY1351" fmla="*/ 6071394 h 6857999"/>
              <a:gd name="connsiteX1352" fmla="*/ 3713427 w 4070350"/>
              <a:gd name="connsiteY1352" fmla="*/ 6074304 h 6857999"/>
              <a:gd name="connsiteX1353" fmla="*/ 3705225 w 4070350"/>
              <a:gd name="connsiteY1353" fmla="*/ 6076421 h 6857999"/>
              <a:gd name="connsiteX1354" fmla="*/ 3693054 w 4070350"/>
              <a:gd name="connsiteY1354" fmla="*/ 6181196 h 6857999"/>
              <a:gd name="connsiteX1355" fmla="*/ 3693054 w 4070350"/>
              <a:gd name="connsiteY1355" fmla="*/ 6199188 h 6857999"/>
              <a:gd name="connsiteX1356" fmla="*/ 3693054 w 4070350"/>
              <a:gd name="connsiteY1356" fmla="*/ 6216915 h 6857999"/>
              <a:gd name="connsiteX1357" fmla="*/ 3693319 w 4070350"/>
              <a:gd name="connsiteY1357" fmla="*/ 6252634 h 6857999"/>
              <a:gd name="connsiteX1358" fmla="*/ 3693583 w 4070350"/>
              <a:gd name="connsiteY1358" fmla="*/ 6288088 h 6857999"/>
              <a:gd name="connsiteX1359" fmla="*/ 3693583 w 4070350"/>
              <a:gd name="connsiteY1359" fmla="*/ 6305815 h 6857999"/>
              <a:gd name="connsiteX1360" fmla="*/ 3693583 w 4070350"/>
              <a:gd name="connsiteY1360" fmla="*/ 6323806 h 6857999"/>
              <a:gd name="connsiteX1361" fmla="*/ 3693319 w 4070350"/>
              <a:gd name="connsiteY1361" fmla="*/ 6341534 h 6857999"/>
              <a:gd name="connsiteX1362" fmla="*/ 3692261 w 4070350"/>
              <a:gd name="connsiteY1362" fmla="*/ 6359261 h 6857999"/>
              <a:gd name="connsiteX1363" fmla="*/ 3691467 w 4070350"/>
              <a:gd name="connsiteY1363" fmla="*/ 6376988 h 6857999"/>
              <a:gd name="connsiteX1364" fmla="*/ 3689879 w 4070350"/>
              <a:gd name="connsiteY1364" fmla="*/ 6394715 h 6857999"/>
              <a:gd name="connsiteX1365" fmla="*/ 3688027 w 4070350"/>
              <a:gd name="connsiteY1365" fmla="*/ 6412442 h 6857999"/>
              <a:gd name="connsiteX1366" fmla="*/ 3685646 w 4070350"/>
              <a:gd name="connsiteY1366" fmla="*/ 6429904 h 6857999"/>
              <a:gd name="connsiteX1367" fmla="*/ 3682736 w 4070350"/>
              <a:gd name="connsiteY1367" fmla="*/ 6447367 h 6857999"/>
              <a:gd name="connsiteX1368" fmla="*/ 3679031 w 4070350"/>
              <a:gd name="connsiteY1368" fmla="*/ 6464829 h 6857999"/>
              <a:gd name="connsiteX1369" fmla="*/ 3679561 w 4070350"/>
              <a:gd name="connsiteY1369" fmla="*/ 6475677 h 6857999"/>
              <a:gd name="connsiteX1370" fmla="*/ 3679561 w 4070350"/>
              <a:gd name="connsiteY1370" fmla="*/ 6486261 h 6857999"/>
              <a:gd name="connsiteX1371" fmla="*/ 3679561 w 4070350"/>
              <a:gd name="connsiteY1371" fmla="*/ 6496844 h 6857999"/>
              <a:gd name="connsiteX1372" fmla="*/ 3679296 w 4070350"/>
              <a:gd name="connsiteY1372" fmla="*/ 6507427 h 6857999"/>
              <a:gd name="connsiteX1373" fmla="*/ 3678767 w 4070350"/>
              <a:gd name="connsiteY1373" fmla="*/ 6518011 h 6857999"/>
              <a:gd name="connsiteX1374" fmla="*/ 3677973 w 4070350"/>
              <a:gd name="connsiteY1374" fmla="*/ 6528594 h 6857999"/>
              <a:gd name="connsiteX1375" fmla="*/ 3675856 w 4070350"/>
              <a:gd name="connsiteY1375" fmla="*/ 6549761 h 6857999"/>
              <a:gd name="connsiteX1376" fmla="*/ 3673211 w 4070350"/>
              <a:gd name="connsiteY1376" fmla="*/ 6570398 h 6857999"/>
              <a:gd name="connsiteX1377" fmla="*/ 3670565 w 4070350"/>
              <a:gd name="connsiteY1377" fmla="*/ 6591300 h 6857999"/>
              <a:gd name="connsiteX1378" fmla="*/ 3667654 w 4070350"/>
              <a:gd name="connsiteY1378" fmla="*/ 6612202 h 6857999"/>
              <a:gd name="connsiteX1379" fmla="*/ 3665273 w 4070350"/>
              <a:gd name="connsiteY1379" fmla="*/ 6632840 h 6857999"/>
              <a:gd name="connsiteX1380" fmla="*/ 3666067 w 4070350"/>
              <a:gd name="connsiteY1380" fmla="*/ 6637867 h 6857999"/>
              <a:gd name="connsiteX1381" fmla="*/ 3666596 w 4070350"/>
              <a:gd name="connsiteY1381" fmla="*/ 6642629 h 6857999"/>
              <a:gd name="connsiteX1382" fmla="*/ 3666596 w 4070350"/>
              <a:gd name="connsiteY1382" fmla="*/ 6647127 h 6857999"/>
              <a:gd name="connsiteX1383" fmla="*/ 3666596 w 4070350"/>
              <a:gd name="connsiteY1383" fmla="*/ 6651625 h 6857999"/>
              <a:gd name="connsiteX1384" fmla="*/ 3666331 w 4070350"/>
              <a:gd name="connsiteY1384" fmla="*/ 6655859 h 6857999"/>
              <a:gd name="connsiteX1385" fmla="*/ 3665802 w 4070350"/>
              <a:gd name="connsiteY1385" fmla="*/ 6660356 h 6857999"/>
              <a:gd name="connsiteX1386" fmla="*/ 3665008 w 4070350"/>
              <a:gd name="connsiteY1386" fmla="*/ 6664590 h 6857999"/>
              <a:gd name="connsiteX1387" fmla="*/ 3663686 w 4070350"/>
              <a:gd name="connsiteY1387" fmla="*/ 6668823 h 6857999"/>
              <a:gd name="connsiteX1388" fmla="*/ 3661569 w 4070350"/>
              <a:gd name="connsiteY1388" fmla="*/ 6677025 h 6857999"/>
              <a:gd name="connsiteX1389" fmla="*/ 3658923 w 4070350"/>
              <a:gd name="connsiteY1389" fmla="*/ 6685227 h 6857999"/>
              <a:gd name="connsiteX1390" fmla="*/ 3656013 w 4070350"/>
              <a:gd name="connsiteY1390" fmla="*/ 6693694 h 6857999"/>
              <a:gd name="connsiteX1391" fmla="*/ 3653896 w 4070350"/>
              <a:gd name="connsiteY1391" fmla="*/ 6701631 h 6857999"/>
              <a:gd name="connsiteX1392" fmla="*/ 3652308 w 4070350"/>
              <a:gd name="connsiteY1392" fmla="*/ 6712479 h 6857999"/>
              <a:gd name="connsiteX1393" fmla="*/ 3650456 w 4070350"/>
              <a:gd name="connsiteY1393" fmla="*/ 6722798 h 6857999"/>
              <a:gd name="connsiteX1394" fmla="*/ 3648340 w 4070350"/>
              <a:gd name="connsiteY1394" fmla="*/ 6732588 h 6857999"/>
              <a:gd name="connsiteX1395" fmla="*/ 3645958 w 4070350"/>
              <a:gd name="connsiteY1395" fmla="*/ 6742113 h 6857999"/>
              <a:gd name="connsiteX1396" fmla="*/ 3642783 w 4070350"/>
              <a:gd name="connsiteY1396" fmla="*/ 6751373 h 6857999"/>
              <a:gd name="connsiteX1397" fmla="*/ 3639873 w 4070350"/>
              <a:gd name="connsiteY1397" fmla="*/ 6760369 h 6857999"/>
              <a:gd name="connsiteX1398" fmla="*/ 3636433 w 4070350"/>
              <a:gd name="connsiteY1398" fmla="*/ 6768571 h 6857999"/>
              <a:gd name="connsiteX1399" fmla="*/ 3633258 w 4070350"/>
              <a:gd name="connsiteY1399" fmla="*/ 6776773 h 6857999"/>
              <a:gd name="connsiteX1400" fmla="*/ 3629290 w 4070350"/>
              <a:gd name="connsiteY1400" fmla="*/ 6784711 h 6857999"/>
              <a:gd name="connsiteX1401" fmla="*/ 3625056 w 4070350"/>
              <a:gd name="connsiteY1401" fmla="*/ 6792119 h 6857999"/>
              <a:gd name="connsiteX1402" fmla="*/ 3620823 w 4070350"/>
              <a:gd name="connsiteY1402" fmla="*/ 6799263 h 6857999"/>
              <a:gd name="connsiteX1403" fmla="*/ 3616061 w 4070350"/>
              <a:gd name="connsiteY1403" fmla="*/ 6805877 h 6857999"/>
              <a:gd name="connsiteX1404" fmla="*/ 3611298 w 4070350"/>
              <a:gd name="connsiteY1404" fmla="*/ 6812227 h 6857999"/>
              <a:gd name="connsiteX1405" fmla="*/ 3606006 w 4070350"/>
              <a:gd name="connsiteY1405" fmla="*/ 6818048 h 6857999"/>
              <a:gd name="connsiteX1406" fmla="*/ 3600979 w 4070350"/>
              <a:gd name="connsiteY1406" fmla="*/ 6823604 h 6857999"/>
              <a:gd name="connsiteX1407" fmla="*/ 3595158 w 4070350"/>
              <a:gd name="connsiteY1407" fmla="*/ 6828631 h 6857999"/>
              <a:gd name="connsiteX1408" fmla="*/ 3589338 w 4070350"/>
              <a:gd name="connsiteY1408" fmla="*/ 6833659 h 6857999"/>
              <a:gd name="connsiteX1409" fmla="*/ 3583517 w 4070350"/>
              <a:gd name="connsiteY1409" fmla="*/ 6837892 h 6857999"/>
              <a:gd name="connsiteX1410" fmla="*/ 3577167 w 4070350"/>
              <a:gd name="connsiteY1410" fmla="*/ 6841596 h 6857999"/>
              <a:gd name="connsiteX1411" fmla="*/ 3570817 w 4070350"/>
              <a:gd name="connsiteY1411" fmla="*/ 6845300 h 6857999"/>
              <a:gd name="connsiteX1412" fmla="*/ 3564202 w 4070350"/>
              <a:gd name="connsiteY1412" fmla="*/ 6848475 h 6857999"/>
              <a:gd name="connsiteX1413" fmla="*/ 3557058 w 4070350"/>
              <a:gd name="connsiteY1413" fmla="*/ 6851121 h 6857999"/>
              <a:gd name="connsiteX1414" fmla="*/ 3550179 w 4070350"/>
              <a:gd name="connsiteY1414" fmla="*/ 6853238 h 6857999"/>
              <a:gd name="connsiteX1415" fmla="*/ 3543036 w 4070350"/>
              <a:gd name="connsiteY1415" fmla="*/ 6855090 h 6857999"/>
              <a:gd name="connsiteX1416" fmla="*/ 3535363 w 4070350"/>
              <a:gd name="connsiteY1416" fmla="*/ 6856413 h 6857999"/>
              <a:gd name="connsiteX1417" fmla="*/ 3527690 w 4070350"/>
              <a:gd name="connsiteY1417" fmla="*/ 6857471 h 6857999"/>
              <a:gd name="connsiteX1418" fmla="*/ 3520032 w 4070350"/>
              <a:gd name="connsiteY1418" fmla="*/ 6857999 h 6857999"/>
              <a:gd name="connsiteX1419" fmla="*/ 3511784 w 4070350"/>
              <a:gd name="connsiteY1419" fmla="*/ 6857999 h 6857999"/>
              <a:gd name="connsiteX1420" fmla="*/ 3503877 w 4070350"/>
              <a:gd name="connsiteY1420" fmla="*/ 6857736 h 6857999"/>
              <a:gd name="connsiteX1421" fmla="*/ 3495411 w 4070350"/>
              <a:gd name="connsiteY1421" fmla="*/ 6856677 h 6857999"/>
              <a:gd name="connsiteX1422" fmla="*/ 3486944 w 4070350"/>
              <a:gd name="connsiteY1422" fmla="*/ 6855619 h 6857999"/>
              <a:gd name="connsiteX1423" fmla="*/ 3478477 w 4070350"/>
              <a:gd name="connsiteY1423" fmla="*/ 6853767 h 6857999"/>
              <a:gd name="connsiteX1424" fmla="*/ 3453606 w 4070350"/>
              <a:gd name="connsiteY1424" fmla="*/ 6852973 h 6857999"/>
              <a:gd name="connsiteX1425" fmla="*/ 3429000 w 4070350"/>
              <a:gd name="connsiteY1425" fmla="*/ 6851650 h 6857999"/>
              <a:gd name="connsiteX1426" fmla="*/ 3416565 w 4070350"/>
              <a:gd name="connsiteY1426" fmla="*/ 6851386 h 6857999"/>
              <a:gd name="connsiteX1427" fmla="*/ 3404129 w 4070350"/>
              <a:gd name="connsiteY1427" fmla="*/ 6851386 h 6857999"/>
              <a:gd name="connsiteX1428" fmla="*/ 3392223 w 4070350"/>
              <a:gd name="connsiteY1428" fmla="*/ 6851386 h 6857999"/>
              <a:gd name="connsiteX1429" fmla="*/ 3379788 w 4070350"/>
              <a:gd name="connsiteY1429" fmla="*/ 6852179 h 6857999"/>
              <a:gd name="connsiteX1430" fmla="*/ 3375554 w 4070350"/>
              <a:gd name="connsiteY1430" fmla="*/ 6852444 h 6857999"/>
              <a:gd name="connsiteX1431" fmla="*/ 3371586 w 4070350"/>
              <a:gd name="connsiteY1431" fmla="*/ 6852444 h 6857999"/>
              <a:gd name="connsiteX1432" fmla="*/ 3367617 w 4070350"/>
              <a:gd name="connsiteY1432" fmla="*/ 6852444 h 6857999"/>
              <a:gd name="connsiteX1433" fmla="*/ 3364177 w 4070350"/>
              <a:gd name="connsiteY1433" fmla="*/ 6852179 h 6857999"/>
              <a:gd name="connsiteX1434" fmla="*/ 3360738 w 4070350"/>
              <a:gd name="connsiteY1434" fmla="*/ 6851650 h 6857999"/>
              <a:gd name="connsiteX1435" fmla="*/ 3357563 w 4070350"/>
              <a:gd name="connsiteY1435" fmla="*/ 6850856 h 6857999"/>
              <a:gd name="connsiteX1436" fmla="*/ 3354388 w 4070350"/>
              <a:gd name="connsiteY1436" fmla="*/ 6849798 h 6857999"/>
              <a:gd name="connsiteX1437" fmla="*/ 3351477 w 4070350"/>
              <a:gd name="connsiteY1437" fmla="*/ 6849004 h 6857999"/>
              <a:gd name="connsiteX1438" fmla="*/ 3348831 w 4070350"/>
              <a:gd name="connsiteY1438" fmla="*/ 6847417 h 6857999"/>
              <a:gd name="connsiteX1439" fmla="*/ 3346186 w 4070350"/>
              <a:gd name="connsiteY1439" fmla="*/ 6845829 h 6857999"/>
              <a:gd name="connsiteX1440" fmla="*/ 3343804 w 4070350"/>
              <a:gd name="connsiteY1440" fmla="*/ 6844506 h 6857999"/>
              <a:gd name="connsiteX1441" fmla="*/ 3341423 w 4070350"/>
              <a:gd name="connsiteY1441" fmla="*/ 6842654 h 6857999"/>
              <a:gd name="connsiteX1442" fmla="*/ 3339571 w 4070350"/>
              <a:gd name="connsiteY1442" fmla="*/ 6840538 h 6857999"/>
              <a:gd name="connsiteX1443" fmla="*/ 3337454 w 4070350"/>
              <a:gd name="connsiteY1443" fmla="*/ 6838421 h 6857999"/>
              <a:gd name="connsiteX1444" fmla="*/ 3336131 w 4070350"/>
              <a:gd name="connsiteY1444" fmla="*/ 6836040 h 6857999"/>
              <a:gd name="connsiteX1445" fmla="*/ 3334544 w 4070350"/>
              <a:gd name="connsiteY1445" fmla="*/ 6833394 h 6857999"/>
              <a:gd name="connsiteX1446" fmla="*/ 3332956 w 4070350"/>
              <a:gd name="connsiteY1446" fmla="*/ 6830484 h 6857999"/>
              <a:gd name="connsiteX1447" fmla="*/ 3331898 w 4070350"/>
              <a:gd name="connsiteY1447" fmla="*/ 6827838 h 6857999"/>
              <a:gd name="connsiteX1448" fmla="*/ 3330575 w 4070350"/>
              <a:gd name="connsiteY1448" fmla="*/ 6824927 h 6857999"/>
              <a:gd name="connsiteX1449" fmla="*/ 3329781 w 4070350"/>
              <a:gd name="connsiteY1449" fmla="*/ 6821488 h 6857999"/>
              <a:gd name="connsiteX1450" fmla="*/ 3327929 w 4070350"/>
              <a:gd name="connsiteY1450" fmla="*/ 6814609 h 6857999"/>
              <a:gd name="connsiteX1451" fmla="*/ 3326871 w 4070350"/>
              <a:gd name="connsiteY1451" fmla="*/ 6806936 h 6857999"/>
              <a:gd name="connsiteX1452" fmla="*/ 3326342 w 4070350"/>
              <a:gd name="connsiteY1452" fmla="*/ 6798998 h 6857999"/>
              <a:gd name="connsiteX1453" fmla="*/ 3326342 w 4070350"/>
              <a:gd name="connsiteY1453" fmla="*/ 6790002 h 6857999"/>
              <a:gd name="connsiteX1454" fmla="*/ 3326606 w 4070350"/>
              <a:gd name="connsiteY1454" fmla="*/ 6780742 h 6857999"/>
              <a:gd name="connsiteX1455" fmla="*/ 3327665 w 4070350"/>
              <a:gd name="connsiteY1455" fmla="*/ 6771217 h 6857999"/>
              <a:gd name="connsiteX1456" fmla="*/ 3323431 w 4070350"/>
              <a:gd name="connsiteY1456" fmla="*/ 6767777 h 6857999"/>
              <a:gd name="connsiteX1457" fmla="*/ 3319727 w 4070350"/>
              <a:gd name="connsiteY1457" fmla="*/ 6764073 h 6857999"/>
              <a:gd name="connsiteX1458" fmla="*/ 3316552 w 4070350"/>
              <a:gd name="connsiteY1458" fmla="*/ 6760634 h 6857999"/>
              <a:gd name="connsiteX1459" fmla="*/ 3313377 w 4070350"/>
              <a:gd name="connsiteY1459" fmla="*/ 6756665 h 6857999"/>
              <a:gd name="connsiteX1460" fmla="*/ 3310996 w 4070350"/>
              <a:gd name="connsiteY1460" fmla="*/ 6752696 h 6857999"/>
              <a:gd name="connsiteX1461" fmla="*/ 3308615 w 4070350"/>
              <a:gd name="connsiteY1461" fmla="*/ 6748727 h 6857999"/>
              <a:gd name="connsiteX1462" fmla="*/ 3306763 w 4070350"/>
              <a:gd name="connsiteY1462" fmla="*/ 6744494 h 6857999"/>
              <a:gd name="connsiteX1463" fmla="*/ 3304911 w 4070350"/>
              <a:gd name="connsiteY1463" fmla="*/ 6740261 h 6857999"/>
              <a:gd name="connsiteX1464" fmla="*/ 3303588 w 4070350"/>
              <a:gd name="connsiteY1464" fmla="*/ 6735763 h 6857999"/>
              <a:gd name="connsiteX1465" fmla="*/ 3302529 w 4070350"/>
              <a:gd name="connsiteY1465" fmla="*/ 6731265 h 6857999"/>
              <a:gd name="connsiteX1466" fmla="*/ 3301736 w 4070350"/>
              <a:gd name="connsiteY1466" fmla="*/ 6726767 h 6857999"/>
              <a:gd name="connsiteX1467" fmla="*/ 3300677 w 4070350"/>
              <a:gd name="connsiteY1467" fmla="*/ 6722269 h 6857999"/>
              <a:gd name="connsiteX1468" fmla="*/ 3299883 w 4070350"/>
              <a:gd name="connsiteY1468" fmla="*/ 6712479 h 6857999"/>
              <a:gd name="connsiteX1469" fmla="*/ 3299619 w 4070350"/>
              <a:gd name="connsiteY1469" fmla="*/ 6702954 h 6857999"/>
              <a:gd name="connsiteX1470" fmla="*/ 3299619 w 4070350"/>
              <a:gd name="connsiteY1470" fmla="*/ 6692900 h 6857999"/>
              <a:gd name="connsiteX1471" fmla="*/ 3299883 w 4070350"/>
              <a:gd name="connsiteY1471" fmla="*/ 6683111 h 6857999"/>
              <a:gd name="connsiteX1472" fmla="*/ 3300413 w 4070350"/>
              <a:gd name="connsiteY1472" fmla="*/ 6662738 h 6857999"/>
              <a:gd name="connsiteX1473" fmla="*/ 3300677 w 4070350"/>
              <a:gd name="connsiteY1473" fmla="*/ 6652948 h 6857999"/>
              <a:gd name="connsiteX1474" fmla="*/ 3300148 w 4070350"/>
              <a:gd name="connsiteY1474" fmla="*/ 6643159 h 6857999"/>
              <a:gd name="connsiteX1475" fmla="*/ 3299354 w 4070350"/>
              <a:gd name="connsiteY1475" fmla="*/ 6633634 h 6857999"/>
              <a:gd name="connsiteX1476" fmla="*/ 3298561 w 4070350"/>
              <a:gd name="connsiteY1476" fmla="*/ 6629136 h 6857999"/>
              <a:gd name="connsiteX1477" fmla="*/ 3297767 w 4070350"/>
              <a:gd name="connsiteY1477" fmla="*/ 6624109 h 6857999"/>
              <a:gd name="connsiteX1478" fmla="*/ 3296708 w 4070350"/>
              <a:gd name="connsiteY1478" fmla="*/ 6620140 h 6857999"/>
              <a:gd name="connsiteX1479" fmla="*/ 3296179 w 4070350"/>
              <a:gd name="connsiteY1479" fmla="*/ 6616171 h 6857999"/>
              <a:gd name="connsiteX1480" fmla="*/ 3295915 w 4070350"/>
              <a:gd name="connsiteY1480" fmla="*/ 6611409 h 6857999"/>
              <a:gd name="connsiteX1481" fmla="*/ 3295915 w 4070350"/>
              <a:gd name="connsiteY1481" fmla="*/ 6606911 h 6857999"/>
              <a:gd name="connsiteX1482" fmla="*/ 3296179 w 4070350"/>
              <a:gd name="connsiteY1482" fmla="*/ 6597915 h 6857999"/>
              <a:gd name="connsiteX1483" fmla="*/ 3297238 w 4070350"/>
              <a:gd name="connsiteY1483" fmla="*/ 6588654 h 6857999"/>
              <a:gd name="connsiteX1484" fmla="*/ 3299619 w 4070350"/>
              <a:gd name="connsiteY1484" fmla="*/ 6569604 h 6857999"/>
              <a:gd name="connsiteX1485" fmla="*/ 3300677 w 4070350"/>
              <a:gd name="connsiteY1485" fmla="*/ 6560344 h 6857999"/>
              <a:gd name="connsiteX1486" fmla="*/ 3301736 w 4070350"/>
              <a:gd name="connsiteY1486" fmla="*/ 6550819 h 6857999"/>
              <a:gd name="connsiteX1487" fmla="*/ 3296708 w 4070350"/>
              <a:gd name="connsiteY1487" fmla="*/ 6536531 h 6857999"/>
              <a:gd name="connsiteX1488" fmla="*/ 3291417 w 4070350"/>
              <a:gd name="connsiteY1488" fmla="*/ 6521979 h 6857999"/>
              <a:gd name="connsiteX1489" fmla="*/ 3290094 w 4070350"/>
              <a:gd name="connsiteY1489" fmla="*/ 6518011 h 6857999"/>
              <a:gd name="connsiteX1490" fmla="*/ 3289565 w 4070350"/>
              <a:gd name="connsiteY1490" fmla="*/ 6513513 h 6857999"/>
              <a:gd name="connsiteX1491" fmla="*/ 3289300 w 4070350"/>
              <a:gd name="connsiteY1491" fmla="*/ 6509015 h 6857999"/>
              <a:gd name="connsiteX1492" fmla="*/ 3289036 w 4070350"/>
              <a:gd name="connsiteY1492" fmla="*/ 6503988 h 6857999"/>
              <a:gd name="connsiteX1493" fmla="*/ 3289565 w 4070350"/>
              <a:gd name="connsiteY1493" fmla="*/ 6494198 h 6857999"/>
              <a:gd name="connsiteX1494" fmla="*/ 3289829 w 4070350"/>
              <a:gd name="connsiteY1494" fmla="*/ 6484409 h 6857999"/>
              <a:gd name="connsiteX1495" fmla="*/ 3289829 w 4070350"/>
              <a:gd name="connsiteY1495" fmla="*/ 6479911 h 6857999"/>
              <a:gd name="connsiteX1496" fmla="*/ 3289565 w 4070350"/>
              <a:gd name="connsiteY1496" fmla="*/ 6475413 h 6857999"/>
              <a:gd name="connsiteX1497" fmla="*/ 3289036 w 4070350"/>
              <a:gd name="connsiteY1497" fmla="*/ 6471444 h 6857999"/>
              <a:gd name="connsiteX1498" fmla="*/ 3287713 w 4070350"/>
              <a:gd name="connsiteY1498" fmla="*/ 6468004 h 6857999"/>
              <a:gd name="connsiteX1499" fmla="*/ 3286919 w 4070350"/>
              <a:gd name="connsiteY1499" fmla="*/ 6466152 h 6857999"/>
              <a:gd name="connsiteX1500" fmla="*/ 3285861 w 4070350"/>
              <a:gd name="connsiteY1500" fmla="*/ 6464565 h 6857999"/>
              <a:gd name="connsiteX1501" fmla="*/ 3285067 w 4070350"/>
              <a:gd name="connsiteY1501" fmla="*/ 6462977 h 6857999"/>
              <a:gd name="connsiteX1502" fmla="*/ 3283479 w 4070350"/>
              <a:gd name="connsiteY1502" fmla="*/ 6461919 h 6857999"/>
              <a:gd name="connsiteX1503" fmla="*/ 3282421 w 4070350"/>
              <a:gd name="connsiteY1503" fmla="*/ 6460861 h 6857999"/>
              <a:gd name="connsiteX1504" fmla="*/ 3280569 w 4070350"/>
              <a:gd name="connsiteY1504" fmla="*/ 6459802 h 6857999"/>
              <a:gd name="connsiteX1505" fmla="*/ 3278717 w 4070350"/>
              <a:gd name="connsiteY1505" fmla="*/ 6459273 h 6857999"/>
              <a:gd name="connsiteX1506" fmla="*/ 3276600 w 4070350"/>
              <a:gd name="connsiteY1506" fmla="*/ 6458479 h 6857999"/>
              <a:gd name="connsiteX1507" fmla="*/ 3274219 w 4070350"/>
              <a:gd name="connsiteY1507" fmla="*/ 6458215 h 6857999"/>
              <a:gd name="connsiteX1508" fmla="*/ 3272102 w 4070350"/>
              <a:gd name="connsiteY1508" fmla="*/ 6457950 h 6857999"/>
              <a:gd name="connsiteX1509" fmla="*/ 3270250 w 4070350"/>
              <a:gd name="connsiteY1509" fmla="*/ 6458215 h 6857999"/>
              <a:gd name="connsiteX1510" fmla="*/ 3268133 w 4070350"/>
              <a:gd name="connsiteY1510" fmla="*/ 6458479 h 6857999"/>
              <a:gd name="connsiteX1511" fmla="*/ 3266546 w 4070350"/>
              <a:gd name="connsiteY1511" fmla="*/ 6459273 h 6857999"/>
              <a:gd name="connsiteX1512" fmla="*/ 3265223 w 4070350"/>
              <a:gd name="connsiteY1512" fmla="*/ 6460067 h 6857999"/>
              <a:gd name="connsiteX1513" fmla="*/ 3263636 w 4070350"/>
              <a:gd name="connsiteY1513" fmla="*/ 6461390 h 6857999"/>
              <a:gd name="connsiteX1514" fmla="*/ 3262048 w 4070350"/>
              <a:gd name="connsiteY1514" fmla="*/ 6462448 h 6857999"/>
              <a:gd name="connsiteX1515" fmla="*/ 3259667 w 4070350"/>
              <a:gd name="connsiteY1515" fmla="*/ 6465623 h 6857999"/>
              <a:gd name="connsiteX1516" fmla="*/ 3257550 w 4070350"/>
              <a:gd name="connsiteY1516" fmla="*/ 6469063 h 6857999"/>
              <a:gd name="connsiteX1517" fmla="*/ 3255698 w 4070350"/>
              <a:gd name="connsiteY1517" fmla="*/ 6473296 h 6857999"/>
              <a:gd name="connsiteX1518" fmla="*/ 3254111 w 4070350"/>
              <a:gd name="connsiteY1518" fmla="*/ 6477794 h 6857999"/>
              <a:gd name="connsiteX1519" fmla="*/ 3250936 w 4070350"/>
              <a:gd name="connsiteY1519" fmla="*/ 6487848 h 6857999"/>
              <a:gd name="connsiteX1520" fmla="*/ 3248025 w 4070350"/>
              <a:gd name="connsiteY1520" fmla="*/ 6497902 h 6857999"/>
              <a:gd name="connsiteX1521" fmla="*/ 3246438 w 4070350"/>
              <a:gd name="connsiteY1521" fmla="*/ 6502400 h 6857999"/>
              <a:gd name="connsiteX1522" fmla="*/ 3244586 w 4070350"/>
              <a:gd name="connsiteY1522" fmla="*/ 6506898 h 6857999"/>
              <a:gd name="connsiteX1523" fmla="*/ 3242469 w 4070350"/>
              <a:gd name="connsiteY1523" fmla="*/ 6510867 h 6857999"/>
              <a:gd name="connsiteX1524" fmla="*/ 3239823 w 4070350"/>
              <a:gd name="connsiteY1524" fmla="*/ 6514306 h 6857999"/>
              <a:gd name="connsiteX1525" fmla="*/ 3240088 w 4070350"/>
              <a:gd name="connsiteY1525" fmla="*/ 6524096 h 6857999"/>
              <a:gd name="connsiteX1526" fmla="*/ 3240617 w 4070350"/>
              <a:gd name="connsiteY1526" fmla="*/ 6533886 h 6857999"/>
              <a:gd name="connsiteX1527" fmla="*/ 3240617 w 4070350"/>
              <a:gd name="connsiteY1527" fmla="*/ 6538913 h 6857999"/>
              <a:gd name="connsiteX1528" fmla="*/ 3240617 w 4070350"/>
              <a:gd name="connsiteY1528" fmla="*/ 6543675 h 6857999"/>
              <a:gd name="connsiteX1529" fmla="*/ 3240352 w 4070350"/>
              <a:gd name="connsiteY1529" fmla="*/ 6547909 h 6857999"/>
              <a:gd name="connsiteX1530" fmla="*/ 3239823 w 4070350"/>
              <a:gd name="connsiteY1530" fmla="*/ 6552142 h 6857999"/>
              <a:gd name="connsiteX1531" fmla="*/ 3238500 w 4070350"/>
              <a:gd name="connsiteY1531" fmla="*/ 6555581 h 6857999"/>
              <a:gd name="connsiteX1532" fmla="*/ 3237177 w 4070350"/>
              <a:gd name="connsiteY1532" fmla="*/ 6558756 h 6857999"/>
              <a:gd name="connsiteX1533" fmla="*/ 3236119 w 4070350"/>
              <a:gd name="connsiteY1533" fmla="*/ 6560344 h 6857999"/>
              <a:gd name="connsiteX1534" fmla="*/ 3235061 w 4070350"/>
              <a:gd name="connsiteY1534" fmla="*/ 6561402 h 6857999"/>
              <a:gd name="connsiteX1535" fmla="*/ 3233738 w 4070350"/>
              <a:gd name="connsiteY1535" fmla="*/ 6562725 h 6857999"/>
              <a:gd name="connsiteX1536" fmla="*/ 3232150 w 4070350"/>
              <a:gd name="connsiteY1536" fmla="*/ 6563519 h 6857999"/>
              <a:gd name="connsiteX1537" fmla="*/ 3230827 w 4070350"/>
              <a:gd name="connsiteY1537" fmla="*/ 6564577 h 6857999"/>
              <a:gd name="connsiteX1538" fmla="*/ 3228975 w 4070350"/>
              <a:gd name="connsiteY1538" fmla="*/ 6565106 h 6857999"/>
              <a:gd name="connsiteX1539" fmla="*/ 3226858 w 4070350"/>
              <a:gd name="connsiteY1539" fmla="*/ 6565371 h 6857999"/>
              <a:gd name="connsiteX1540" fmla="*/ 3224742 w 4070350"/>
              <a:gd name="connsiteY1540" fmla="*/ 6565636 h 6857999"/>
              <a:gd name="connsiteX1541" fmla="*/ 3222361 w 4070350"/>
              <a:gd name="connsiteY1541" fmla="*/ 6565636 h 6857999"/>
              <a:gd name="connsiteX1542" fmla="*/ 3219715 w 4070350"/>
              <a:gd name="connsiteY1542" fmla="*/ 6565636 h 6857999"/>
              <a:gd name="connsiteX1543" fmla="*/ 3216540 w 4070350"/>
              <a:gd name="connsiteY1543" fmla="*/ 6565371 h 6857999"/>
              <a:gd name="connsiteX1544" fmla="*/ 3213629 w 4070350"/>
              <a:gd name="connsiteY1544" fmla="*/ 6564577 h 6857999"/>
              <a:gd name="connsiteX1545" fmla="*/ 3211248 w 4070350"/>
              <a:gd name="connsiteY1545" fmla="*/ 6565636 h 6857999"/>
              <a:gd name="connsiteX1546" fmla="*/ 3208602 w 4070350"/>
              <a:gd name="connsiteY1546" fmla="*/ 6566694 h 6857999"/>
              <a:gd name="connsiteX1547" fmla="*/ 3206221 w 4070350"/>
              <a:gd name="connsiteY1547" fmla="*/ 6567223 h 6857999"/>
              <a:gd name="connsiteX1548" fmla="*/ 3203575 w 4070350"/>
              <a:gd name="connsiteY1548" fmla="*/ 6567488 h 6857999"/>
              <a:gd name="connsiteX1549" fmla="*/ 3197225 w 4070350"/>
              <a:gd name="connsiteY1549" fmla="*/ 6570134 h 6857999"/>
              <a:gd name="connsiteX1550" fmla="*/ 3190611 w 4070350"/>
              <a:gd name="connsiteY1550" fmla="*/ 6572779 h 6857999"/>
              <a:gd name="connsiteX1551" fmla="*/ 3183996 w 4070350"/>
              <a:gd name="connsiteY1551" fmla="*/ 6575425 h 6857999"/>
              <a:gd name="connsiteX1552" fmla="*/ 3177646 w 4070350"/>
              <a:gd name="connsiteY1552" fmla="*/ 6577542 h 6857999"/>
              <a:gd name="connsiteX1553" fmla="*/ 3171031 w 4070350"/>
              <a:gd name="connsiteY1553" fmla="*/ 6579659 h 6857999"/>
              <a:gd name="connsiteX1554" fmla="*/ 3164681 w 4070350"/>
              <a:gd name="connsiteY1554" fmla="*/ 6580981 h 6857999"/>
              <a:gd name="connsiteX1555" fmla="*/ 3158067 w 4070350"/>
              <a:gd name="connsiteY1555" fmla="*/ 6582569 h 6857999"/>
              <a:gd name="connsiteX1556" fmla="*/ 3151452 w 4070350"/>
              <a:gd name="connsiteY1556" fmla="*/ 6583892 h 6857999"/>
              <a:gd name="connsiteX1557" fmla="*/ 3145102 w 4070350"/>
              <a:gd name="connsiteY1557" fmla="*/ 6584686 h 6857999"/>
              <a:gd name="connsiteX1558" fmla="*/ 3138488 w 4070350"/>
              <a:gd name="connsiteY1558" fmla="*/ 6585215 h 6857999"/>
              <a:gd name="connsiteX1559" fmla="*/ 3125258 w 4070350"/>
              <a:gd name="connsiteY1559" fmla="*/ 6586538 h 6857999"/>
              <a:gd name="connsiteX1560" fmla="*/ 3112294 w 4070350"/>
              <a:gd name="connsiteY1560" fmla="*/ 6586802 h 6857999"/>
              <a:gd name="connsiteX1561" fmla="*/ 3098800 w 4070350"/>
              <a:gd name="connsiteY1561" fmla="*/ 6586538 h 6857999"/>
              <a:gd name="connsiteX1562" fmla="*/ 3085836 w 4070350"/>
              <a:gd name="connsiteY1562" fmla="*/ 6586009 h 6857999"/>
              <a:gd name="connsiteX1563" fmla="*/ 3072606 w 4070350"/>
              <a:gd name="connsiteY1563" fmla="*/ 6584686 h 6857999"/>
              <a:gd name="connsiteX1564" fmla="*/ 3059377 w 4070350"/>
              <a:gd name="connsiteY1564" fmla="*/ 6583363 h 6857999"/>
              <a:gd name="connsiteX1565" fmla="*/ 3046413 w 4070350"/>
              <a:gd name="connsiteY1565" fmla="*/ 6582304 h 6857999"/>
              <a:gd name="connsiteX1566" fmla="*/ 3019954 w 4070350"/>
              <a:gd name="connsiteY1566" fmla="*/ 6579129 h 6857999"/>
              <a:gd name="connsiteX1567" fmla="*/ 3006990 w 4070350"/>
              <a:gd name="connsiteY1567" fmla="*/ 6578071 h 6857999"/>
              <a:gd name="connsiteX1568" fmla="*/ 2993761 w 4070350"/>
              <a:gd name="connsiteY1568" fmla="*/ 6577013 h 6857999"/>
              <a:gd name="connsiteX1569" fmla="*/ 2991115 w 4070350"/>
              <a:gd name="connsiteY1569" fmla="*/ 6576748 h 6857999"/>
              <a:gd name="connsiteX1570" fmla="*/ 2988733 w 4070350"/>
              <a:gd name="connsiteY1570" fmla="*/ 6576219 h 6857999"/>
              <a:gd name="connsiteX1571" fmla="*/ 2986352 w 4070350"/>
              <a:gd name="connsiteY1571" fmla="*/ 6575425 h 6857999"/>
              <a:gd name="connsiteX1572" fmla="*/ 2983971 w 4070350"/>
              <a:gd name="connsiteY1572" fmla="*/ 6574367 h 6857999"/>
              <a:gd name="connsiteX1573" fmla="*/ 2981854 w 4070350"/>
              <a:gd name="connsiteY1573" fmla="*/ 6573309 h 6857999"/>
              <a:gd name="connsiteX1574" fmla="*/ 2980002 w 4070350"/>
              <a:gd name="connsiteY1574" fmla="*/ 6571721 h 6857999"/>
              <a:gd name="connsiteX1575" fmla="*/ 2977886 w 4070350"/>
              <a:gd name="connsiteY1575" fmla="*/ 6570134 h 6857999"/>
              <a:gd name="connsiteX1576" fmla="*/ 2976033 w 4070350"/>
              <a:gd name="connsiteY1576" fmla="*/ 6568281 h 6857999"/>
              <a:gd name="connsiteX1577" fmla="*/ 2972858 w 4070350"/>
              <a:gd name="connsiteY1577" fmla="*/ 6564577 h 6857999"/>
              <a:gd name="connsiteX1578" fmla="*/ 2970213 w 4070350"/>
              <a:gd name="connsiteY1578" fmla="*/ 6559550 h 6857999"/>
              <a:gd name="connsiteX1579" fmla="*/ 2967302 w 4070350"/>
              <a:gd name="connsiteY1579" fmla="*/ 6554523 h 6857999"/>
              <a:gd name="connsiteX1580" fmla="*/ 2965186 w 4070350"/>
              <a:gd name="connsiteY1580" fmla="*/ 6548967 h 6857999"/>
              <a:gd name="connsiteX1581" fmla="*/ 2963333 w 4070350"/>
              <a:gd name="connsiteY1581" fmla="*/ 6543146 h 6857999"/>
              <a:gd name="connsiteX1582" fmla="*/ 2961746 w 4070350"/>
              <a:gd name="connsiteY1582" fmla="*/ 6536796 h 6857999"/>
              <a:gd name="connsiteX1583" fmla="*/ 2960158 w 4070350"/>
              <a:gd name="connsiteY1583" fmla="*/ 6530446 h 6857999"/>
              <a:gd name="connsiteX1584" fmla="*/ 2958836 w 4070350"/>
              <a:gd name="connsiteY1584" fmla="*/ 6524096 h 6857999"/>
              <a:gd name="connsiteX1585" fmla="*/ 2957248 w 4070350"/>
              <a:gd name="connsiteY1585" fmla="*/ 6510867 h 6857999"/>
              <a:gd name="connsiteX1586" fmla="*/ 2955925 w 4070350"/>
              <a:gd name="connsiteY1586" fmla="*/ 6498431 h 6857999"/>
              <a:gd name="connsiteX1587" fmla="*/ 2954338 w 4070350"/>
              <a:gd name="connsiteY1587" fmla="*/ 6477529 h 6857999"/>
              <a:gd name="connsiteX1588" fmla="*/ 2953279 w 4070350"/>
              <a:gd name="connsiteY1588" fmla="*/ 6456627 h 6857999"/>
              <a:gd name="connsiteX1589" fmla="*/ 2952221 w 4070350"/>
              <a:gd name="connsiteY1589" fmla="*/ 6435990 h 6857999"/>
              <a:gd name="connsiteX1590" fmla="*/ 2951692 w 4070350"/>
              <a:gd name="connsiteY1590" fmla="*/ 6415088 h 6857999"/>
              <a:gd name="connsiteX1591" fmla="*/ 2950898 w 4070350"/>
              <a:gd name="connsiteY1591" fmla="*/ 6373284 h 6857999"/>
              <a:gd name="connsiteX1592" fmla="*/ 2949840 w 4070350"/>
              <a:gd name="connsiteY1592" fmla="*/ 6331479 h 6857999"/>
              <a:gd name="connsiteX1593" fmla="*/ 2946136 w 4070350"/>
              <a:gd name="connsiteY1593" fmla="*/ 6312165 h 6857999"/>
              <a:gd name="connsiteX1594" fmla="*/ 2942696 w 4070350"/>
              <a:gd name="connsiteY1594" fmla="*/ 6293115 h 6857999"/>
              <a:gd name="connsiteX1595" fmla="*/ 2938727 w 4070350"/>
              <a:gd name="connsiteY1595" fmla="*/ 6273800 h 6857999"/>
              <a:gd name="connsiteX1596" fmla="*/ 2937140 w 4070350"/>
              <a:gd name="connsiteY1596" fmla="*/ 6264275 h 6857999"/>
              <a:gd name="connsiteX1597" fmla="*/ 2935817 w 4070350"/>
              <a:gd name="connsiteY1597" fmla="*/ 6254750 h 6857999"/>
              <a:gd name="connsiteX1598" fmla="*/ 2934229 w 4070350"/>
              <a:gd name="connsiteY1598" fmla="*/ 6244961 h 6857999"/>
              <a:gd name="connsiteX1599" fmla="*/ 2933171 w 4070350"/>
              <a:gd name="connsiteY1599" fmla="*/ 6235436 h 6857999"/>
              <a:gd name="connsiteX1600" fmla="*/ 2932642 w 4070350"/>
              <a:gd name="connsiteY1600" fmla="*/ 6225646 h 6857999"/>
              <a:gd name="connsiteX1601" fmla="*/ 2932642 w 4070350"/>
              <a:gd name="connsiteY1601" fmla="*/ 6215592 h 6857999"/>
              <a:gd name="connsiteX1602" fmla="*/ 2932906 w 4070350"/>
              <a:gd name="connsiteY1602" fmla="*/ 6205802 h 6857999"/>
              <a:gd name="connsiteX1603" fmla="*/ 2933700 w 4070350"/>
              <a:gd name="connsiteY1603" fmla="*/ 6195748 h 6857999"/>
              <a:gd name="connsiteX1604" fmla="*/ 2935023 w 4070350"/>
              <a:gd name="connsiteY1604" fmla="*/ 6185959 h 6857999"/>
              <a:gd name="connsiteX1605" fmla="*/ 2937140 w 4070350"/>
              <a:gd name="connsiteY1605" fmla="*/ 6175640 h 6857999"/>
              <a:gd name="connsiteX1606" fmla="*/ 2932377 w 4070350"/>
              <a:gd name="connsiteY1606" fmla="*/ 6066367 h 6857999"/>
              <a:gd name="connsiteX1607" fmla="*/ 2927615 w 4070350"/>
              <a:gd name="connsiteY1607" fmla="*/ 5957094 h 6857999"/>
              <a:gd name="connsiteX1608" fmla="*/ 2925233 w 4070350"/>
              <a:gd name="connsiteY1608" fmla="*/ 5953919 h 6857999"/>
              <a:gd name="connsiteX1609" fmla="*/ 2923117 w 4070350"/>
              <a:gd name="connsiteY1609" fmla="*/ 5951009 h 6857999"/>
              <a:gd name="connsiteX1610" fmla="*/ 2921000 w 4070350"/>
              <a:gd name="connsiteY1610" fmla="*/ 5948892 h 6857999"/>
              <a:gd name="connsiteX1611" fmla="*/ 2919148 w 4070350"/>
              <a:gd name="connsiteY1611" fmla="*/ 5947304 h 6857999"/>
              <a:gd name="connsiteX1612" fmla="*/ 2917296 w 4070350"/>
              <a:gd name="connsiteY1612" fmla="*/ 5945981 h 6857999"/>
              <a:gd name="connsiteX1613" fmla="*/ 2915444 w 4070350"/>
              <a:gd name="connsiteY1613" fmla="*/ 5945188 h 6857999"/>
              <a:gd name="connsiteX1614" fmla="*/ 2913592 w 4070350"/>
              <a:gd name="connsiteY1614" fmla="*/ 5944394 h 6857999"/>
              <a:gd name="connsiteX1615" fmla="*/ 2912004 w 4070350"/>
              <a:gd name="connsiteY1615" fmla="*/ 5944394 h 6857999"/>
              <a:gd name="connsiteX1616" fmla="*/ 2910417 w 4070350"/>
              <a:gd name="connsiteY1616" fmla="*/ 5944659 h 6857999"/>
              <a:gd name="connsiteX1617" fmla="*/ 2908565 w 4070350"/>
              <a:gd name="connsiteY1617" fmla="*/ 5945188 h 6857999"/>
              <a:gd name="connsiteX1618" fmla="*/ 2906977 w 4070350"/>
              <a:gd name="connsiteY1618" fmla="*/ 5945981 h 6857999"/>
              <a:gd name="connsiteX1619" fmla="*/ 2905654 w 4070350"/>
              <a:gd name="connsiteY1619" fmla="*/ 5946775 h 6857999"/>
              <a:gd name="connsiteX1620" fmla="*/ 2902479 w 4070350"/>
              <a:gd name="connsiteY1620" fmla="*/ 5949686 h 6857999"/>
              <a:gd name="connsiteX1621" fmla="*/ 2899833 w 4070350"/>
              <a:gd name="connsiteY1621" fmla="*/ 5952861 h 6857999"/>
              <a:gd name="connsiteX1622" fmla="*/ 2894277 w 4070350"/>
              <a:gd name="connsiteY1622" fmla="*/ 5960269 h 6857999"/>
              <a:gd name="connsiteX1623" fmla="*/ 2891631 w 4070350"/>
              <a:gd name="connsiteY1623" fmla="*/ 5963709 h 6857999"/>
              <a:gd name="connsiteX1624" fmla="*/ 2888721 w 4070350"/>
              <a:gd name="connsiteY1624" fmla="*/ 5967148 h 6857999"/>
              <a:gd name="connsiteX1625" fmla="*/ 2885811 w 4070350"/>
              <a:gd name="connsiteY1625" fmla="*/ 5969794 h 6857999"/>
              <a:gd name="connsiteX1626" fmla="*/ 2884488 w 4070350"/>
              <a:gd name="connsiteY1626" fmla="*/ 5971117 h 6857999"/>
              <a:gd name="connsiteX1627" fmla="*/ 2882900 w 4070350"/>
              <a:gd name="connsiteY1627" fmla="*/ 5971911 h 6857999"/>
              <a:gd name="connsiteX1628" fmla="*/ 2881048 w 4070350"/>
              <a:gd name="connsiteY1628" fmla="*/ 5972440 h 6857999"/>
              <a:gd name="connsiteX1629" fmla="*/ 2879725 w 4070350"/>
              <a:gd name="connsiteY1629" fmla="*/ 5972969 h 6857999"/>
              <a:gd name="connsiteX1630" fmla="*/ 2877873 w 4070350"/>
              <a:gd name="connsiteY1630" fmla="*/ 5972969 h 6857999"/>
              <a:gd name="connsiteX1631" fmla="*/ 2876021 w 4070350"/>
              <a:gd name="connsiteY1631" fmla="*/ 5972440 h 6857999"/>
              <a:gd name="connsiteX1632" fmla="*/ 2867554 w 4070350"/>
              <a:gd name="connsiteY1632" fmla="*/ 5978261 h 6857999"/>
              <a:gd name="connsiteX1633" fmla="*/ 2863056 w 4070350"/>
              <a:gd name="connsiteY1633" fmla="*/ 5980642 h 6857999"/>
              <a:gd name="connsiteX1634" fmla="*/ 2858823 w 4070350"/>
              <a:gd name="connsiteY1634" fmla="*/ 5983023 h 6857999"/>
              <a:gd name="connsiteX1635" fmla="*/ 2854590 w 4070350"/>
              <a:gd name="connsiteY1635" fmla="*/ 5985140 h 6857999"/>
              <a:gd name="connsiteX1636" fmla="*/ 2850356 w 4070350"/>
              <a:gd name="connsiteY1636" fmla="*/ 5986992 h 6857999"/>
              <a:gd name="connsiteX1637" fmla="*/ 2846123 w 4070350"/>
              <a:gd name="connsiteY1637" fmla="*/ 5988315 h 6857999"/>
              <a:gd name="connsiteX1638" fmla="*/ 2842154 w 4070350"/>
              <a:gd name="connsiteY1638" fmla="*/ 5988579 h 6857999"/>
              <a:gd name="connsiteX1639" fmla="*/ 2840038 w 4070350"/>
              <a:gd name="connsiteY1639" fmla="*/ 5988579 h 6857999"/>
              <a:gd name="connsiteX1640" fmla="*/ 2838186 w 4070350"/>
              <a:gd name="connsiteY1640" fmla="*/ 5988579 h 6857999"/>
              <a:gd name="connsiteX1641" fmla="*/ 2836069 w 4070350"/>
              <a:gd name="connsiteY1641" fmla="*/ 5988050 h 6857999"/>
              <a:gd name="connsiteX1642" fmla="*/ 2834217 w 4070350"/>
              <a:gd name="connsiteY1642" fmla="*/ 5987256 h 6857999"/>
              <a:gd name="connsiteX1643" fmla="*/ 2832629 w 4070350"/>
              <a:gd name="connsiteY1643" fmla="*/ 5986463 h 6857999"/>
              <a:gd name="connsiteX1644" fmla="*/ 2830513 w 4070350"/>
              <a:gd name="connsiteY1644" fmla="*/ 5985404 h 6857999"/>
              <a:gd name="connsiteX1645" fmla="*/ 2828661 w 4070350"/>
              <a:gd name="connsiteY1645" fmla="*/ 5984081 h 6857999"/>
              <a:gd name="connsiteX1646" fmla="*/ 2827073 w 4070350"/>
              <a:gd name="connsiteY1646" fmla="*/ 5982494 h 6857999"/>
              <a:gd name="connsiteX1647" fmla="*/ 2825221 w 4070350"/>
              <a:gd name="connsiteY1647" fmla="*/ 5980377 h 6857999"/>
              <a:gd name="connsiteX1648" fmla="*/ 2823369 w 4070350"/>
              <a:gd name="connsiteY1648" fmla="*/ 5978261 h 6857999"/>
              <a:gd name="connsiteX1649" fmla="*/ 2822046 w 4070350"/>
              <a:gd name="connsiteY1649" fmla="*/ 5975879 h 6857999"/>
              <a:gd name="connsiteX1650" fmla="*/ 2820194 w 4070350"/>
              <a:gd name="connsiteY1650" fmla="*/ 5972969 h 6857999"/>
              <a:gd name="connsiteX1651" fmla="*/ 2818606 w 4070350"/>
              <a:gd name="connsiteY1651" fmla="*/ 5969794 h 6857999"/>
              <a:gd name="connsiteX1652" fmla="*/ 2817019 w 4070350"/>
              <a:gd name="connsiteY1652" fmla="*/ 5966090 h 6857999"/>
              <a:gd name="connsiteX1653" fmla="*/ 2814108 w 4070350"/>
              <a:gd name="connsiteY1653" fmla="*/ 5958152 h 6857999"/>
              <a:gd name="connsiteX1654" fmla="*/ 2809875 w 4070350"/>
              <a:gd name="connsiteY1654" fmla="*/ 5965561 h 6857999"/>
              <a:gd name="connsiteX1655" fmla="*/ 2805377 w 4070350"/>
              <a:gd name="connsiteY1655" fmla="*/ 5972440 h 6857999"/>
              <a:gd name="connsiteX1656" fmla="*/ 2800879 w 4070350"/>
              <a:gd name="connsiteY1656" fmla="*/ 5978525 h 6857999"/>
              <a:gd name="connsiteX1657" fmla="*/ 2796381 w 4070350"/>
              <a:gd name="connsiteY1657" fmla="*/ 5984081 h 6857999"/>
              <a:gd name="connsiteX1658" fmla="*/ 2791619 w 4070350"/>
              <a:gd name="connsiteY1658" fmla="*/ 5988844 h 6857999"/>
              <a:gd name="connsiteX1659" fmla="*/ 2786856 w 4070350"/>
              <a:gd name="connsiteY1659" fmla="*/ 5993077 h 6857999"/>
              <a:gd name="connsiteX1660" fmla="*/ 2782094 w 4070350"/>
              <a:gd name="connsiteY1660" fmla="*/ 5997046 h 6857999"/>
              <a:gd name="connsiteX1661" fmla="*/ 2777331 w 4070350"/>
              <a:gd name="connsiteY1661" fmla="*/ 5999956 h 6857999"/>
              <a:gd name="connsiteX1662" fmla="*/ 2772304 w 4070350"/>
              <a:gd name="connsiteY1662" fmla="*/ 6002602 h 6857999"/>
              <a:gd name="connsiteX1663" fmla="*/ 2767277 w 4070350"/>
              <a:gd name="connsiteY1663" fmla="*/ 6004719 h 6857999"/>
              <a:gd name="connsiteX1664" fmla="*/ 2762250 w 4070350"/>
              <a:gd name="connsiteY1664" fmla="*/ 6006571 h 6857999"/>
              <a:gd name="connsiteX1665" fmla="*/ 2757223 w 4070350"/>
              <a:gd name="connsiteY1665" fmla="*/ 6008159 h 6857999"/>
              <a:gd name="connsiteX1666" fmla="*/ 2751931 w 4070350"/>
              <a:gd name="connsiteY1666" fmla="*/ 6008952 h 6857999"/>
              <a:gd name="connsiteX1667" fmla="*/ 2746904 w 4070350"/>
              <a:gd name="connsiteY1667" fmla="*/ 6009746 h 6857999"/>
              <a:gd name="connsiteX1668" fmla="*/ 2741613 w 4070350"/>
              <a:gd name="connsiteY1668" fmla="*/ 6010011 h 6857999"/>
              <a:gd name="connsiteX1669" fmla="*/ 2736321 w 4070350"/>
              <a:gd name="connsiteY1669" fmla="*/ 6010011 h 6857999"/>
              <a:gd name="connsiteX1670" fmla="*/ 2731294 w 4070350"/>
              <a:gd name="connsiteY1670" fmla="*/ 6009746 h 6857999"/>
              <a:gd name="connsiteX1671" fmla="*/ 2725738 w 4070350"/>
              <a:gd name="connsiteY1671" fmla="*/ 6009217 h 6857999"/>
              <a:gd name="connsiteX1672" fmla="*/ 2720711 w 4070350"/>
              <a:gd name="connsiteY1672" fmla="*/ 6008423 h 6857999"/>
              <a:gd name="connsiteX1673" fmla="*/ 2715154 w 4070350"/>
              <a:gd name="connsiteY1673" fmla="*/ 6007629 h 6857999"/>
              <a:gd name="connsiteX1674" fmla="*/ 2704306 w 4070350"/>
              <a:gd name="connsiteY1674" fmla="*/ 6005513 h 6857999"/>
              <a:gd name="connsiteX1675" fmla="*/ 2693458 w 4070350"/>
              <a:gd name="connsiteY1675" fmla="*/ 6002602 h 6857999"/>
              <a:gd name="connsiteX1676" fmla="*/ 2672027 w 4070350"/>
              <a:gd name="connsiteY1676" fmla="*/ 5997575 h 6857999"/>
              <a:gd name="connsiteX1677" fmla="*/ 2661179 w 4070350"/>
              <a:gd name="connsiteY1677" fmla="*/ 5995459 h 6857999"/>
              <a:gd name="connsiteX1678" fmla="*/ 2650596 w 4070350"/>
              <a:gd name="connsiteY1678" fmla="*/ 5993606 h 6857999"/>
              <a:gd name="connsiteX1679" fmla="*/ 2644775 w 4070350"/>
              <a:gd name="connsiteY1679" fmla="*/ 5976144 h 6857999"/>
              <a:gd name="connsiteX1680" fmla="*/ 2638954 w 4070350"/>
              <a:gd name="connsiteY1680" fmla="*/ 5958681 h 6857999"/>
              <a:gd name="connsiteX1681" fmla="*/ 2626783 w 4070350"/>
              <a:gd name="connsiteY1681" fmla="*/ 5924286 h 6857999"/>
              <a:gd name="connsiteX1682" fmla="*/ 2620698 w 4070350"/>
              <a:gd name="connsiteY1682" fmla="*/ 5906823 h 6857999"/>
              <a:gd name="connsiteX1683" fmla="*/ 2614613 w 4070350"/>
              <a:gd name="connsiteY1683" fmla="*/ 5889625 h 6857999"/>
              <a:gd name="connsiteX1684" fmla="*/ 2609321 w 4070350"/>
              <a:gd name="connsiteY1684" fmla="*/ 5872163 h 6857999"/>
              <a:gd name="connsiteX1685" fmla="*/ 2603765 w 4070350"/>
              <a:gd name="connsiteY1685" fmla="*/ 5854171 h 6857999"/>
              <a:gd name="connsiteX1686" fmla="*/ 2599267 w 4070350"/>
              <a:gd name="connsiteY1686" fmla="*/ 5836444 h 6857999"/>
              <a:gd name="connsiteX1687" fmla="*/ 2595033 w 4070350"/>
              <a:gd name="connsiteY1687" fmla="*/ 5818717 h 6857999"/>
              <a:gd name="connsiteX1688" fmla="*/ 2593181 w 4070350"/>
              <a:gd name="connsiteY1688" fmla="*/ 5809456 h 6857999"/>
              <a:gd name="connsiteX1689" fmla="*/ 2591858 w 4070350"/>
              <a:gd name="connsiteY1689" fmla="*/ 5800196 h 6857999"/>
              <a:gd name="connsiteX1690" fmla="*/ 2590271 w 4070350"/>
              <a:gd name="connsiteY1690" fmla="*/ 5790936 h 6857999"/>
              <a:gd name="connsiteX1691" fmla="*/ 2588948 w 4070350"/>
              <a:gd name="connsiteY1691" fmla="*/ 5781675 h 6857999"/>
              <a:gd name="connsiteX1692" fmla="*/ 2587890 w 4070350"/>
              <a:gd name="connsiteY1692" fmla="*/ 5772150 h 6857999"/>
              <a:gd name="connsiteX1693" fmla="*/ 2587361 w 4070350"/>
              <a:gd name="connsiteY1693" fmla="*/ 5762625 h 6857999"/>
              <a:gd name="connsiteX1694" fmla="*/ 2586567 w 4070350"/>
              <a:gd name="connsiteY1694" fmla="*/ 5752836 h 6857999"/>
              <a:gd name="connsiteX1695" fmla="*/ 2586567 w 4070350"/>
              <a:gd name="connsiteY1695" fmla="*/ 5743311 h 6857999"/>
              <a:gd name="connsiteX1696" fmla="*/ 2586567 w 4070350"/>
              <a:gd name="connsiteY1696" fmla="*/ 5733256 h 6857999"/>
              <a:gd name="connsiteX1697" fmla="*/ 2586831 w 4070350"/>
              <a:gd name="connsiteY1697" fmla="*/ 5723467 h 6857999"/>
              <a:gd name="connsiteX1698" fmla="*/ 2587625 w 4070350"/>
              <a:gd name="connsiteY1698" fmla="*/ 5713413 h 6857999"/>
              <a:gd name="connsiteX1699" fmla="*/ 2588683 w 4070350"/>
              <a:gd name="connsiteY1699" fmla="*/ 5703094 h 6857999"/>
              <a:gd name="connsiteX1700" fmla="*/ 2586567 w 4070350"/>
              <a:gd name="connsiteY1700" fmla="*/ 5699125 h 6857999"/>
              <a:gd name="connsiteX1701" fmla="*/ 2584979 w 4070350"/>
              <a:gd name="connsiteY1701" fmla="*/ 5695686 h 6857999"/>
              <a:gd name="connsiteX1702" fmla="*/ 2583656 w 4070350"/>
              <a:gd name="connsiteY1702" fmla="*/ 5691717 h 6857999"/>
              <a:gd name="connsiteX1703" fmla="*/ 2582333 w 4070350"/>
              <a:gd name="connsiteY1703" fmla="*/ 5687484 h 6857999"/>
              <a:gd name="connsiteX1704" fmla="*/ 2581275 w 4070350"/>
              <a:gd name="connsiteY1704" fmla="*/ 5683250 h 6857999"/>
              <a:gd name="connsiteX1705" fmla="*/ 2580217 w 4070350"/>
              <a:gd name="connsiteY1705" fmla="*/ 5679017 h 6857999"/>
              <a:gd name="connsiteX1706" fmla="*/ 2579158 w 4070350"/>
              <a:gd name="connsiteY1706" fmla="*/ 5670286 h 6857999"/>
              <a:gd name="connsiteX1707" fmla="*/ 2578629 w 4070350"/>
              <a:gd name="connsiteY1707" fmla="*/ 5661290 h 6857999"/>
              <a:gd name="connsiteX1708" fmla="*/ 2577836 w 4070350"/>
              <a:gd name="connsiteY1708" fmla="*/ 5652029 h 6857999"/>
              <a:gd name="connsiteX1709" fmla="*/ 2577306 w 4070350"/>
              <a:gd name="connsiteY1709" fmla="*/ 5633773 h 6857999"/>
              <a:gd name="connsiteX1710" fmla="*/ 2576777 w 4070350"/>
              <a:gd name="connsiteY1710" fmla="*/ 5624777 h 6857999"/>
              <a:gd name="connsiteX1711" fmla="*/ 2575719 w 4070350"/>
              <a:gd name="connsiteY1711" fmla="*/ 5615517 h 6857999"/>
              <a:gd name="connsiteX1712" fmla="*/ 2574396 w 4070350"/>
              <a:gd name="connsiteY1712" fmla="*/ 5606786 h 6857999"/>
              <a:gd name="connsiteX1713" fmla="*/ 2573338 w 4070350"/>
              <a:gd name="connsiteY1713" fmla="*/ 5602552 h 6857999"/>
              <a:gd name="connsiteX1714" fmla="*/ 2572279 w 4070350"/>
              <a:gd name="connsiteY1714" fmla="*/ 5598848 h 6857999"/>
              <a:gd name="connsiteX1715" fmla="*/ 2570692 w 4070350"/>
              <a:gd name="connsiteY1715" fmla="*/ 5594615 h 6857999"/>
              <a:gd name="connsiteX1716" fmla="*/ 2569104 w 4070350"/>
              <a:gd name="connsiteY1716" fmla="*/ 5590646 h 6857999"/>
              <a:gd name="connsiteX1717" fmla="*/ 2567252 w 4070350"/>
              <a:gd name="connsiteY1717" fmla="*/ 5586942 h 6857999"/>
              <a:gd name="connsiteX1718" fmla="*/ 2564871 w 4070350"/>
              <a:gd name="connsiteY1718" fmla="*/ 5583238 h 6857999"/>
              <a:gd name="connsiteX1719" fmla="*/ 2562490 w 4070350"/>
              <a:gd name="connsiteY1719" fmla="*/ 5579798 h 6857999"/>
              <a:gd name="connsiteX1720" fmla="*/ 2559844 w 4070350"/>
              <a:gd name="connsiteY1720" fmla="*/ 5576359 h 6857999"/>
              <a:gd name="connsiteX1721" fmla="*/ 2556669 w 4070350"/>
              <a:gd name="connsiteY1721" fmla="*/ 5573184 h 6857999"/>
              <a:gd name="connsiteX1722" fmla="*/ 2553229 w 4070350"/>
              <a:gd name="connsiteY1722" fmla="*/ 5570009 h 6857999"/>
              <a:gd name="connsiteX1723" fmla="*/ 2552171 w 4070350"/>
              <a:gd name="connsiteY1723" fmla="*/ 5634038 h 6857999"/>
              <a:gd name="connsiteX1724" fmla="*/ 2551377 w 4070350"/>
              <a:gd name="connsiteY1724" fmla="*/ 5665788 h 6857999"/>
              <a:gd name="connsiteX1725" fmla="*/ 2550583 w 4070350"/>
              <a:gd name="connsiteY1725" fmla="*/ 5697802 h 6857999"/>
              <a:gd name="connsiteX1726" fmla="*/ 2549261 w 4070350"/>
              <a:gd name="connsiteY1726" fmla="*/ 5729288 h 6857999"/>
              <a:gd name="connsiteX1727" fmla="*/ 2547673 w 4070350"/>
              <a:gd name="connsiteY1727" fmla="*/ 5761038 h 6857999"/>
              <a:gd name="connsiteX1728" fmla="*/ 2546350 w 4070350"/>
              <a:gd name="connsiteY1728" fmla="*/ 5792788 h 6857999"/>
              <a:gd name="connsiteX1729" fmla="*/ 2544233 w 4070350"/>
              <a:gd name="connsiteY1729" fmla="*/ 5824538 h 6857999"/>
              <a:gd name="connsiteX1730" fmla="*/ 2541588 w 4070350"/>
              <a:gd name="connsiteY1730" fmla="*/ 5856023 h 6857999"/>
              <a:gd name="connsiteX1731" fmla="*/ 2538942 w 4070350"/>
              <a:gd name="connsiteY1731" fmla="*/ 5887509 h 6857999"/>
              <a:gd name="connsiteX1732" fmla="*/ 2536031 w 4070350"/>
              <a:gd name="connsiteY1732" fmla="*/ 5919259 h 6857999"/>
              <a:gd name="connsiteX1733" fmla="*/ 2532592 w 4070350"/>
              <a:gd name="connsiteY1733" fmla="*/ 5950479 h 6857999"/>
              <a:gd name="connsiteX1734" fmla="*/ 2528623 w 4070350"/>
              <a:gd name="connsiteY1734" fmla="*/ 5981965 h 6857999"/>
              <a:gd name="connsiteX1735" fmla="*/ 2524125 w 4070350"/>
              <a:gd name="connsiteY1735" fmla="*/ 6013186 h 6857999"/>
              <a:gd name="connsiteX1736" fmla="*/ 2519363 w 4070350"/>
              <a:gd name="connsiteY1736" fmla="*/ 6044406 h 6857999"/>
              <a:gd name="connsiteX1737" fmla="*/ 2514071 w 4070350"/>
              <a:gd name="connsiteY1737" fmla="*/ 6075627 h 6857999"/>
              <a:gd name="connsiteX1738" fmla="*/ 2513013 w 4070350"/>
              <a:gd name="connsiteY1738" fmla="*/ 6092296 h 6857999"/>
              <a:gd name="connsiteX1739" fmla="*/ 2511954 w 4070350"/>
              <a:gd name="connsiteY1739" fmla="*/ 6108965 h 6857999"/>
              <a:gd name="connsiteX1740" fmla="*/ 2510102 w 4070350"/>
              <a:gd name="connsiteY1740" fmla="*/ 6125104 h 6857999"/>
              <a:gd name="connsiteX1741" fmla="*/ 2507721 w 4070350"/>
              <a:gd name="connsiteY1741" fmla="*/ 6141509 h 6857999"/>
              <a:gd name="connsiteX1742" fmla="*/ 2504811 w 4070350"/>
              <a:gd name="connsiteY1742" fmla="*/ 6157384 h 6857999"/>
              <a:gd name="connsiteX1743" fmla="*/ 2501900 w 4070350"/>
              <a:gd name="connsiteY1743" fmla="*/ 6173523 h 6857999"/>
              <a:gd name="connsiteX1744" fmla="*/ 2498461 w 4070350"/>
              <a:gd name="connsiteY1744" fmla="*/ 6189134 h 6857999"/>
              <a:gd name="connsiteX1745" fmla="*/ 2495286 w 4070350"/>
              <a:gd name="connsiteY1745" fmla="*/ 6204744 h 6857999"/>
              <a:gd name="connsiteX1746" fmla="*/ 2491317 w 4070350"/>
              <a:gd name="connsiteY1746" fmla="*/ 6220619 h 6857999"/>
              <a:gd name="connsiteX1747" fmla="*/ 2487348 w 4070350"/>
              <a:gd name="connsiteY1747" fmla="*/ 6236229 h 6857999"/>
              <a:gd name="connsiteX1748" fmla="*/ 2479675 w 4070350"/>
              <a:gd name="connsiteY1748" fmla="*/ 6267186 h 6857999"/>
              <a:gd name="connsiteX1749" fmla="*/ 2471473 w 4070350"/>
              <a:gd name="connsiteY1749" fmla="*/ 6298406 h 6857999"/>
              <a:gd name="connsiteX1750" fmla="*/ 2463536 w 4070350"/>
              <a:gd name="connsiteY1750" fmla="*/ 6329363 h 6857999"/>
              <a:gd name="connsiteX1751" fmla="*/ 2463271 w 4070350"/>
              <a:gd name="connsiteY1751" fmla="*/ 6336771 h 6857999"/>
              <a:gd name="connsiteX1752" fmla="*/ 2462742 w 4070350"/>
              <a:gd name="connsiteY1752" fmla="*/ 6343650 h 6857999"/>
              <a:gd name="connsiteX1753" fmla="*/ 2461154 w 4070350"/>
              <a:gd name="connsiteY1753" fmla="*/ 6350265 h 6857999"/>
              <a:gd name="connsiteX1754" fmla="*/ 2459567 w 4070350"/>
              <a:gd name="connsiteY1754" fmla="*/ 6356615 h 6857999"/>
              <a:gd name="connsiteX1755" fmla="*/ 2457186 w 4070350"/>
              <a:gd name="connsiteY1755" fmla="*/ 6362700 h 6857999"/>
              <a:gd name="connsiteX1756" fmla="*/ 2454804 w 4070350"/>
              <a:gd name="connsiteY1756" fmla="*/ 6368256 h 6857999"/>
              <a:gd name="connsiteX1757" fmla="*/ 2451894 w 4070350"/>
              <a:gd name="connsiteY1757" fmla="*/ 6374077 h 6857999"/>
              <a:gd name="connsiteX1758" fmla="*/ 2448454 w 4070350"/>
              <a:gd name="connsiteY1758" fmla="*/ 6379898 h 6857999"/>
              <a:gd name="connsiteX1759" fmla="*/ 2446338 w 4070350"/>
              <a:gd name="connsiteY1759" fmla="*/ 6382015 h 6857999"/>
              <a:gd name="connsiteX1760" fmla="*/ 2443956 w 4070350"/>
              <a:gd name="connsiteY1760" fmla="*/ 6384396 h 6857999"/>
              <a:gd name="connsiteX1761" fmla="*/ 2439988 w 4070350"/>
              <a:gd name="connsiteY1761" fmla="*/ 6389159 h 6857999"/>
              <a:gd name="connsiteX1762" fmla="*/ 2436019 w 4070350"/>
              <a:gd name="connsiteY1762" fmla="*/ 6394979 h 6857999"/>
              <a:gd name="connsiteX1763" fmla="*/ 2432579 w 4070350"/>
              <a:gd name="connsiteY1763" fmla="*/ 6400536 h 6857999"/>
              <a:gd name="connsiteX1764" fmla="*/ 2429140 w 4070350"/>
              <a:gd name="connsiteY1764" fmla="*/ 6406621 h 6857999"/>
              <a:gd name="connsiteX1765" fmla="*/ 2426229 w 4070350"/>
              <a:gd name="connsiteY1765" fmla="*/ 6412971 h 6857999"/>
              <a:gd name="connsiteX1766" fmla="*/ 2419879 w 4070350"/>
              <a:gd name="connsiteY1766" fmla="*/ 6425671 h 6857999"/>
              <a:gd name="connsiteX1767" fmla="*/ 2416440 w 4070350"/>
              <a:gd name="connsiteY1767" fmla="*/ 6432021 h 6857999"/>
              <a:gd name="connsiteX1768" fmla="*/ 2413265 w 4070350"/>
              <a:gd name="connsiteY1768" fmla="*/ 6437842 h 6857999"/>
              <a:gd name="connsiteX1769" fmla="*/ 2409296 w 4070350"/>
              <a:gd name="connsiteY1769" fmla="*/ 6443398 h 6857999"/>
              <a:gd name="connsiteX1770" fmla="*/ 2405327 w 4070350"/>
              <a:gd name="connsiteY1770" fmla="*/ 6448954 h 6857999"/>
              <a:gd name="connsiteX1771" fmla="*/ 2401094 w 4070350"/>
              <a:gd name="connsiteY1771" fmla="*/ 6453452 h 6857999"/>
              <a:gd name="connsiteX1772" fmla="*/ 2398977 w 4070350"/>
              <a:gd name="connsiteY1772" fmla="*/ 6455834 h 6857999"/>
              <a:gd name="connsiteX1773" fmla="*/ 2396596 w 4070350"/>
              <a:gd name="connsiteY1773" fmla="*/ 6457686 h 6857999"/>
              <a:gd name="connsiteX1774" fmla="*/ 2393950 w 4070350"/>
              <a:gd name="connsiteY1774" fmla="*/ 6459538 h 6857999"/>
              <a:gd name="connsiteX1775" fmla="*/ 2391040 w 4070350"/>
              <a:gd name="connsiteY1775" fmla="*/ 6461390 h 6857999"/>
              <a:gd name="connsiteX1776" fmla="*/ 2388394 w 4070350"/>
              <a:gd name="connsiteY1776" fmla="*/ 6462448 h 6857999"/>
              <a:gd name="connsiteX1777" fmla="*/ 2385483 w 4070350"/>
              <a:gd name="connsiteY1777" fmla="*/ 6464036 h 6857999"/>
              <a:gd name="connsiteX1778" fmla="*/ 2383102 w 4070350"/>
              <a:gd name="connsiteY1778" fmla="*/ 6472238 h 6857999"/>
              <a:gd name="connsiteX1779" fmla="*/ 2380192 w 4070350"/>
              <a:gd name="connsiteY1779" fmla="*/ 6479911 h 6857999"/>
              <a:gd name="connsiteX1780" fmla="*/ 2377281 w 4070350"/>
              <a:gd name="connsiteY1780" fmla="*/ 6486525 h 6857999"/>
              <a:gd name="connsiteX1781" fmla="*/ 2373577 w 4070350"/>
              <a:gd name="connsiteY1781" fmla="*/ 6492875 h 6857999"/>
              <a:gd name="connsiteX1782" fmla="*/ 2370138 w 4070350"/>
              <a:gd name="connsiteY1782" fmla="*/ 6498431 h 6857999"/>
              <a:gd name="connsiteX1783" fmla="*/ 2366169 w 4070350"/>
              <a:gd name="connsiteY1783" fmla="*/ 6503459 h 6857999"/>
              <a:gd name="connsiteX1784" fmla="*/ 2361936 w 4070350"/>
              <a:gd name="connsiteY1784" fmla="*/ 6507956 h 6857999"/>
              <a:gd name="connsiteX1785" fmla="*/ 2357438 w 4070350"/>
              <a:gd name="connsiteY1785" fmla="*/ 6511925 h 6857999"/>
              <a:gd name="connsiteX1786" fmla="*/ 2352675 w 4070350"/>
              <a:gd name="connsiteY1786" fmla="*/ 6515365 h 6857999"/>
              <a:gd name="connsiteX1787" fmla="*/ 2347648 w 4070350"/>
              <a:gd name="connsiteY1787" fmla="*/ 6518275 h 6857999"/>
              <a:gd name="connsiteX1788" fmla="*/ 2342356 w 4070350"/>
              <a:gd name="connsiteY1788" fmla="*/ 6520656 h 6857999"/>
              <a:gd name="connsiteX1789" fmla="*/ 2336800 w 4070350"/>
              <a:gd name="connsiteY1789" fmla="*/ 6523038 h 6857999"/>
              <a:gd name="connsiteX1790" fmla="*/ 2331244 w 4070350"/>
              <a:gd name="connsiteY1790" fmla="*/ 6524890 h 6857999"/>
              <a:gd name="connsiteX1791" fmla="*/ 2325423 w 4070350"/>
              <a:gd name="connsiteY1791" fmla="*/ 6526742 h 6857999"/>
              <a:gd name="connsiteX1792" fmla="*/ 2319338 w 4070350"/>
              <a:gd name="connsiteY1792" fmla="*/ 6528329 h 6857999"/>
              <a:gd name="connsiteX1793" fmla="*/ 2313252 w 4070350"/>
              <a:gd name="connsiteY1793" fmla="*/ 6529388 h 6857999"/>
              <a:gd name="connsiteX1794" fmla="*/ 2302669 w 4070350"/>
              <a:gd name="connsiteY1794" fmla="*/ 6530975 h 6857999"/>
              <a:gd name="connsiteX1795" fmla="*/ 2292086 w 4070350"/>
              <a:gd name="connsiteY1795" fmla="*/ 6531769 h 6857999"/>
              <a:gd name="connsiteX1796" fmla="*/ 2281767 w 4070350"/>
              <a:gd name="connsiteY1796" fmla="*/ 6532563 h 6857999"/>
              <a:gd name="connsiteX1797" fmla="*/ 2271183 w 4070350"/>
              <a:gd name="connsiteY1797" fmla="*/ 6532563 h 6857999"/>
              <a:gd name="connsiteX1798" fmla="*/ 2260865 w 4070350"/>
              <a:gd name="connsiteY1798" fmla="*/ 6532298 h 6857999"/>
              <a:gd name="connsiteX1799" fmla="*/ 2250281 w 4070350"/>
              <a:gd name="connsiteY1799" fmla="*/ 6531504 h 6857999"/>
              <a:gd name="connsiteX1800" fmla="*/ 2239963 w 4070350"/>
              <a:gd name="connsiteY1800" fmla="*/ 6530446 h 6857999"/>
              <a:gd name="connsiteX1801" fmla="*/ 2229379 w 4070350"/>
              <a:gd name="connsiteY1801" fmla="*/ 6529123 h 6857999"/>
              <a:gd name="connsiteX1802" fmla="*/ 2208742 w 4070350"/>
              <a:gd name="connsiteY1802" fmla="*/ 6526213 h 6857999"/>
              <a:gd name="connsiteX1803" fmla="*/ 2188104 w 4070350"/>
              <a:gd name="connsiteY1803" fmla="*/ 6522773 h 6857999"/>
              <a:gd name="connsiteX1804" fmla="*/ 2167202 w 4070350"/>
              <a:gd name="connsiteY1804" fmla="*/ 6519334 h 6857999"/>
              <a:gd name="connsiteX1805" fmla="*/ 2157148 w 4070350"/>
              <a:gd name="connsiteY1805" fmla="*/ 6517746 h 6857999"/>
              <a:gd name="connsiteX1806" fmla="*/ 2146565 w 4070350"/>
              <a:gd name="connsiteY1806" fmla="*/ 6516423 h 6857999"/>
              <a:gd name="connsiteX1807" fmla="*/ 2140744 w 4070350"/>
              <a:gd name="connsiteY1807" fmla="*/ 6515365 h 6857999"/>
              <a:gd name="connsiteX1808" fmla="*/ 2135452 w 4070350"/>
              <a:gd name="connsiteY1808" fmla="*/ 6513777 h 6857999"/>
              <a:gd name="connsiteX1809" fmla="*/ 2130425 w 4070350"/>
              <a:gd name="connsiteY1809" fmla="*/ 6511661 h 6857999"/>
              <a:gd name="connsiteX1810" fmla="*/ 2125663 w 4070350"/>
              <a:gd name="connsiteY1810" fmla="*/ 6509279 h 6857999"/>
              <a:gd name="connsiteX1811" fmla="*/ 2121429 w 4070350"/>
              <a:gd name="connsiteY1811" fmla="*/ 6506104 h 6857999"/>
              <a:gd name="connsiteX1812" fmla="*/ 2117196 w 4070350"/>
              <a:gd name="connsiteY1812" fmla="*/ 6502665 h 6857999"/>
              <a:gd name="connsiteX1813" fmla="*/ 2113492 w 4070350"/>
              <a:gd name="connsiteY1813" fmla="*/ 6498431 h 6857999"/>
              <a:gd name="connsiteX1814" fmla="*/ 2110317 w 4070350"/>
              <a:gd name="connsiteY1814" fmla="*/ 6494198 h 6857999"/>
              <a:gd name="connsiteX1815" fmla="*/ 2106877 w 4070350"/>
              <a:gd name="connsiteY1815" fmla="*/ 6489436 h 6857999"/>
              <a:gd name="connsiteX1816" fmla="*/ 2104231 w 4070350"/>
              <a:gd name="connsiteY1816" fmla="*/ 6483879 h 6857999"/>
              <a:gd name="connsiteX1817" fmla="*/ 2101586 w 4070350"/>
              <a:gd name="connsiteY1817" fmla="*/ 6478588 h 6857999"/>
              <a:gd name="connsiteX1818" fmla="*/ 2099469 w 4070350"/>
              <a:gd name="connsiteY1818" fmla="*/ 6472502 h 6857999"/>
              <a:gd name="connsiteX1819" fmla="*/ 2097352 w 4070350"/>
              <a:gd name="connsiteY1819" fmla="*/ 6466417 h 6857999"/>
              <a:gd name="connsiteX1820" fmla="*/ 2095765 w 4070350"/>
              <a:gd name="connsiteY1820" fmla="*/ 6459802 h 6857999"/>
              <a:gd name="connsiteX1821" fmla="*/ 2094177 w 4070350"/>
              <a:gd name="connsiteY1821" fmla="*/ 6453188 h 6857999"/>
              <a:gd name="connsiteX1822" fmla="*/ 2093119 w 4070350"/>
              <a:gd name="connsiteY1822" fmla="*/ 6446309 h 6857999"/>
              <a:gd name="connsiteX1823" fmla="*/ 2089150 w 4070350"/>
              <a:gd name="connsiteY1823" fmla="*/ 6421967 h 6857999"/>
              <a:gd name="connsiteX1824" fmla="*/ 2085181 w 4070350"/>
              <a:gd name="connsiteY1824" fmla="*/ 6398154 h 6857999"/>
              <a:gd name="connsiteX1825" fmla="*/ 2076979 w 4070350"/>
              <a:gd name="connsiteY1825" fmla="*/ 6350265 h 6857999"/>
              <a:gd name="connsiteX1826" fmla="*/ 2069042 w 4070350"/>
              <a:gd name="connsiteY1826" fmla="*/ 6302640 h 6857999"/>
              <a:gd name="connsiteX1827" fmla="*/ 2065073 w 4070350"/>
              <a:gd name="connsiteY1827" fmla="*/ 6278563 h 6857999"/>
              <a:gd name="connsiteX1828" fmla="*/ 2061369 w 4070350"/>
              <a:gd name="connsiteY1828" fmla="*/ 6254750 h 6857999"/>
              <a:gd name="connsiteX1829" fmla="*/ 2058194 w 4070350"/>
              <a:gd name="connsiteY1829" fmla="*/ 6230409 h 6857999"/>
              <a:gd name="connsiteX1830" fmla="*/ 2055019 w 4070350"/>
              <a:gd name="connsiteY1830" fmla="*/ 6206331 h 6857999"/>
              <a:gd name="connsiteX1831" fmla="*/ 2052638 w 4070350"/>
              <a:gd name="connsiteY1831" fmla="*/ 6181990 h 6857999"/>
              <a:gd name="connsiteX1832" fmla="*/ 2050521 w 4070350"/>
              <a:gd name="connsiteY1832" fmla="*/ 6157648 h 6857999"/>
              <a:gd name="connsiteX1833" fmla="*/ 2049463 w 4070350"/>
              <a:gd name="connsiteY1833" fmla="*/ 6133306 h 6857999"/>
              <a:gd name="connsiteX1834" fmla="*/ 2048669 w 4070350"/>
              <a:gd name="connsiteY1834" fmla="*/ 6120871 h 6857999"/>
              <a:gd name="connsiteX1835" fmla="*/ 2048669 w 4070350"/>
              <a:gd name="connsiteY1835" fmla="*/ 6108700 h 6857999"/>
              <a:gd name="connsiteX1836" fmla="*/ 2048404 w 4070350"/>
              <a:gd name="connsiteY1836" fmla="*/ 6096265 h 6857999"/>
              <a:gd name="connsiteX1837" fmla="*/ 2048669 w 4070350"/>
              <a:gd name="connsiteY1837" fmla="*/ 6083829 h 6857999"/>
              <a:gd name="connsiteX1838" fmla="*/ 2048934 w 4070350"/>
              <a:gd name="connsiteY1838" fmla="*/ 6071129 h 6857999"/>
              <a:gd name="connsiteX1839" fmla="*/ 2049727 w 4070350"/>
              <a:gd name="connsiteY1839" fmla="*/ 6058694 h 6857999"/>
              <a:gd name="connsiteX1840" fmla="*/ 2037821 w 4070350"/>
              <a:gd name="connsiteY1840" fmla="*/ 6024827 h 6857999"/>
              <a:gd name="connsiteX1841" fmla="*/ 2013215 w 4070350"/>
              <a:gd name="connsiteY1841" fmla="*/ 6008159 h 6857999"/>
              <a:gd name="connsiteX1842" fmla="*/ 1986492 w 4070350"/>
              <a:gd name="connsiteY1842" fmla="*/ 6228027 h 6857999"/>
              <a:gd name="connsiteX1843" fmla="*/ 1987286 w 4070350"/>
              <a:gd name="connsiteY1843" fmla="*/ 6235700 h 6857999"/>
              <a:gd name="connsiteX1844" fmla="*/ 1987550 w 4070350"/>
              <a:gd name="connsiteY1844" fmla="*/ 6243109 h 6857999"/>
              <a:gd name="connsiteX1845" fmla="*/ 1987550 w 4070350"/>
              <a:gd name="connsiteY1845" fmla="*/ 6250781 h 6857999"/>
              <a:gd name="connsiteX1846" fmla="*/ 1987550 w 4070350"/>
              <a:gd name="connsiteY1846" fmla="*/ 6258190 h 6857999"/>
              <a:gd name="connsiteX1847" fmla="*/ 1987021 w 4070350"/>
              <a:gd name="connsiteY1847" fmla="*/ 6265598 h 6857999"/>
              <a:gd name="connsiteX1848" fmla="*/ 1986227 w 4070350"/>
              <a:gd name="connsiteY1848" fmla="*/ 6273006 h 6857999"/>
              <a:gd name="connsiteX1849" fmla="*/ 1984904 w 4070350"/>
              <a:gd name="connsiteY1849" fmla="*/ 6287559 h 6857999"/>
              <a:gd name="connsiteX1850" fmla="*/ 1982259 w 4070350"/>
              <a:gd name="connsiteY1850" fmla="*/ 6302375 h 6857999"/>
              <a:gd name="connsiteX1851" fmla="*/ 1979613 w 4070350"/>
              <a:gd name="connsiteY1851" fmla="*/ 6316663 h 6857999"/>
              <a:gd name="connsiteX1852" fmla="*/ 1974056 w 4070350"/>
              <a:gd name="connsiteY1852" fmla="*/ 6345767 h 6857999"/>
              <a:gd name="connsiteX1853" fmla="*/ 1974056 w 4070350"/>
              <a:gd name="connsiteY1853" fmla="*/ 6355556 h 6857999"/>
              <a:gd name="connsiteX1854" fmla="*/ 1972998 w 4070350"/>
              <a:gd name="connsiteY1854" fmla="*/ 6365346 h 6857999"/>
              <a:gd name="connsiteX1855" fmla="*/ 1971940 w 4070350"/>
              <a:gd name="connsiteY1855" fmla="*/ 6374606 h 6857999"/>
              <a:gd name="connsiteX1856" fmla="*/ 1970352 w 4070350"/>
              <a:gd name="connsiteY1856" fmla="*/ 6384131 h 6857999"/>
              <a:gd name="connsiteX1857" fmla="*/ 1968236 w 4070350"/>
              <a:gd name="connsiteY1857" fmla="*/ 6393127 h 6857999"/>
              <a:gd name="connsiteX1858" fmla="*/ 1965854 w 4070350"/>
              <a:gd name="connsiteY1858" fmla="*/ 6402123 h 6857999"/>
              <a:gd name="connsiteX1859" fmla="*/ 1962944 w 4070350"/>
              <a:gd name="connsiteY1859" fmla="*/ 6411119 h 6857999"/>
              <a:gd name="connsiteX1860" fmla="*/ 1960034 w 4070350"/>
              <a:gd name="connsiteY1860" fmla="*/ 6419850 h 6857999"/>
              <a:gd name="connsiteX1861" fmla="*/ 1953948 w 4070350"/>
              <a:gd name="connsiteY1861" fmla="*/ 6438106 h 6857999"/>
              <a:gd name="connsiteX1862" fmla="*/ 1951303 w 4070350"/>
              <a:gd name="connsiteY1862" fmla="*/ 6446838 h 6857999"/>
              <a:gd name="connsiteX1863" fmla="*/ 1948656 w 4070350"/>
              <a:gd name="connsiteY1863" fmla="*/ 6456098 h 6857999"/>
              <a:gd name="connsiteX1864" fmla="*/ 1945746 w 4070350"/>
              <a:gd name="connsiteY1864" fmla="*/ 6465094 h 6857999"/>
              <a:gd name="connsiteX1865" fmla="*/ 1943894 w 4070350"/>
              <a:gd name="connsiteY1865" fmla="*/ 6474619 h 6857999"/>
              <a:gd name="connsiteX1866" fmla="*/ 1942042 w 4070350"/>
              <a:gd name="connsiteY1866" fmla="*/ 6484144 h 6857999"/>
              <a:gd name="connsiteX1867" fmla="*/ 1940719 w 4070350"/>
              <a:gd name="connsiteY1867" fmla="*/ 6494198 h 6857999"/>
              <a:gd name="connsiteX1868" fmla="*/ 1940190 w 4070350"/>
              <a:gd name="connsiteY1868" fmla="*/ 6496315 h 6857999"/>
              <a:gd name="connsiteX1869" fmla="*/ 1939661 w 4070350"/>
              <a:gd name="connsiteY1869" fmla="*/ 6498167 h 6857999"/>
              <a:gd name="connsiteX1870" fmla="*/ 1938602 w 4070350"/>
              <a:gd name="connsiteY1870" fmla="*/ 6500548 h 6857999"/>
              <a:gd name="connsiteX1871" fmla="*/ 1937544 w 4070350"/>
              <a:gd name="connsiteY1871" fmla="*/ 6502665 h 6857999"/>
              <a:gd name="connsiteX1872" fmla="*/ 1934370 w 4070350"/>
              <a:gd name="connsiteY1872" fmla="*/ 6507427 h 6857999"/>
              <a:gd name="connsiteX1873" fmla="*/ 1930400 w 4070350"/>
              <a:gd name="connsiteY1873" fmla="*/ 6512454 h 6857999"/>
              <a:gd name="connsiteX1874" fmla="*/ 1925638 w 4070350"/>
              <a:gd name="connsiteY1874" fmla="*/ 6517746 h 6857999"/>
              <a:gd name="connsiteX1875" fmla="*/ 1920611 w 4070350"/>
              <a:gd name="connsiteY1875" fmla="*/ 6522773 h 6857999"/>
              <a:gd name="connsiteX1876" fmla="*/ 1914526 w 4070350"/>
              <a:gd name="connsiteY1876" fmla="*/ 6528065 h 6857999"/>
              <a:gd name="connsiteX1877" fmla="*/ 1908440 w 4070350"/>
              <a:gd name="connsiteY1877" fmla="*/ 6533092 h 6857999"/>
              <a:gd name="connsiteX1878" fmla="*/ 1901825 w 4070350"/>
              <a:gd name="connsiteY1878" fmla="*/ 6538119 h 6857999"/>
              <a:gd name="connsiteX1879" fmla="*/ 1895211 w 4070350"/>
              <a:gd name="connsiteY1879" fmla="*/ 6543146 h 6857999"/>
              <a:gd name="connsiteX1880" fmla="*/ 1888596 w 4070350"/>
              <a:gd name="connsiteY1880" fmla="*/ 6547379 h 6857999"/>
              <a:gd name="connsiteX1881" fmla="*/ 1881981 w 4070350"/>
              <a:gd name="connsiteY1881" fmla="*/ 6551084 h 6857999"/>
              <a:gd name="connsiteX1882" fmla="*/ 1875631 w 4070350"/>
              <a:gd name="connsiteY1882" fmla="*/ 6554788 h 6857999"/>
              <a:gd name="connsiteX1883" fmla="*/ 1869546 w 4070350"/>
              <a:gd name="connsiteY1883" fmla="*/ 6557698 h 6857999"/>
              <a:gd name="connsiteX1884" fmla="*/ 1863990 w 4070350"/>
              <a:gd name="connsiteY1884" fmla="*/ 6559815 h 6857999"/>
              <a:gd name="connsiteX1885" fmla="*/ 1858963 w 4070350"/>
              <a:gd name="connsiteY1885" fmla="*/ 6561667 h 6857999"/>
              <a:gd name="connsiteX1886" fmla="*/ 1851025 w 4070350"/>
              <a:gd name="connsiteY1886" fmla="*/ 6563784 h 6857999"/>
              <a:gd name="connsiteX1887" fmla="*/ 1843088 w 4070350"/>
              <a:gd name="connsiteY1887" fmla="*/ 6566165 h 6857999"/>
              <a:gd name="connsiteX1888" fmla="*/ 1826420 w 4070350"/>
              <a:gd name="connsiteY1888" fmla="*/ 6571986 h 6857999"/>
              <a:gd name="connsiteX1889" fmla="*/ 1817952 w 4070350"/>
              <a:gd name="connsiteY1889" fmla="*/ 6574631 h 6857999"/>
              <a:gd name="connsiteX1890" fmla="*/ 1809486 w 4070350"/>
              <a:gd name="connsiteY1890" fmla="*/ 6577013 h 6857999"/>
              <a:gd name="connsiteX1891" fmla="*/ 1801019 w 4070350"/>
              <a:gd name="connsiteY1891" fmla="*/ 6579659 h 6857999"/>
              <a:gd name="connsiteX1892" fmla="*/ 1792288 w 4070350"/>
              <a:gd name="connsiteY1892" fmla="*/ 6581775 h 6857999"/>
              <a:gd name="connsiteX1893" fmla="*/ 1783821 w 4070350"/>
              <a:gd name="connsiteY1893" fmla="*/ 6583098 h 6857999"/>
              <a:gd name="connsiteX1894" fmla="*/ 1775090 w 4070350"/>
              <a:gd name="connsiteY1894" fmla="*/ 6584156 h 6857999"/>
              <a:gd name="connsiteX1895" fmla="*/ 1770856 w 4070350"/>
              <a:gd name="connsiteY1895" fmla="*/ 6584421 h 6857999"/>
              <a:gd name="connsiteX1896" fmla="*/ 1766359 w 4070350"/>
              <a:gd name="connsiteY1896" fmla="*/ 6584421 h 6857999"/>
              <a:gd name="connsiteX1897" fmla="*/ 1762125 w 4070350"/>
              <a:gd name="connsiteY1897" fmla="*/ 6584421 h 6857999"/>
              <a:gd name="connsiteX1898" fmla="*/ 1757892 w 4070350"/>
              <a:gd name="connsiteY1898" fmla="*/ 6583892 h 6857999"/>
              <a:gd name="connsiteX1899" fmla="*/ 1753394 w 4070350"/>
              <a:gd name="connsiteY1899" fmla="*/ 6583098 h 6857999"/>
              <a:gd name="connsiteX1900" fmla="*/ 1749161 w 4070350"/>
              <a:gd name="connsiteY1900" fmla="*/ 6582304 h 6857999"/>
              <a:gd name="connsiteX1901" fmla="*/ 1744663 w 4070350"/>
              <a:gd name="connsiteY1901" fmla="*/ 6581246 h 6857999"/>
              <a:gd name="connsiteX1902" fmla="*/ 1740430 w 4070350"/>
              <a:gd name="connsiteY1902" fmla="*/ 6579923 h 6857999"/>
              <a:gd name="connsiteX1903" fmla="*/ 1736196 w 4070350"/>
              <a:gd name="connsiteY1903" fmla="*/ 6578071 h 6857999"/>
              <a:gd name="connsiteX1904" fmla="*/ 1731698 w 4070350"/>
              <a:gd name="connsiteY1904" fmla="*/ 6576219 h 6857999"/>
              <a:gd name="connsiteX1905" fmla="*/ 1727465 w 4070350"/>
              <a:gd name="connsiteY1905" fmla="*/ 6573838 h 6857999"/>
              <a:gd name="connsiteX1906" fmla="*/ 1723231 w 4070350"/>
              <a:gd name="connsiteY1906" fmla="*/ 6571192 h 6857999"/>
              <a:gd name="connsiteX1907" fmla="*/ 1725613 w 4070350"/>
              <a:gd name="connsiteY1907" fmla="*/ 6562461 h 6857999"/>
              <a:gd name="connsiteX1908" fmla="*/ 1724554 w 4070350"/>
              <a:gd name="connsiteY1908" fmla="*/ 6561667 h 6857999"/>
              <a:gd name="connsiteX1909" fmla="*/ 1723496 w 4070350"/>
              <a:gd name="connsiteY1909" fmla="*/ 6566694 h 6857999"/>
              <a:gd name="connsiteX1910" fmla="*/ 1723231 w 4070350"/>
              <a:gd name="connsiteY1910" fmla="*/ 6571192 h 6857999"/>
              <a:gd name="connsiteX1911" fmla="*/ 1720850 w 4070350"/>
              <a:gd name="connsiteY1911" fmla="*/ 6568811 h 6857999"/>
              <a:gd name="connsiteX1912" fmla="*/ 1718204 w 4070350"/>
              <a:gd name="connsiteY1912" fmla="*/ 6566694 h 6857999"/>
              <a:gd name="connsiteX1913" fmla="*/ 1715559 w 4070350"/>
              <a:gd name="connsiteY1913" fmla="*/ 6564842 h 6857999"/>
              <a:gd name="connsiteX1914" fmla="*/ 1712913 w 4070350"/>
              <a:gd name="connsiteY1914" fmla="*/ 6563254 h 6857999"/>
              <a:gd name="connsiteX1915" fmla="*/ 1710267 w 4070350"/>
              <a:gd name="connsiteY1915" fmla="*/ 6561931 h 6857999"/>
              <a:gd name="connsiteX1916" fmla="*/ 1707621 w 4070350"/>
              <a:gd name="connsiteY1916" fmla="*/ 6561138 h 6857999"/>
              <a:gd name="connsiteX1917" fmla="*/ 1704711 w 4070350"/>
              <a:gd name="connsiteY1917" fmla="*/ 6560609 h 6857999"/>
              <a:gd name="connsiteX1918" fmla="*/ 1702065 w 4070350"/>
              <a:gd name="connsiteY1918" fmla="*/ 6560344 h 6857999"/>
              <a:gd name="connsiteX1919" fmla="*/ 1699419 w 4070350"/>
              <a:gd name="connsiteY1919" fmla="*/ 6559815 h 6857999"/>
              <a:gd name="connsiteX1920" fmla="*/ 1696773 w 4070350"/>
              <a:gd name="connsiteY1920" fmla="*/ 6559815 h 6857999"/>
              <a:gd name="connsiteX1921" fmla="*/ 1690953 w 4070350"/>
              <a:gd name="connsiteY1921" fmla="*/ 6560344 h 6857999"/>
              <a:gd name="connsiteX1922" fmla="*/ 1685131 w 4070350"/>
              <a:gd name="connsiteY1922" fmla="*/ 6561138 h 6857999"/>
              <a:gd name="connsiteX1923" fmla="*/ 1679575 w 4070350"/>
              <a:gd name="connsiteY1923" fmla="*/ 6561931 h 6857999"/>
              <a:gd name="connsiteX1924" fmla="*/ 1673754 w 4070350"/>
              <a:gd name="connsiteY1924" fmla="*/ 6562990 h 6857999"/>
              <a:gd name="connsiteX1925" fmla="*/ 1667934 w 4070350"/>
              <a:gd name="connsiteY1925" fmla="*/ 6563519 h 6857999"/>
              <a:gd name="connsiteX1926" fmla="*/ 1662377 w 4070350"/>
              <a:gd name="connsiteY1926" fmla="*/ 6563784 h 6857999"/>
              <a:gd name="connsiteX1927" fmla="*/ 1659467 w 4070350"/>
              <a:gd name="connsiteY1927" fmla="*/ 6563519 h 6857999"/>
              <a:gd name="connsiteX1928" fmla="*/ 1656821 w 4070350"/>
              <a:gd name="connsiteY1928" fmla="*/ 6563254 h 6857999"/>
              <a:gd name="connsiteX1929" fmla="*/ 1654176 w 4070350"/>
              <a:gd name="connsiteY1929" fmla="*/ 6562990 h 6857999"/>
              <a:gd name="connsiteX1930" fmla="*/ 1651529 w 4070350"/>
              <a:gd name="connsiteY1930" fmla="*/ 6561931 h 6857999"/>
              <a:gd name="connsiteX1931" fmla="*/ 1648619 w 4070350"/>
              <a:gd name="connsiteY1931" fmla="*/ 6560873 h 6857999"/>
              <a:gd name="connsiteX1932" fmla="*/ 1645973 w 4070350"/>
              <a:gd name="connsiteY1932" fmla="*/ 6559550 h 6857999"/>
              <a:gd name="connsiteX1933" fmla="*/ 1643592 w 4070350"/>
              <a:gd name="connsiteY1933" fmla="*/ 6557698 h 6857999"/>
              <a:gd name="connsiteX1934" fmla="*/ 1640946 w 4070350"/>
              <a:gd name="connsiteY1934" fmla="*/ 6556111 h 6857999"/>
              <a:gd name="connsiteX1935" fmla="*/ 1638565 w 4070350"/>
              <a:gd name="connsiteY1935" fmla="*/ 6553465 h 6857999"/>
              <a:gd name="connsiteX1936" fmla="*/ 1635919 w 4070350"/>
              <a:gd name="connsiteY1936" fmla="*/ 6550554 h 6857999"/>
              <a:gd name="connsiteX1937" fmla="*/ 1631950 w 4070350"/>
              <a:gd name="connsiteY1937" fmla="*/ 6545263 h 6857999"/>
              <a:gd name="connsiteX1938" fmla="*/ 1627717 w 4070350"/>
              <a:gd name="connsiteY1938" fmla="*/ 6539442 h 6857999"/>
              <a:gd name="connsiteX1939" fmla="*/ 1624013 w 4070350"/>
              <a:gd name="connsiteY1939" fmla="*/ 6533356 h 6857999"/>
              <a:gd name="connsiteX1940" fmla="*/ 1620838 w 4070350"/>
              <a:gd name="connsiteY1940" fmla="*/ 6527271 h 6857999"/>
              <a:gd name="connsiteX1941" fmla="*/ 1617927 w 4070350"/>
              <a:gd name="connsiteY1941" fmla="*/ 6520921 h 6857999"/>
              <a:gd name="connsiteX1942" fmla="*/ 1615281 w 4070350"/>
              <a:gd name="connsiteY1942" fmla="*/ 6514571 h 6857999"/>
              <a:gd name="connsiteX1943" fmla="*/ 1612900 w 4070350"/>
              <a:gd name="connsiteY1943" fmla="*/ 6508221 h 6857999"/>
              <a:gd name="connsiteX1944" fmla="*/ 1610784 w 4070350"/>
              <a:gd name="connsiteY1944" fmla="*/ 6501606 h 6857999"/>
              <a:gd name="connsiteX1945" fmla="*/ 1608931 w 4070350"/>
              <a:gd name="connsiteY1945" fmla="*/ 6494992 h 6857999"/>
              <a:gd name="connsiteX1946" fmla="*/ 1607344 w 4070350"/>
              <a:gd name="connsiteY1946" fmla="*/ 6488377 h 6857999"/>
              <a:gd name="connsiteX1947" fmla="*/ 1605756 w 4070350"/>
              <a:gd name="connsiteY1947" fmla="*/ 6481498 h 6857999"/>
              <a:gd name="connsiteX1948" fmla="*/ 1604699 w 4070350"/>
              <a:gd name="connsiteY1948" fmla="*/ 6474884 h 6857999"/>
              <a:gd name="connsiteX1949" fmla="*/ 1602581 w 4070350"/>
              <a:gd name="connsiteY1949" fmla="*/ 6460596 h 6857999"/>
              <a:gd name="connsiteX1950" fmla="*/ 1601259 w 4070350"/>
              <a:gd name="connsiteY1950" fmla="*/ 6446573 h 6857999"/>
              <a:gd name="connsiteX1951" fmla="*/ 1600200 w 4070350"/>
              <a:gd name="connsiteY1951" fmla="*/ 6432286 h 6857999"/>
              <a:gd name="connsiteX1952" fmla="*/ 1599142 w 4070350"/>
              <a:gd name="connsiteY1952" fmla="*/ 6417734 h 6857999"/>
              <a:gd name="connsiteX1953" fmla="*/ 1597819 w 4070350"/>
              <a:gd name="connsiteY1953" fmla="*/ 6388894 h 6857999"/>
              <a:gd name="connsiteX1954" fmla="*/ 1596496 w 4070350"/>
              <a:gd name="connsiteY1954" fmla="*/ 6374606 h 6857999"/>
              <a:gd name="connsiteX1955" fmla="*/ 1594909 w 4070350"/>
              <a:gd name="connsiteY1955" fmla="*/ 6360584 h 6857999"/>
              <a:gd name="connsiteX1956" fmla="*/ 1592792 w 4070350"/>
              <a:gd name="connsiteY1956" fmla="*/ 6346561 h 6857999"/>
              <a:gd name="connsiteX1957" fmla="*/ 1591734 w 4070350"/>
              <a:gd name="connsiteY1957" fmla="*/ 6339681 h 6857999"/>
              <a:gd name="connsiteX1958" fmla="*/ 1590146 w 4070350"/>
              <a:gd name="connsiteY1958" fmla="*/ 6333067 h 6857999"/>
              <a:gd name="connsiteX1959" fmla="*/ 1587765 w 4070350"/>
              <a:gd name="connsiteY1959" fmla="*/ 6321690 h 6857999"/>
              <a:gd name="connsiteX1960" fmla="*/ 1585648 w 4070350"/>
              <a:gd name="connsiteY1960" fmla="*/ 6310313 h 6857999"/>
              <a:gd name="connsiteX1961" fmla="*/ 1583796 w 4070350"/>
              <a:gd name="connsiteY1961" fmla="*/ 6298671 h 6857999"/>
              <a:gd name="connsiteX1962" fmla="*/ 1581944 w 4070350"/>
              <a:gd name="connsiteY1962" fmla="*/ 6287294 h 6857999"/>
              <a:gd name="connsiteX1963" fmla="*/ 1580886 w 4070350"/>
              <a:gd name="connsiteY1963" fmla="*/ 6275388 h 6857999"/>
              <a:gd name="connsiteX1964" fmla="*/ 1579827 w 4070350"/>
              <a:gd name="connsiteY1964" fmla="*/ 6263481 h 6857999"/>
              <a:gd name="connsiteX1965" fmla="*/ 1578240 w 4070350"/>
              <a:gd name="connsiteY1965" fmla="*/ 6239669 h 6857999"/>
              <a:gd name="connsiteX1966" fmla="*/ 1576917 w 4070350"/>
              <a:gd name="connsiteY1966" fmla="*/ 6215592 h 6857999"/>
              <a:gd name="connsiteX1967" fmla="*/ 1575594 w 4070350"/>
              <a:gd name="connsiteY1967" fmla="*/ 6191515 h 6857999"/>
              <a:gd name="connsiteX1968" fmla="*/ 1574536 w 4070350"/>
              <a:gd name="connsiteY1968" fmla="*/ 6167438 h 6857999"/>
              <a:gd name="connsiteX1969" fmla="*/ 1572948 w 4070350"/>
              <a:gd name="connsiteY1969" fmla="*/ 6143625 h 6857999"/>
              <a:gd name="connsiteX1970" fmla="*/ 1572684 w 4070350"/>
              <a:gd name="connsiteY1970" fmla="*/ 6093619 h 6857999"/>
              <a:gd name="connsiteX1971" fmla="*/ 1572684 w 4070350"/>
              <a:gd name="connsiteY1971" fmla="*/ 6043348 h 6857999"/>
              <a:gd name="connsiteX1972" fmla="*/ 1568450 w 4070350"/>
              <a:gd name="connsiteY1972" fmla="*/ 6038850 h 6857999"/>
              <a:gd name="connsiteX1973" fmla="*/ 1565275 w 4070350"/>
              <a:gd name="connsiteY1973" fmla="*/ 6034088 h 6857999"/>
              <a:gd name="connsiteX1974" fmla="*/ 1562365 w 4070350"/>
              <a:gd name="connsiteY1974" fmla="*/ 6029325 h 6857999"/>
              <a:gd name="connsiteX1975" fmla="*/ 1560248 w 4070350"/>
              <a:gd name="connsiteY1975" fmla="*/ 6024034 h 6857999"/>
              <a:gd name="connsiteX1976" fmla="*/ 1558926 w 4070350"/>
              <a:gd name="connsiteY1976" fmla="*/ 6019006 h 6857999"/>
              <a:gd name="connsiteX1977" fmla="*/ 1557867 w 4070350"/>
              <a:gd name="connsiteY1977" fmla="*/ 6013979 h 6857999"/>
              <a:gd name="connsiteX1978" fmla="*/ 1557338 w 4070350"/>
              <a:gd name="connsiteY1978" fmla="*/ 6008423 h 6857999"/>
              <a:gd name="connsiteX1979" fmla="*/ 1557074 w 4070350"/>
              <a:gd name="connsiteY1979" fmla="*/ 6002602 h 6857999"/>
              <a:gd name="connsiteX1980" fmla="*/ 1557074 w 4070350"/>
              <a:gd name="connsiteY1980" fmla="*/ 5997311 h 6857999"/>
              <a:gd name="connsiteX1981" fmla="*/ 1557338 w 4070350"/>
              <a:gd name="connsiteY1981" fmla="*/ 5991490 h 6857999"/>
              <a:gd name="connsiteX1982" fmla="*/ 1558131 w 4070350"/>
              <a:gd name="connsiteY1982" fmla="*/ 5980113 h 6857999"/>
              <a:gd name="connsiteX1983" fmla="*/ 1559190 w 4070350"/>
              <a:gd name="connsiteY1983" fmla="*/ 5968736 h 6857999"/>
              <a:gd name="connsiteX1984" fmla="*/ 1559984 w 4070350"/>
              <a:gd name="connsiteY1984" fmla="*/ 5957359 h 6857999"/>
              <a:gd name="connsiteX1985" fmla="*/ 1548871 w 4070350"/>
              <a:gd name="connsiteY1985" fmla="*/ 5889625 h 6857999"/>
              <a:gd name="connsiteX1986" fmla="*/ 1546490 w 4070350"/>
              <a:gd name="connsiteY1986" fmla="*/ 5882217 h 6857999"/>
              <a:gd name="connsiteX1987" fmla="*/ 1544109 w 4070350"/>
              <a:gd name="connsiteY1987" fmla="*/ 5875338 h 6857999"/>
              <a:gd name="connsiteX1988" fmla="*/ 1541992 w 4070350"/>
              <a:gd name="connsiteY1988" fmla="*/ 5868194 h 6857999"/>
              <a:gd name="connsiteX1989" fmla="*/ 1540140 w 4070350"/>
              <a:gd name="connsiteY1989" fmla="*/ 5861315 h 6857999"/>
              <a:gd name="connsiteX1990" fmla="*/ 1538552 w 4070350"/>
              <a:gd name="connsiteY1990" fmla="*/ 5853906 h 6857999"/>
              <a:gd name="connsiteX1991" fmla="*/ 1537494 w 4070350"/>
              <a:gd name="connsiteY1991" fmla="*/ 5846763 h 6857999"/>
              <a:gd name="connsiteX1992" fmla="*/ 1536171 w 4070350"/>
              <a:gd name="connsiteY1992" fmla="*/ 5839884 h 6857999"/>
              <a:gd name="connsiteX1993" fmla="*/ 1535377 w 4070350"/>
              <a:gd name="connsiteY1993" fmla="*/ 5832475 h 6857999"/>
              <a:gd name="connsiteX1994" fmla="*/ 1534054 w 4070350"/>
              <a:gd name="connsiteY1994" fmla="*/ 5817659 h 6857999"/>
              <a:gd name="connsiteX1995" fmla="*/ 1533525 w 4070350"/>
              <a:gd name="connsiteY1995" fmla="*/ 5803371 h 6857999"/>
              <a:gd name="connsiteX1996" fmla="*/ 1533261 w 4070350"/>
              <a:gd name="connsiteY1996" fmla="*/ 5788819 h 6857999"/>
              <a:gd name="connsiteX1997" fmla="*/ 1533261 w 4070350"/>
              <a:gd name="connsiteY1997" fmla="*/ 5774002 h 6857999"/>
              <a:gd name="connsiteX1998" fmla="*/ 1534054 w 4070350"/>
              <a:gd name="connsiteY1998" fmla="*/ 5744369 h 6857999"/>
              <a:gd name="connsiteX1999" fmla="*/ 1534584 w 4070350"/>
              <a:gd name="connsiteY1999" fmla="*/ 5715000 h 6857999"/>
              <a:gd name="connsiteX2000" fmla="*/ 1534848 w 4070350"/>
              <a:gd name="connsiteY2000" fmla="*/ 5700448 h 6857999"/>
              <a:gd name="connsiteX2001" fmla="*/ 1534584 w 4070350"/>
              <a:gd name="connsiteY2001" fmla="*/ 5685631 h 6857999"/>
              <a:gd name="connsiteX2002" fmla="*/ 1533790 w 4070350"/>
              <a:gd name="connsiteY2002" fmla="*/ 5671079 h 6857999"/>
              <a:gd name="connsiteX2003" fmla="*/ 1532467 w 4070350"/>
              <a:gd name="connsiteY2003" fmla="*/ 5656792 h 6857999"/>
              <a:gd name="connsiteX2004" fmla="*/ 1539611 w 4070350"/>
              <a:gd name="connsiteY2004" fmla="*/ 5650971 h 6857999"/>
              <a:gd name="connsiteX2005" fmla="*/ 1539081 w 4070350"/>
              <a:gd name="connsiteY2005" fmla="*/ 5649119 h 6857999"/>
              <a:gd name="connsiteX2006" fmla="*/ 1532467 w 4070350"/>
              <a:gd name="connsiteY2006" fmla="*/ 5656792 h 6857999"/>
              <a:gd name="connsiteX2007" fmla="*/ 1531145 w 4070350"/>
              <a:gd name="connsiteY2007" fmla="*/ 5654146 h 6857999"/>
              <a:gd name="connsiteX2008" fmla="*/ 1529821 w 4070350"/>
              <a:gd name="connsiteY2008" fmla="*/ 5651500 h 6857999"/>
              <a:gd name="connsiteX2009" fmla="*/ 1527969 w 4070350"/>
              <a:gd name="connsiteY2009" fmla="*/ 5646473 h 6857999"/>
              <a:gd name="connsiteX2010" fmla="*/ 1526646 w 4070350"/>
              <a:gd name="connsiteY2010" fmla="*/ 5640917 h 6857999"/>
              <a:gd name="connsiteX2011" fmla="*/ 1525588 w 4070350"/>
              <a:gd name="connsiteY2011" fmla="*/ 5635625 h 6857999"/>
              <a:gd name="connsiteX2012" fmla="*/ 1525059 w 4070350"/>
              <a:gd name="connsiteY2012" fmla="*/ 5629804 h 6857999"/>
              <a:gd name="connsiteX2013" fmla="*/ 1524794 w 4070350"/>
              <a:gd name="connsiteY2013" fmla="*/ 5623984 h 6857999"/>
              <a:gd name="connsiteX2014" fmla="*/ 1524001 w 4070350"/>
              <a:gd name="connsiteY2014" fmla="*/ 5612342 h 6857999"/>
              <a:gd name="connsiteX2015" fmla="*/ 1523471 w 4070350"/>
              <a:gd name="connsiteY2015" fmla="*/ 5600436 h 6857999"/>
              <a:gd name="connsiteX2016" fmla="*/ 1522942 w 4070350"/>
              <a:gd name="connsiteY2016" fmla="*/ 5594879 h 6857999"/>
              <a:gd name="connsiteX2017" fmla="*/ 1521884 w 4070350"/>
              <a:gd name="connsiteY2017" fmla="*/ 5589323 h 6857999"/>
              <a:gd name="connsiteX2018" fmla="*/ 1520825 w 4070350"/>
              <a:gd name="connsiteY2018" fmla="*/ 5584031 h 6857999"/>
              <a:gd name="connsiteX2019" fmla="*/ 1518709 w 4070350"/>
              <a:gd name="connsiteY2019" fmla="*/ 5578740 h 6857999"/>
              <a:gd name="connsiteX2020" fmla="*/ 1517386 w 4070350"/>
              <a:gd name="connsiteY2020" fmla="*/ 5576094 h 6857999"/>
              <a:gd name="connsiteX2021" fmla="*/ 1516327 w 4070350"/>
              <a:gd name="connsiteY2021" fmla="*/ 5573713 h 6857999"/>
              <a:gd name="connsiteX2022" fmla="*/ 1514740 w 4070350"/>
              <a:gd name="connsiteY2022" fmla="*/ 5571331 h 6857999"/>
              <a:gd name="connsiteX2023" fmla="*/ 1512888 w 4070350"/>
              <a:gd name="connsiteY2023" fmla="*/ 5569215 h 6857999"/>
              <a:gd name="connsiteX2024" fmla="*/ 1497542 w 4070350"/>
              <a:gd name="connsiteY2024" fmla="*/ 5720292 h 6857999"/>
              <a:gd name="connsiteX2025" fmla="*/ 1498071 w 4070350"/>
              <a:gd name="connsiteY2025" fmla="*/ 5735373 h 6857999"/>
              <a:gd name="connsiteX2026" fmla="*/ 1498071 w 4070350"/>
              <a:gd name="connsiteY2026" fmla="*/ 5750454 h 6857999"/>
              <a:gd name="connsiteX2027" fmla="*/ 1497542 w 4070350"/>
              <a:gd name="connsiteY2027" fmla="*/ 5765271 h 6857999"/>
              <a:gd name="connsiteX2028" fmla="*/ 1496484 w 4070350"/>
              <a:gd name="connsiteY2028" fmla="*/ 5780352 h 6857999"/>
              <a:gd name="connsiteX2029" fmla="*/ 1494896 w 4070350"/>
              <a:gd name="connsiteY2029" fmla="*/ 5795169 h 6857999"/>
              <a:gd name="connsiteX2030" fmla="*/ 1493044 w 4070350"/>
              <a:gd name="connsiteY2030" fmla="*/ 5809721 h 6857999"/>
              <a:gd name="connsiteX2031" fmla="*/ 1490927 w 4070350"/>
              <a:gd name="connsiteY2031" fmla="*/ 5824538 h 6857999"/>
              <a:gd name="connsiteX2032" fmla="*/ 1488811 w 4070350"/>
              <a:gd name="connsiteY2032" fmla="*/ 5838825 h 6857999"/>
              <a:gd name="connsiteX2033" fmla="*/ 1484048 w 4070350"/>
              <a:gd name="connsiteY2033" fmla="*/ 5868194 h 6857999"/>
              <a:gd name="connsiteX2034" fmla="*/ 1479286 w 4070350"/>
              <a:gd name="connsiteY2034" fmla="*/ 5897298 h 6857999"/>
              <a:gd name="connsiteX2035" fmla="*/ 1477434 w 4070350"/>
              <a:gd name="connsiteY2035" fmla="*/ 5912115 h 6857999"/>
              <a:gd name="connsiteX2036" fmla="*/ 1475581 w 4070350"/>
              <a:gd name="connsiteY2036" fmla="*/ 5926667 h 6857999"/>
              <a:gd name="connsiteX2037" fmla="*/ 1473994 w 4070350"/>
              <a:gd name="connsiteY2037" fmla="*/ 5941484 h 6857999"/>
              <a:gd name="connsiteX2038" fmla="*/ 1473200 w 4070350"/>
              <a:gd name="connsiteY2038" fmla="*/ 5956565 h 6857999"/>
              <a:gd name="connsiteX2039" fmla="*/ 1469496 w 4070350"/>
              <a:gd name="connsiteY2039" fmla="*/ 5981700 h 6857999"/>
              <a:gd name="connsiteX2040" fmla="*/ 1465792 w 4070350"/>
              <a:gd name="connsiteY2040" fmla="*/ 6006571 h 6857999"/>
              <a:gd name="connsiteX2041" fmla="*/ 1462088 w 4070350"/>
              <a:gd name="connsiteY2041" fmla="*/ 6031706 h 6857999"/>
              <a:gd name="connsiteX2042" fmla="*/ 1457325 w 4070350"/>
              <a:gd name="connsiteY2042" fmla="*/ 6056048 h 6857999"/>
              <a:gd name="connsiteX2043" fmla="*/ 1452563 w 4070350"/>
              <a:gd name="connsiteY2043" fmla="*/ 6080125 h 6857999"/>
              <a:gd name="connsiteX2044" fmla="*/ 1447536 w 4070350"/>
              <a:gd name="connsiteY2044" fmla="*/ 6104467 h 6857999"/>
              <a:gd name="connsiteX2045" fmla="*/ 1444361 w 4070350"/>
              <a:gd name="connsiteY2045" fmla="*/ 6116109 h 6857999"/>
              <a:gd name="connsiteX2046" fmla="*/ 1441451 w 4070350"/>
              <a:gd name="connsiteY2046" fmla="*/ 6128015 h 6857999"/>
              <a:gd name="connsiteX2047" fmla="*/ 1438011 w 4070350"/>
              <a:gd name="connsiteY2047" fmla="*/ 6139392 h 6857999"/>
              <a:gd name="connsiteX2048" fmla="*/ 1434836 w 4070350"/>
              <a:gd name="connsiteY2048" fmla="*/ 6150769 h 6857999"/>
              <a:gd name="connsiteX2049" fmla="*/ 1431131 w 4070350"/>
              <a:gd name="connsiteY2049" fmla="*/ 6162411 h 6857999"/>
              <a:gd name="connsiteX2050" fmla="*/ 1427163 w 4070350"/>
              <a:gd name="connsiteY2050" fmla="*/ 6173523 h 6857999"/>
              <a:gd name="connsiteX2051" fmla="*/ 1423459 w 4070350"/>
              <a:gd name="connsiteY2051" fmla="*/ 6184636 h 6857999"/>
              <a:gd name="connsiteX2052" fmla="*/ 1419225 w 4070350"/>
              <a:gd name="connsiteY2052" fmla="*/ 6195748 h 6857999"/>
              <a:gd name="connsiteX2053" fmla="*/ 1414727 w 4070350"/>
              <a:gd name="connsiteY2053" fmla="*/ 6206596 h 6857999"/>
              <a:gd name="connsiteX2054" fmla="*/ 1409700 w 4070350"/>
              <a:gd name="connsiteY2054" fmla="*/ 6217179 h 6857999"/>
              <a:gd name="connsiteX2055" fmla="*/ 1404938 w 4070350"/>
              <a:gd name="connsiteY2055" fmla="*/ 6227763 h 6857999"/>
              <a:gd name="connsiteX2056" fmla="*/ 1399646 w 4070350"/>
              <a:gd name="connsiteY2056" fmla="*/ 6238346 h 6857999"/>
              <a:gd name="connsiteX2057" fmla="*/ 1394090 w 4070350"/>
              <a:gd name="connsiteY2057" fmla="*/ 6248665 h 6857999"/>
              <a:gd name="connsiteX2058" fmla="*/ 1388270 w 4070350"/>
              <a:gd name="connsiteY2058" fmla="*/ 6258454 h 6857999"/>
              <a:gd name="connsiteX2059" fmla="*/ 1382448 w 4070350"/>
              <a:gd name="connsiteY2059" fmla="*/ 6268509 h 6857999"/>
              <a:gd name="connsiteX2060" fmla="*/ 1376098 w 4070350"/>
              <a:gd name="connsiteY2060" fmla="*/ 6278563 h 6857999"/>
              <a:gd name="connsiteX2061" fmla="*/ 1369484 w 4070350"/>
              <a:gd name="connsiteY2061" fmla="*/ 6287823 h 6857999"/>
              <a:gd name="connsiteX2062" fmla="*/ 1362340 w 4070350"/>
              <a:gd name="connsiteY2062" fmla="*/ 6297084 h 6857999"/>
              <a:gd name="connsiteX2063" fmla="*/ 1355197 w 4070350"/>
              <a:gd name="connsiteY2063" fmla="*/ 6306609 h 6857999"/>
              <a:gd name="connsiteX2064" fmla="*/ 1347259 w 4070350"/>
              <a:gd name="connsiteY2064" fmla="*/ 6315604 h 6857999"/>
              <a:gd name="connsiteX2065" fmla="*/ 1340115 w 4070350"/>
              <a:gd name="connsiteY2065" fmla="*/ 6323277 h 6857999"/>
              <a:gd name="connsiteX2066" fmla="*/ 1332971 w 4070350"/>
              <a:gd name="connsiteY2066" fmla="*/ 6330686 h 6857999"/>
              <a:gd name="connsiteX2067" fmla="*/ 1325563 w 4070350"/>
              <a:gd name="connsiteY2067" fmla="*/ 6337300 h 6857999"/>
              <a:gd name="connsiteX2068" fmla="*/ 1318154 w 4070350"/>
              <a:gd name="connsiteY2068" fmla="*/ 6343386 h 6857999"/>
              <a:gd name="connsiteX2069" fmla="*/ 1310481 w 4070350"/>
              <a:gd name="connsiteY2069" fmla="*/ 6348413 h 6857999"/>
              <a:gd name="connsiteX2070" fmla="*/ 1303073 w 4070350"/>
              <a:gd name="connsiteY2070" fmla="*/ 6352911 h 6857999"/>
              <a:gd name="connsiteX2071" fmla="*/ 1295400 w 4070350"/>
              <a:gd name="connsiteY2071" fmla="*/ 6356879 h 6857999"/>
              <a:gd name="connsiteX2072" fmla="*/ 1287728 w 4070350"/>
              <a:gd name="connsiteY2072" fmla="*/ 6360319 h 6857999"/>
              <a:gd name="connsiteX2073" fmla="*/ 1279790 w 4070350"/>
              <a:gd name="connsiteY2073" fmla="*/ 6362700 h 6857999"/>
              <a:gd name="connsiteX2074" fmla="*/ 1271852 w 4070350"/>
              <a:gd name="connsiteY2074" fmla="*/ 6364817 h 6857999"/>
              <a:gd name="connsiteX2075" fmla="*/ 1263651 w 4070350"/>
              <a:gd name="connsiteY2075" fmla="*/ 6365611 h 6857999"/>
              <a:gd name="connsiteX2076" fmla="*/ 1255713 w 4070350"/>
              <a:gd name="connsiteY2076" fmla="*/ 6366140 h 6857999"/>
              <a:gd name="connsiteX2077" fmla="*/ 1247246 w 4070350"/>
              <a:gd name="connsiteY2077" fmla="*/ 6365875 h 6857999"/>
              <a:gd name="connsiteX2078" fmla="*/ 1238779 w 4070350"/>
              <a:gd name="connsiteY2078" fmla="*/ 6365081 h 6857999"/>
              <a:gd name="connsiteX2079" fmla="*/ 1230048 w 4070350"/>
              <a:gd name="connsiteY2079" fmla="*/ 6363494 h 6857999"/>
              <a:gd name="connsiteX2080" fmla="*/ 1221052 w 4070350"/>
              <a:gd name="connsiteY2080" fmla="*/ 6361113 h 6857999"/>
              <a:gd name="connsiteX2081" fmla="*/ 1212056 w 4070350"/>
              <a:gd name="connsiteY2081" fmla="*/ 6360584 h 6857999"/>
              <a:gd name="connsiteX2082" fmla="*/ 1203854 w 4070350"/>
              <a:gd name="connsiteY2082" fmla="*/ 6360319 h 6857999"/>
              <a:gd name="connsiteX2083" fmla="*/ 1194859 w 4070350"/>
              <a:gd name="connsiteY2083" fmla="*/ 6360319 h 6857999"/>
              <a:gd name="connsiteX2084" fmla="*/ 1186127 w 4070350"/>
              <a:gd name="connsiteY2084" fmla="*/ 6360319 h 6857999"/>
              <a:gd name="connsiteX2085" fmla="*/ 1168665 w 4070350"/>
              <a:gd name="connsiteY2085" fmla="*/ 6360848 h 6857999"/>
              <a:gd name="connsiteX2086" fmla="*/ 1151467 w 4070350"/>
              <a:gd name="connsiteY2086" fmla="*/ 6361377 h 6857999"/>
              <a:gd name="connsiteX2087" fmla="*/ 1142736 w 4070350"/>
              <a:gd name="connsiteY2087" fmla="*/ 6361377 h 6857999"/>
              <a:gd name="connsiteX2088" fmla="*/ 1134004 w 4070350"/>
              <a:gd name="connsiteY2088" fmla="*/ 6361113 h 6857999"/>
              <a:gd name="connsiteX2089" fmla="*/ 1125273 w 4070350"/>
              <a:gd name="connsiteY2089" fmla="*/ 6360584 h 6857999"/>
              <a:gd name="connsiteX2090" fmla="*/ 1116806 w 4070350"/>
              <a:gd name="connsiteY2090" fmla="*/ 6359525 h 6857999"/>
              <a:gd name="connsiteX2091" fmla="*/ 1108075 w 4070350"/>
              <a:gd name="connsiteY2091" fmla="*/ 6358202 h 6857999"/>
              <a:gd name="connsiteX2092" fmla="*/ 1099344 w 4070350"/>
              <a:gd name="connsiteY2092" fmla="*/ 6356086 h 6857999"/>
              <a:gd name="connsiteX2093" fmla="*/ 1090877 w 4070350"/>
              <a:gd name="connsiteY2093" fmla="*/ 6353704 h 6857999"/>
              <a:gd name="connsiteX2094" fmla="*/ 1082411 w 4070350"/>
              <a:gd name="connsiteY2094" fmla="*/ 6350265 h 6857999"/>
              <a:gd name="connsiteX2095" fmla="*/ 1060186 w 4070350"/>
              <a:gd name="connsiteY2095" fmla="*/ 6346031 h 6857999"/>
              <a:gd name="connsiteX2096" fmla="*/ 1055423 w 4070350"/>
              <a:gd name="connsiteY2096" fmla="*/ 6346561 h 6857999"/>
              <a:gd name="connsiteX2097" fmla="*/ 1050661 w 4070350"/>
              <a:gd name="connsiteY2097" fmla="*/ 6346825 h 6857999"/>
              <a:gd name="connsiteX2098" fmla="*/ 1046163 w 4070350"/>
              <a:gd name="connsiteY2098" fmla="*/ 6346561 h 6857999"/>
              <a:gd name="connsiteX2099" fmla="*/ 1041929 w 4070350"/>
              <a:gd name="connsiteY2099" fmla="*/ 6346031 h 6857999"/>
              <a:gd name="connsiteX2100" fmla="*/ 1037696 w 4070350"/>
              <a:gd name="connsiteY2100" fmla="*/ 6344709 h 6857999"/>
              <a:gd name="connsiteX2101" fmla="*/ 1033992 w 4070350"/>
              <a:gd name="connsiteY2101" fmla="*/ 6343386 h 6857999"/>
              <a:gd name="connsiteX2102" fmla="*/ 1030023 w 4070350"/>
              <a:gd name="connsiteY2102" fmla="*/ 6341269 h 6857999"/>
              <a:gd name="connsiteX2103" fmla="*/ 1026584 w 4070350"/>
              <a:gd name="connsiteY2103" fmla="*/ 6338888 h 6857999"/>
              <a:gd name="connsiteX2104" fmla="*/ 1023409 w 4070350"/>
              <a:gd name="connsiteY2104" fmla="*/ 6335713 h 6857999"/>
              <a:gd name="connsiteX2105" fmla="*/ 1020234 w 4070350"/>
              <a:gd name="connsiteY2105" fmla="*/ 6332538 h 6857999"/>
              <a:gd name="connsiteX2106" fmla="*/ 1017323 w 4070350"/>
              <a:gd name="connsiteY2106" fmla="*/ 6328569 h 6857999"/>
              <a:gd name="connsiteX2107" fmla="*/ 1014942 w 4070350"/>
              <a:gd name="connsiteY2107" fmla="*/ 6324336 h 6857999"/>
              <a:gd name="connsiteX2108" fmla="*/ 1012561 w 4070350"/>
              <a:gd name="connsiteY2108" fmla="*/ 6319838 h 6857999"/>
              <a:gd name="connsiteX2109" fmla="*/ 1010709 w 4070350"/>
              <a:gd name="connsiteY2109" fmla="*/ 6315075 h 6857999"/>
              <a:gd name="connsiteX2110" fmla="*/ 1008856 w 4070350"/>
              <a:gd name="connsiteY2110" fmla="*/ 6309519 h 6857999"/>
              <a:gd name="connsiteX2111" fmla="*/ 1007534 w 4070350"/>
              <a:gd name="connsiteY2111" fmla="*/ 6303698 h 6857999"/>
              <a:gd name="connsiteX2112" fmla="*/ 1005152 w 4070350"/>
              <a:gd name="connsiteY2112" fmla="*/ 6293644 h 6857999"/>
              <a:gd name="connsiteX2113" fmla="*/ 1002771 w 4070350"/>
              <a:gd name="connsiteY2113" fmla="*/ 6283590 h 6857999"/>
              <a:gd name="connsiteX2114" fmla="*/ 997479 w 4070350"/>
              <a:gd name="connsiteY2114" fmla="*/ 6263746 h 6857999"/>
              <a:gd name="connsiteX2115" fmla="*/ 991659 w 4070350"/>
              <a:gd name="connsiteY2115" fmla="*/ 6243638 h 6857999"/>
              <a:gd name="connsiteX2116" fmla="*/ 985838 w 4070350"/>
              <a:gd name="connsiteY2116" fmla="*/ 6224059 h 6857999"/>
              <a:gd name="connsiteX2117" fmla="*/ 983192 w 4070350"/>
              <a:gd name="connsiteY2117" fmla="*/ 6214004 h 6857999"/>
              <a:gd name="connsiteX2118" fmla="*/ 980811 w 4070350"/>
              <a:gd name="connsiteY2118" fmla="*/ 6203950 h 6857999"/>
              <a:gd name="connsiteX2119" fmla="*/ 978694 w 4070350"/>
              <a:gd name="connsiteY2119" fmla="*/ 6193631 h 6857999"/>
              <a:gd name="connsiteX2120" fmla="*/ 976577 w 4070350"/>
              <a:gd name="connsiteY2120" fmla="*/ 6183313 h 6857999"/>
              <a:gd name="connsiteX2121" fmla="*/ 974990 w 4070350"/>
              <a:gd name="connsiteY2121" fmla="*/ 6173259 h 6857999"/>
              <a:gd name="connsiteX2122" fmla="*/ 974196 w 4070350"/>
              <a:gd name="connsiteY2122" fmla="*/ 6162675 h 6857999"/>
              <a:gd name="connsiteX2123" fmla="*/ 973138 w 4070350"/>
              <a:gd name="connsiteY2123" fmla="*/ 6151827 h 6857999"/>
              <a:gd name="connsiteX2124" fmla="*/ 973138 w 4070350"/>
              <a:gd name="connsiteY2124" fmla="*/ 6140979 h 6857999"/>
              <a:gd name="connsiteX2125" fmla="*/ 968640 w 4070350"/>
              <a:gd name="connsiteY2125" fmla="*/ 6130396 h 6857999"/>
              <a:gd name="connsiteX2126" fmla="*/ 964672 w 4070350"/>
              <a:gd name="connsiteY2126" fmla="*/ 6119548 h 6857999"/>
              <a:gd name="connsiteX2127" fmla="*/ 960967 w 4070350"/>
              <a:gd name="connsiteY2127" fmla="*/ 6108171 h 6857999"/>
              <a:gd name="connsiteX2128" fmla="*/ 957263 w 4070350"/>
              <a:gd name="connsiteY2128" fmla="*/ 6097323 h 6857999"/>
              <a:gd name="connsiteX2129" fmla="*/ 953824 w 4070350"/>
              <a:gd name="connsiteY2129" fmla="*/ 6086211 h 6857999"/>
              <a:gd name="connsiteX2130" fmla="*/ 951177 w 4070350"/>
              <a:gd name="connsiteY2130" fmla="*/ 6074834 h 6857999"/>
              <a:gd name="connsiteX2131" fmla="*/ 948532 w 4070350"/>
              <a:gd name="connsiteY2131" fmla="*/ 6063721 h 6857999"/>
              <a:gd name="connsiteX2132" fmla="*/ 946150 w 4070350"/>
              <a:gd name="connsiteY2132" fmla="*/ 6051815 h 6857999"/>
              <a:gd name="connsiteX2133" fmla="*/ 943769 w 4070350"/>
              <a:gd name="connsiteY2133" fmla="*/ 6040438 h 6857999"/>
              <a:gd name="connsiteX2134" fmla="*/ 941917 w 4070350"/>
              <a:gd name="connsiteY2134" fmla="*/ 6028531 h 6857999"/>
              <a:gd name="connsiteX2135" fmla="*/ 940065 w 4070350"/>
              <a:gd name="connsiteY2135" fmla="*/ 6017154 h 6857999"/>
              <a:gd name="connsiteX2136" fmla="*/ 938477 w 4070350"/>
              <a:gd name="connsiteY2136" fmla="*/ 6005248 h 6857999"/>
              <a:gd name="connsiteX2137" fmla="*/ 937419 w 4070350"/>
              <a:gd name="connsiteY2137" fmla="*/ 5993342 h 6857999"/>
              <a:gd name="connsiteX2138" fmla="*/ 936096 w 4070350"/>
              <a:gd name="connsiteY2138" fmla="*/ 5981171 h 6857999"/>
              <a:gd name="connsiteX2139" fmla="*/ 934244 w 4070350"/>
              <a:gd name="connsiteY2139" fmla="*/ 5957094 h 6857999"/>
              <a:gd name="connsiteX2140" fmla="*/ 933186 w 4070350"/>
              <a:gd name="connsiteY2140" fmla="*/ 5953919 h 6857999"/>
              <a:gd name="connsiteX2141" fmla="*/ 932127 w 4070350"/>
              <a:gd name="connsiteY2141" fmla="*/ 5950215 h 6857999"/>
              <a:gd name="connsiteX2142" fmla="*/ 931598 w 4070350"/>
              <a:gd name="connsiteY2142" fmla="*/ 5945981 h 6857999"/>
              <a:gd name="connsiteX2143" fmla="*/ 931334 w 4070350"/>
              <a:gd name="connsiteY2143" fmla="*/ 5941748 h 6857999"/>
              <a:gd name="connsiteX2144" fmla="*/ 931334 w 4070350"/>
              <a:gd name="connsiteY2144" fmla="*/ 5933017 h 6857999"/>
              <a:gd name="connsiteX2145" fmla="*/ 931069 w 4070350"/>
              <a:gd name="connsiteY2145" fmla="*/ 5928519 h 6857999"/>
              <a:gd name="connsiteX2146" fmla="*/ 931069 w 4070350"/>
              <a:gd name="connsiteY2146" fmla="*/ 5924286 h 6857999"/>
              <a:gd name="connsiteX2147" fmla="*/ 930275 w 4070350"/>
              <a:gd name="connsiteY2147" fmla="*/ 5920052 h 6857999"/>
              <a:gd name="connsiteX2148" fmla="*/ 929481 w 4070350"/>
              <a:gd name="connsiteY2148" fmla="*/ 5916348 h 6857999"/>
              <a:gd name="connsiteX2149" fmla="*/ 927894 w 4070350"/>
              <a:gd name="connsiteY2149" fmla="*/ 5913173 h 6857999"/>
              <a:gd name="connsiteX2150" fmla="*/ 927100 w 4070350"/>
              <a:gd name="connsiteY2150" fmla="*/ 5911850 h 6857999"/>
              <a:gd name="connsiteX2151" fmla="*/ 925777 w 4070350"/>
              <a:gd name="connsiteY2151" fmla="*/ 5910792 h 6857999"/>
              <a:gd name="connsiteX2152" fmla="*/ 924719 w 4070350"/>
              <a:gd name="connsiteY2152" fmla="*/ 5909469 h 6857999"/>
              <a:gd name="connsiteX2153" fmla="*/ 923131 w 4070350"/>
              <a:gd name="connsiteY2153" fmla="*/ 5908675 h 6857999"/>
              <a:gd name="connsiteX2154" fmla="*/ 921544 w 4070350"/>
              <a:gd name="connsiteY2154" fmla="*/ 5907617 h 6857999"/>
              <a:gd name="connsiteX2155" fmla="*/ 919956 w 4070350"/>
              <a:gd name="connsiteY2155" fmla="*/ 5907088 h 6857999"/>
              <a:gd name="connsiteX2156" fmla="*/ 917840 w 4070350"/>
              <a:gd name="connsiteY2156" fmla="*/ 5906823 h 6857999"/>
              <a:gd name="connsiteX2157" fmla="*/ 915195 w 4070350"/>
              <a:gd name="connsiteY2157" fmla="*/ 5906559 h 6857999"/>
              <a:gd name="connsiteX2158" fmla="*/ 912548 w 4070350"/>
              <a:gd name="connsiteY2158" fmla="*/ 5906823 h 6857999"/>
              <a:gd name="connsiteX2159" fmla="*/ 909903 w 4070350"/>
              <a:gd name="connsiteY2159" fmla="*/ 5907088 h 6857999"/>
              <a:gd name="connsiteX2160" fmla="*/ 907256 w 4070350"/>
              <a:gd name="connsiteY2160" fmla="*/ 5919523 h 6857999"/>
              <a:gd name="connsiteX2161" fmla="*/ 904347 w 4070350"/>
              <a:gd name="connsiteY2161" fmla="*/ 5931694 h 6857999"/>
              <a:gd name="connsiteX2162" fmla="*/ 901436 w 4070350"/>
              <a:gd name="connsiteY2162" fmla="*/ 5943865 h 6857999"/>
              <a:gd name="connsiteX2163" fmla="*/ 899584 w 4070350"/>
              <a:gd name="connsiteY2163" fmla="*/ 5949686 h 6857999"/>
              <a:gd name="connsiteX2164" fmla="*/ 897467 w 4070350"/>
              <a:gd name="connsiteY2164" fmla="*/ 5954977 h 6857999"/>
              <a:gd name="connsiteX2165" fmla="*/ 895351 w 4070350"/>
              <a:gd name="connsiteY2165" fmla="*/ 5960534 h 6857999"/>
              <a:gd name="connsiteX2166" fmla="*/ 892704 w 4070350"/>
              <a:gd name="connsiteY2166" fmla="*/ 5965825 h 6857999"/>
              <a:gd name="connsiteX2167" fmla="*/ 890059 w 4070350"/>
              <a:gd name="connsiteY2167" fmla="*/ 5970852 h 6857999"/>
              <a:gd name="connsiteX2168" fmla="*/ 886619 w 4070350"/>
              <a:gd name="connsiteY2168" fmla="*/ 5975350 h 6857999"/>
              <a:gd name="connsiteX2169" fmla="*/ 883444 w 4070350"/>
              <a:gd name="connsiteY2169" fmla="*/ 5979584 h 6857999"/>
              <a:gd name="connsiteX2170" fmla="*/ 879475 w 4070350"/>
              <a:gd name="connsiteY2170" fmla="*/ 5983288 h 6857999"/>
              <a:gd name="connsiteX2171" fmla="*/ 874977 w 4070350"/>
              <a:gd name="connsiteY2171" fmla="*/ 5986992 h 6857999"/>
              <a:gd name="connsiteX2172" fmla="*/ 869950 w 4070350"/>
              <a:gd name="connsiteY2172" fmla="*/ 5990431 h 6857999"/>
              <a:gd name="connsiteX2173" fmla="*/ 871274 w 4070350"/>
              <a:gd name="connsiteY2173" fmla="*/ 5997575 h 6857999"/>
              <a:gd name="connsiteX2174" fmla="*/ 872861 w 4070350"/>
              <a:gd name="connsiteY2174" fmla="*/ 6005248 h 6857999"/>
              <a:gd name="connsiteX2175" fmla="*/ 873654 w 4070350"/>
              <a:gd name="connsiteY2175" fmla="*/ 6012921 h 6857999"/>
              <a:gd name="connsiteX2176" fmla="*/ 873919 w 4070350"/>
              <a:gd name="connsiteY2176" fmla="*/ 6016890 h 6857999"/>
              <a:gd name="connsiteX2177" fmla="*/ 873919 w 4070350"/>
              <a:gd name="connsiteY2177" fmla="*/ 6020594 h 6857999"/>
              <a:gd name="connsiteX2178" fmla="*/ 873919 w 4070350"/>
              <a:gd name="connsiteY2178" fmla="*/ 6024034 h 6857999"/>
              <a:gd name="connsiteX2179" fmla="*/ 873390 w 4070350"/>
              <a:gd name="connsiteY2179" fmla="*/ 6027738 h 6857999"/>
              <a:gd name="connsiteX2180" fmla="*/ 872861 w 4070350"/>
              <a:gd name="connsiteY2180" fmla="*/ 6030648 h 6857999"/>
              <a:gd name="connsiteX2181" fmla="*/ 871802 w 4070350"/>
              <a:gd name="connsiteY2181" fmla="*/ 6033823 h 6857999"/>
              <a:gd name="connsiteX2182" fmla="*/ 870744 w 4070350"/>
              <a:gd name="connsiteY2182" fmla="*/ 6036204 h 6857999"/>
              <a:gd name="connsiteX2183" fmla="*/ 868892 w 4070350"/>
              <a:gd name="connsiteY2183" fmla="*/ 6038586 h 6857999"/>
              <a:gd name="connsiteX2184" fmla="*/ 866775 w 4070350"/>
              <a:gd name="connsiteY2184" fmla="*/ 6040438 h 6857999"/>
              <a:gd name="connsiteX2185" fmla="*/ 864130 w 4070350"/>
              <a:gd name="connsiteY2185" fmla="*/ 6042025 h 6857999"/>
              <a:gd name="connsiteX2186" fmla="*/ 858309 w 4070350"/>
              <a:gd name="connsiteY2186" fmla="*/ 6044671 h 6857999"/>
              <a:gd name="connsiteX2187" fmla="*/ 852752 w 4070350"/>
              <a:gd name="connsiteY2187" fmla="*/ 6047846 h 6857999"/>
              <a:gd name="connsiteX2188" fmla="*/ 847461 w 4070350"/>
              <a:gd name="connsiteY2188" fmla="*/ 6051286 h 6857999"/>
              <a:gd name="connsiteX2189" fmla="*/ 842434 w 4070350"/>
              <a:gd name="connsiteY2189" fmla="*/ 6055254 h 6857999"/>
              <a:gd name="connsiteX2190" fmla="*/ 837406 w 4070350"/>
              <a:gd name="connsiteY2190" fmla="*/ 6059488 h 6857999"/>
              <a:gd name="connsiteX2191" fmla="*/ 832645 w 4070350"/>
              <a:gd name="connsiteY2191" fmla="*/ 6063721 h 6857999"/>
              <a:gd name="connsiteX2192" fmla="*/ 827881 w 4070350"/>
              <a:gd name="connsiteY2192" fmla="*/ 6068219 h 6857999"/>
              <a:gd name="connsiteX2193" fmla="*/ 823384 w 4070350"/>
              <a:gd name="connsiteY2193" fmla="*/ 6072981 h 6857999"/>
              <a:gd name="connsiteX2194" fmla="*/ 814123 w 4070350"/>
              <a:gd name="connsiteY2194" fmla="*/ 6082771 h 6857999"/>
              <a:gd name="connsiteX2195" fmla="*/ 805392 w 4070350"/>
              <a:gd name="connsiteY2195" fmla="*/ 6092561 h 6857999"/>
              <a:gd name="connsiteX2196" fmla="*/ 796396 w 4070350"/>
              <a:gd name="connsiteY2196" fmla="*/ 6102350 h 6857999"/>
              <a:gd name="connsiteX2197" fmla="*/ 791898 w 4070350"/>
              <a:gd name="connsiteY2197" fmla="*/ 6107113 h 6857999"/>
              <a:gd name="connsiteX2198" fmla="*/ 787136 w 4070350"/>
              <a:gd name="connsiteY2198" fmla="*/ 6111611 h 6857999"/>
              <a:gd name="connsiteX2199" fmla="*/ 761206 w 4070350"/>
              <a:gd name="connsiteY2199" fmla="*/ 6114521 h 6857999"/>
              <a:gd name="connsiteX2200" fmla="*/ 735013 w 4070350"/>
              <a:gd name="connsiteY2200" fmla="*/ 6117696 h 6857999"/>
              <a:gd name="connsiteX2201" fmla="*/ 722048 w 4070350"/>
              <a:gd name="connsiteY2201" fmla="*/ 6119284 h 6857999"/>
              <a:gd name="connsiteX2202" fmla="*/ 708554 w 4070350"/>
              <a:gd name="connsiteY2202" fmla="*/ 6120077 h 6857999"/>
              <a:gd name="connsiteX2203" fmla="*/ 695590 w 4070350"/>
              <a:gd name="connsiteY2203" fmla="*/ 6120871 h 6857999"/>
              <a:gd name="connsiteX2204" fmla="*/ 682626 w 4070350"/>
              <a:gd name="connsiteY2204" fmla="*/ 6121665 h 6857999"/>
              <a:gd name="connsiteX2205" fmla="*/ 669396 w 4070350"/>
              <a:gd name="connsiteY2205" fmla="*/ 6122194 h 6857999"/>
              <a:gd name="connsiteX2206" fmla="*/ 656431 w 4070350"/>
              <a:gd name="connsiteY2206" fmla="*/ 6122194 h 6857999"/>
              <a:gd name="connsiteX2207" fmla="*/ 643467 w 4070350"/>
              <a:gd name="connsiteY2207" fmla="*/ 6121665 h 6857999"/>
              <a:gd name="connsiteX2208" fmla="*/ 630238 w 4070350"/>
              <a:gd name="connsiteY2208" fmla="*/ 6120606 h 6857999"/>
              <a:gd name="connsiteX2209" fmla="*/ 617273 w 4070350"/>
              <a:gd name="connsiteY2209" fmla="*/ 6119548 h 6857999"/>
              <a:gd name="connsiteX2210" fmla="*/ 604309 w 4070350"/>
              <a:gd name="connsiteY2210" fmla="*/ 6117696 h 6857999"/>
              <a:gd name="connsiteX2211" fmla="*/ 591080 w 4070350"/>
              <a:gd name="connsiteY2211" fmla="*/ 6115315 h 6857999"/>
              <a:gd name="connsiteX2212" fmla="*/ 578115 w 4070350"/>
              <a:gd name="connsiteY2212" fmla="*/ 6112140 h 6857999"/>
              <a:gd name="connsiteX2213" fmla="*/ 573617 w 4070350"/>
              <a:gd name="connsiteY2213" fmla="*/ 6110817 h 6857999"/>
              <a:gd name="connsiteX2214" fmla="*/ 569913 w 4070350"/>
              <a:gd name="connsiteY2214" fmla="*/ 6108965 h 6857999"/>
              <a:gd name="connsiteX2215" fmla="*/ 566473 w 4070350"/>
              <a:gd name="connsiteY2215" fmla="*/ 6106584 h 6857999"/>
              <a:gd name="connsiteX2216" fmla="*/ 563563 w 4070350"/>
              <a:gd name="connsiteY2216" fmla="*/ 6103673 h 6857999"/>
              <a:gd name="connsiteX2217" fmla="*/ 561181 w 4070350"/>
              <a:gd name="connsiteY2217" fmla="*/ 6100763 h 6857999"/>
              <a:gd name="connsiteX2218" fmla="*/ 559065 w 4070350"/>
              <a:gd name="connsiteY2218" fmla="*/ 6097323 h 6857999"/>
              <a:gd name="connsiteX2219" fmla="*/ 557213 w 4070350"/>
              <a:gd name="connsiteY2219" fmla="*/ 6093884 h 6857999"/>
              <a:gd name="connsiteX2220" fmla="*/ 555625 w 4070350"/>
              <a:gd name="connsiteY2220" fmla="*/ 6089915 h 6857999"/>
              <a:gd name="connsiteX2221" fmla="*/ 554567 w 4070350"/>
              <a:gd name="connsiteY2221" fmla="*/ 6085681 h 6857999"/>
              <a:gd name="connsiteX2222" fmla="*/ 553509 w 4070350"/>
              <a:gd name="connsiteY2222" fmla="*/ 6081448 h 6857999"/>
              <a:gd name="connsiteX2223" fmla="*/ 551656 w 4070350"/>
              <a:gd name="connsiteY2223" fmla="*/ 6072717 h 6857999"/>
              <a:gd name="connsiteX2224" fmla="*/ 549275 w 4070350"/>
              <a:gd name="connsiteY2224" fmla="*/ 6054725 h 6857999"/>
              <a:gd name="connsiteX2225" fmla="*/ 545042 w 4070350"/>
              <a:gd name="connsiteY2225" fmla="*/ 6021652 h 6857999"/>
              <a:gd name="connsiteX2226" fmla="*/ 540809 w 4070350"/>
              <a:gd name="connsiteY2226" fmla="*/ 5989109 h 6857999"/>
              <a:gd name="connsiteX2227" fmla="*/ 533400 w 4070350"/>
              <a:gd name="connsiteY2227" fmla="*/ 5923756 h 6857999"/>
              <a:gd name="connsiteX2228" fmla="*/ 508530 w 4070350"/>
              <a:gd name="connsiteY2228" fmla="*/ 5618692 h 6857999"/>
              <a:gd name="connsiteX2229" fmla="*/ 506413 w 4070350"/>
              <a:gd name="connsiteY2229" fmla="*/ 5612871 h 6857999"/>
              <a:gd name="connsiteX2230" fmla="*/ 505090 w 4070350"/>
              <a:gd name="connsiteY2230" fmla="*/ 5607579 h 6857999"/>
              <a:gd name="connsiteX2231" fmla="*/ 503767 w 4070350"/>
              <a:gd name="connsiteY2231" fmla="*/ 5601759 h 6857999"/>
              <a:gd name="connsiteX2232" fmla="*/ 502973 w 4070350"/>
              <a:gd name="connsiteY2232" fmla="*/ 5596467 h 6857999"/>
              <a:gd name="connsiteX2233" fmla="*/ 499269 w 4070350"/>
              <a:gd name="connsiteY2233" fmla="*/ 5581915 h 6857999"/>
              <a:gd name="connsiteX2234" fmla="*/ 495565 w 4070350"/>
              <a:gd name="connsiteY2234" fmla="*/ 5567363 h 6857999"/>
              <a:gd name="connsiteX2235" fmla="*/ 492390 w 4070350"/>
              <a:gd name="connsiteY2235" fmla="*/ 5552811 h 6857999"/>
              <a:gd name="connsiteX2236" fmla="*/ 489744 w 4070350"/>
              <a:gd name="connsiteY2236" fmla="*/ 5538523 h 6857999"/>
              <a:gd name="connsiteX2237" fmla="*/ 486834 w 4070350"/>
              <a:gd name="connsiteY2237" fmla="*/ 5523706 h 6857999"/>
              <a:gd name="connsiteX2238" fmla="*/ 484717 w 4070350"/>
              <a:gd name="connsiteY2238" fmla="*/ 5509154 h 6857999"/>
              <a:gd name="connsiteX2239" fmla="*/ 482600 w 4070350"/>
              <a:gd name="connsiteY2239" fmla="*/ 5494338 h 6857999"/>
              <a:gd name="connsiteX2240" fmla="*/ 481277 w 4070350"/>
              <a:gd name="connsiteY2240" fmla="*/ 5479521 h 6857999"/>
              <a:gd name="connsiteX2241" fmla="*/ 479954 w 4070350"/>
              <a:gd name="connsiteY2241" fmla="*/ 5464704 h 6857999"/>
              <a:gd name="connsiteX2242" fmla="*/ 479161 w 4070350"/>
              <a:gd name="connsiteY2242" fmla="*/ 5449888 h 6857999"/>
              <a:gd name="connsiteX2243" fmla="*/ 478367 w 4070350"/>
              <a:gd name="connsiteY2243" fmla="*/ 5435336 h 6857999"/>
              <a:gd name="connsiteX2244" fmla="*/ 478102 w 4070350"/>
              <a:gd name="connsiteY2244" fmla="*/ 5420254 h 6857999"/>
              <a:gd name="connsiteX2245" fmla="*/ 478102 w 4070350"/>
              <a:gd name="connsiteY2245" fmla="*/ 5405438 h 6857999"/>
              <a:gd name="connsiteX2246" fmla="*/ 478367 w 4070350"/>
              <a:gd name="connsiteY2246" fmla="*/ 5390356 h 6857999"/>
              <a:gd name="connsiteX2247" fmla="*/ 479161 w 4070350"/>
              <a:gd name="connsiteY2247" fmla="*/ 5375275 h 6857999"/>
              <a:gd name="connsiteX2248" fmla="*/ 479954 w 4070350"/>
              <a:gd name="connsiteY2248" fmla="*/ 5360194 h 6857999"/>
              <a:gd name="connsiteX2249" fmla="*/ 479425 w 4070350"/>
              <a:gd name="connsiteY2249" fmla="*/ 5354373 h 6857999"/>
              <a:gd name="connsiteX2250" fmla="*/ 479161 w 4070350"/>
              <a:gd name="connsiteY2250" fmla="*/ 5349081 h 6857999"/>
              <a:gd name="connsiteX2251" fmla="*/ 479161 w 4070350"/>
              <a:gd name="connsiteY2251" fmla="*/ 5343261 h 6857999"/>
              <a:gd name="connsiteX2252" fmla="*/ 479425 w 4070350"/>
              <a:gd name="connsiteY2252" fmla="*/ 5337440 h 6857999"/>
              <a:gd name="connsiteX2253" fmla="*/ 479954 w 4070350"/>
              <a:gd name="connsiteY2253" fmla="*/ 5331884 h 6857999"/>
              <a:gd name="connsiteX2254" fmla="*/ 481013 w 4070350"/>
              <a:gd name="connsiteY2254" fmla="*/ 5325798 h 6857999"/>
              <a:gd name="connsiteX2255" fmla="*/ 482336 w 4070350"/>
              <a:gd name="connsiteY2255" fmla="*/ 5319713 h 6857999"/>
              <a:gd name="connsiteX2256" fmla="*/ 484188 w 4070350"/>
              <a:gd name="connsiteY2256" fmla="*/ 5313892 h 6857999"/>
              <a:gd name="connsiteX2257" fmla="*/ 482336 w 4070350"/>
              <a:gd name="connsiteY2257" fmla="*/ 5297488 h 6857999"/>
              <a:gd name="connsiteX2258" fmla="*/ 479954 w 4070350"/>
              <a:gd name="connsiteY2258" fmla="*/ 5293519 h 6857999"/>
              <a:gd name="connsiteX2259" fmla="*/ 477838 w 4070350"/>
              <a:gd name="connsiteY2259" fmla="*/ 5289550 h 6857999"/>
              <a:gd name="connsiteX2260" fmla="*/ 475986 w 4070350"/>
              <a:gd name="connsiteY2260" fmla="*/ 5285581 h 6857999"/>
              <a:gd name="connsiteX2261" fmla="*/ 474663 w 4070350"/>
              <a:gd name="connsiteY2261" fmla="*/ 5281613 h 6857999"/>
              <a:gd name="connsiteX2262" fmla="*/ 473075 w 4070350"/>
              <a:gd name="connsiteY2262" fmla="*/ 5277644 h 6857999"/>
              <a:gd name="connsiteX2263" fmla="*/ 471753 w 4070350"/>
              <a:gd name="connsiteY2263" fmla="*/ 5273411 h 6857999"/>
              <a:gd name="connsiteX2264" fmla="*/ 469901 w 4070350"/>
              <a:gd name="connsiteY2264" fmla="*/ 5265209 h 6857999"/>
              <a:gd name="connsiteX2265" fmla="*/ 468842 w 4070350"/>
              <a:gd name="connsiteY2265" fmla="*/ 5256742 h 6857999"/>
              <a:gd name="connsiteX2266" fmla="*/ 468313 w 4070350"/>
              <a:gd name="connsiteY2266" fmla="*/ 5248011 h 6857999"/>
              <a:gd name="connsiteX2267" fmla="*/ 467784 w 4070350"/>
              <a:gd name="connsiteY2267" fmla="*/ 5239015 h 6857999"/>
              <a:gd name="connsiteX2268" fmla="*/ 467519 w 4070350"/>
              <a:gd name="connsiteY2268" fmla="*/ 5230284 h 6857999"/>
              <a:gd name="connsiteX2269" fmla="*/ 468313 w 4070350"/>
              <a:gd name="connsiteY2269" fmla="*/ 5212556 h 6857999"/>
              <a:gd name="connsiteX2270" fmla="*/ 468577 w 4070350"/>
              <a:gd name="connsiteY2270" fmla="*/ 5194829 h 6857999"/>
              <a:gd name="connsiteX2271" fmla="*/ 468577 w 4070350"/>
              <a:gd name="connsiteY2271" fmla="*/ 5185834 h 6857999"/>
              <a:gd name="connsiteX2272" fmla="*/ 467784 w 4070350"/>
              <a:gd name="connsiteY2272" fmla="*/ 5176573 h 6857999"/>
              <a:gd name="connsiteX2273" fmla="*/ 466990 w 4070350"/>
              <a:gd name="connsiteY2273" fmla="*/ 5167842 h 6857999"/>
              <a:gd name="connsiteX2274" fmla="*/ 465402 w 4070350"/>
              <a:gd name="connsiteY2274" fmla="*/ 5159111 h 6857999"/>
              <a:gd name="connsiteX2275" fmla="*/ 464344 w 4070350"/>
              <a:gd name="connsiteY2275" fmla="*/ 5162815 h 6857999"/>
              <a:gd name="connsiteX2276" fmla="*/ 463286 w 4070350"/>
              <a:gd name="connsiteY2276" fmla="*/ 5166784 h 6857999"/>
              <a:gd name="connsiteX2277" fmla="*/ 461698 w 4070350"/>
              <a:gd name="connsiteY2277" fmla="*/ 5174192 h 6857999"/>
              <a:gd name="connsiteX2278" fmla="*/ 460640 w 4070350"/>
              <a:gd name="connsiteY2278" fmla="*/ 5182129 h 6857999"/>
              <a:gd name="connsiteX2279" fmla="*/ 460111 w 4070350"/>
              <a:gd name="connsiteY2279" fmla="*/ 5190067 h 6857999"/>
              <a:gd name="connsiteX2280" fmla="*/ 460111 w 4070350"/>
              <a:gd name="connsiteY2280" fmla="*/ 5197740 h 6857999"/>
              <a:gd name="connsiteX2281" fmla="*/ 460111 w 4070350"/>
              <a:gd name="connsiteY2281" fmla="*/ 5205942 h 6857999"/>
              <a:gd name="connsiteX2282" fmla="*/ 460375 w 4070350"/>
              <a:gd name="connsiteY2282" fmla="*/ 5221552 h 6857999"/>
              <a:gd name="connsiteX2283" fmla="*/ 460375 w 4070350"/>
              <a:gd name="connsiteY2283" fmla="*/ 5229490 h 6857999"/>
              <a:gd name="connsiteX2284" fmla="*/ 460375 w 4070350"/>
              <a:gd name="connsiteY2284" fmla="*/ 5237427 h 6857999"/>
              <a:gd name="connsiteX2285" fmla="*/ 459846 w 4070350"/>
              <a:gd name="connsiteY2285" fmla="*/ 5244836 h 6857999"/>
              <a:gd name="connsiteX2286" fmla="*/ 458788 w 4070350"/>
              <a:gd name="connsiteY2286" fmla="*/ 5252509 h 6857999"/>
              <a:gd name="connsiteX2287" fmla="*/ 457465 w 4070350"/>
              <a:gd name="connsiteY2287" fmla="*/ 5259917 h 6857999"/>
              <a:gd name="connsiteX2288" fmla="*/ 456406 w 4070350"/>
              <a:gd name="connsiteY2288" fmla="*/ 5263621 h 6857999"/>
              <a:gd name="connsiteX2289" fmla="*/ 455348 w 4070350"/>
              <a:gd name="connsiteY2289" fmla="*/ 5267061 h 6857999"/>
              <a:gd name="connsiteX2290" fmla="*/ 453761 w 4070350"/>
              <a:gd name="connsiteY2290" fmla="*/ 5270500 h 6857999"/>
              <a:gd name="connsiteX2291" fmla="*/ 452173 w 4070350"/>
              <a:gd name="connsiteY2291" fmla="*/ 5274204 h 6857999"/>
              <a:gd name="connsiteX2292" fmla="*/ 450321 w 4070350"/>
              <a:gd name="connsiteY2292" fmla="*/ 5277379 h 6857999"/>
              <a:gd name="connsiteX2293" fmla="*/ 448204 w 4070350"/>
              <a:gd name="connsiteY2293" fmla="*/ 5280819 h 6857999"/>
              <a:gd name="connsiteX2294" fmla="*/ 446881 w 4070350"/>
              <a:gd name="connsiteY2294" fmla="*/ 5313892 h 6857999"/>
              <a:gd name="connsiteX2295" fmla="*/ 445029 w 4070350"/>
              <a:gd name="connsiteY2295" fmla="*/ 5346965 h 6857999"/>
              <a:gd name="connsiteX2296" fmla="*/ 442913 w 4070350"/>
              <a:gd name="connsiteY2296" fmla="*/ 5380038 h 6857999"/>
              <a:gd name="connsiteX2297" fmla="*/ 440531 w 4070350"/>
              <a:gd name="connsiteY2297" fmla="*/ 5412846 h 6857999"/>
              <a:gd name="connsiteX2298" fmla="*/ 438150 w 4070350"/>
              <a:gd name="connsiteY2298" fmla="*/ 5446184 h 6857999"/>
              <a:gd name="connsiteX2299" fmla="*/ 435504 w 4070350"/>
              <a:gd name="connsiteY2299" fmla="*/ 5478992 h 6857999"/>
              <a:gd name="connsiteX2300" fmla="*/ 429948 w 4070350"/>
              <a:gd name="connsiteY2300" fmla="*/ 5544873 h 6857999"/>
              <a:gd name="connsiteX2301" fmla="*/ 423598 w 4070350"/>
              <a:gd name="connsiteY2301" fmla="*/ 5610225 h 6857999"/>
              <a:gd name="connsiteX2302" fmla="*/ 416719 w 4070350"/>
              <a:gd name="connsiteY2302" fmla="*/ 5675577 h 6857999"/>
              <a:gd name="connsiteX2303" fmla="*/ 409046 w 4070350"/>
              <a:gd name="connsiteY2303" fmla="*/ 5741194 h 6857999"/>
              <a:gd name="connsiteX2304" fmla="*/ 401373 w 4070350"/>
              <a:gd name="connsiteY2304" fmla="*/ 5806546 h 6857999"/>
              <a:gd name="connsiteX2305" fmla="*/ 393171 w 4070350"/>
              <a:gd name="connsiteY2305" fmla="*/ 5871898 h 6857999"/>
              <a:gd name="connsiteX2306" fmla="*/ 384440 w 4070350"/>
              <a:gd name="connsiteY2306" fmla="*/ 5936986 h 6857999"/>
              <a:gd name="connsiteX2307" fmla="*/ 366977 w 4070350"/>
              <a:gd name="connsiteY2307" fmla="*/ 6067161 h 6857999"/>
              <a:gd name="connsiteX2308" fmla="*/ 348722 w 4070350"/>
              <a:gd name="connsiteY2308" fmla="*/ 6197336 h 6857999"/>
              <a:gd name="connsiteX2309" fmla="*/ 331259 w 4070350"/>
              <a:gd name="connsiteY2309" fmla="*/ 6327511 h 6857999"/>
              <a:gd name="connsiteX2310" fmla="*/ 332582 w 4070350"/>
              <a:gd name="connsiteY2310" fmla="*/ 6332538 h 6857999"/>
              <a:gd name="connsiteX2311" fmla="*/ 333111 w 4070350"/>
              <a:gd name="connsiteY2311" fmla="*/ 6337300 h 6857999"/>
              <a:gd name="connsiteX2312" fmla="*/ 333640 w 4070350"/>
              <a:gd name="connsiteY2312" fmla="*/ 6341798 h 6857999"/>
              <a:gd name="connsiteX2313" fmla="*/ 333640 w 4070350"/>
              <a:gd name="connsiteY2313" fmla="*/ 6346296 h 6857999"/>
              <a:gd name="connsiteX2314" fmla="*/ 333640 w 4070350"/>
              <a:gd name="connsiteY2314" fmla="*/ 6350794 h 6857999"/>
              <a:gd name="connsiteX2315" fmla="*/ 333111 w 4070350"/>
              <a:gd name="connsiteY2315" fmla="*/ 6355292 h 6857999"/>
              <a:gd name="connsiteX2316" fmla="*/ 332582 w 4070350"/>
              <a:gd name="connsiteY2316" fmla="*/ 6359525 h 6857999"/>
              <a:gd name="connsiteX2317" fmla="*/ 331523 w 4070350"/>
              <a:gd name="connsiteY2317" fmla="*/ 6364023 h 6857999"/>
              <a:gd name="connsiteX2318" fmla="*/ 329406 w 4070350"/>
              <a:gd name="connsiteY2318" fmla="*/ 6372490 h 6857999"/>
              <a:gd name="connsiteX2319" fmla="*/ 326761 w 4070350"/>
              <a:gd name="connsiteY2319" fmla="*/ 6380692 h 6857999"/>
              <a:gd name="connsiteX2320" fmla="*/ 320940 w 4070350"/>
              <a:gd name="connsiteY2320" fmla="*/ 6397361 h 6857999"/>
              <a:gd name="connsiteX2321" fmla="*/ 319882 w 4070350"/>
              <a:gd name="connsiteY2321" fmla="*/ 6404504 h 6857999"/>
              <a:gd name="connsiteX2322" fmla="*/ 318294 w 4070350"/>
              <a:gd name="connsiteY2322" fmla="*/ 6411384 h 6857999"/>
              <a:gd name="connsiteX2323" fmla="*/ 316706 w 4070350"/>
              <a:gd name="connsiteY2323" fmla="*/ 6418792 h 6857999"/>
              <a:gd name="connsiteX2324" fmla="*/ 314854 w 4070350"/>
              <a:gd name="connsiteY2324" fmla="*/ 6425671 h 6857999"/>
              <a:gd name="connsiteX2325" fmla="*/ 313267 w 4070350"/>
              <a:gd name="connsiteY2325" fmla="*/ 6432550 h 6857999"/>
              <a:gd name="connsiteX2326" fmla="*/ 311150 w 4070350"/>
              <a:gd name="connsiteY2326" fmla="*/ 6439165 h 6857999"/>
              <a:gd name="connsiteX2327" fmla="*/ 308504 w 4070350"/>
              <a:gd name="connsiteY2327" fmla="*/ 6446309 h 6857999"/>
              <a:gd name="connsiteX2328" fmla="*/ 306123 w 4070350"/>
              <a:gd name="connsiteY2328" fmla="*/ 6452923 h 6857999"/>
              <a:gd name="connsiteX2329" fmla="*/ 303477 w 4070350"/>
              <a:gd name="connsiteY2329" fmla="*/ 6459273 h 6857999"/>
              <a:gd name="connsiteX2330" fmla="*/ 300831 w 4070350"/>
              <a:gd name="connsiteY2330" fmla="*/ 6465888 h 6857999"/>
              <a:gd name="connsiteX2331" fmla="*/ 298186 w 4070350"/>
              <a:gd name="connsiteY2331" fmla="*/ 6471709 h 6857999"/>
              <a:gd name="connsiteX2332" fmla="*/ 295011 w 4070350"/>
              <a:gd name="connsiteY2332" fmla="*/ 6478059 h 6857999"/>
              <a:gd name="connsiteX2333" fmla="*/ 291836 w 4070350"/>
              <a:gd name="connsiteY2333" fmla="*/ 6483879 h 6857999"/>
              <a:gd name="connsiteX2334" fmla="*/ 288397 w 4070350"/>
              <a:gd name="connsiteY2334" fmla="*/ 6489965 h 6857999"/>
              <a:gd name="connsiteX2335" fmla="*/ 285221 w 4070350"/>
              <a:gd name="connsiteY2335" fmla="*/ 6495256 h 6857999"/>
              <a:gd name="connsiteX2336" fmla="*/ 281781 w 4070350"/>
              <a:gd name="connsiteY2336" fmla="*/ 6500813 h 6857999"/>
              <a:gd name="connsiteX2337" fmla="*/ 278077 w 4070350"/>
              <a:gd name="connsiteY2337" fmla="*/ 6505840 h 6857999"/>
              <a:gd name="connsiteX2338" fmla="*/ 274638 w 4070350"/>
              <a:gd name="connsiteY2338" fmla="*/ 6510867 h 6857999"/>
              <a:gd name="connsiteX2339" fmla="*/ 270669 w 4070350"/>
              <a:gd name="connsiteY2339" fmla="*/ 6515629 h 6857999"/>
              <a:gd name="connsiteX2340" fmla="*/ 266965 w 4070350"/>
              <a:gd name="connsiteY2340" fmla="*/ 6520127 h 6857999"/>
              <a:gd name="connsiteX2341" fmla="*/ 262996 w 4070350"/>
              <a:gd name="connsiteY2341" fmla="*/ 6524361 h 6857999"/>
              <a:gd name="connsiteX2342" fmla="*/ 259027 w 4070350"/>
              <a:gd name="connsiteY2342" fmla="*/ 6528065 h 6857999"/>
              <a:gd name="connsiteX2343" fmla="*/ 255324 w 4070350"/>
              <a:gd name="connsiteY2343" fmla="*/ 6531504 h 6857999"/>
              <a:gd name="connsiteX2344" fmla="*/ 251354 w 4070350"/>
              <a:gd name="connsiteY2344" fmla="*/ 6534944 h 6857999"/>
              <a:gd name="connsiteX2345" fmla="*/ 247386 w 4070350"/>
              <a:gd name="connsiteY2345" fmla="*/ 6537854 h 6857999"/>
              <a:gd name="connsiteX2346" fmla="*/ 243417 w 4070350"/>
              <a:gd name="connsiteY2346" fmla="*/ 6540500 h 6857999"/>
              <a:gd name="connsiteX2347" fmla="*/ 239448 w 4070350"/>
              <a:gd name="connsiteY2347" fmla="*/ 6542617 h 6857999"/>
              <a:gd name="connsiteX2348" fmla="*/ 235744 w 4070350"/>
              <a:gd name="connsiteY2348" fmla="*/ 6544734 h 6857999"/>
              <a:gd name="connsiteX2349" fmla="*/ 231775 w 4070350"/>
              <a:gd name="connsiteY2349" fmla="*/ 6546321 h 6857999"/>
              <a:gd name="connsiteX2350" fmla="*/ 227806 w 4070350"/>
              <a:gd name="connsiteY2350" fmla="*/ 6547644 h 6857999"/>
              <a:gd name="connsiteX2351" fmla="*/ 223838 w 4070350"/>
              <a:gd name="connsiteY2351" fmla="*/ 6548438 h 6857999"/>
              <a:gd name="connsiteX2352" fmla="*/ 219869 w 4070350"/>
              <a:gd name="connsiteY2352" fmla="*/ 6548702 h 6857999"/>
              <a:gd name="connsiteX2353" fmla="*/ 216695 w 4070350"/>
              <a:gd name="connsiteY2353" fmla="*/ 6550819 h 6857999"/>
              <a:gd name="connsiteX2354" fmla="*/ 212990 w 4070350"/>
              <a:gd name="connsiteY2354" fmla="*/ 6552936 h 6857999"/>
              <a:gd name="connsiteX2355" fmla="*/ 209551 w 4070350"/>
              <a:gd name="connsiteY2355" fmla="*/ 6554523 h 6857999"/>
              <a:gd name="connsiteX2356" fmla="*/ 206375 w 4070350"/>
              <a:gd name="connsiteY2356" fmla="*/ 6556111 h 6857999"/>
              <a:gd name="connsiteX2357" fmla="*/ 202671 w 4070350"/>
              <a:gd name="connsiteY2357" fmla="*/ 6557434 h 6857999"/>
              <a:gd name="connsiteX2358" fmla="*/ 199496 w 4070350"/>
              <a:gd name="connsiteY2358" fmla="*/ 6558756 h 6857999"/>
              <a:gd name="connsiteX2359" fmla="*/ 192352 w 4070350"/>
              <a:gd name="connsiteY2359" fmla="*/ 6560609 h 6857999"/>
              <a:gd name="connsiteX2360" fmla="*/ 185209 w 4070350"/>
              <a:gd name="connsiteY2360" fmla="*/ 6561667 h 6857999"/>
              <a:gd name="connsiteX2361" fmla="*/ 178329 w 4070350"/>
              <a:gd name="connsiteY2361" fmla="*/ 6562461 h 6857999"/>
              <a:gd name="connsiteX2362" fmla="*/ 171186 w 4070350"/>
              <a:gd name="connsiteY2362" fmla="*/ 6562725 h 6857999"/>
              <a:gd name="connsiteX2363" fmla="*/ 164042 w 4070350"/>
              <a:gd name="connsiteY2363" fmla="*/ 6562990 h 6857999"/>
              <a:gd name="connsiteX2364" fmla="*/ 149754 w 4070350"/>
              <a:gd name="connsiteY2364" fmla="*/ 6562990 h 6857999"/>
              <a:gd name="connsiteX2365" fmla="*/ 142611 w 4070350"/>
              <a:gd name="connsiteY2365" fmla="*/ 6562990 h 6857999"/>
              <a:gd name="connsiteX2366" fmla="*/ 135467 w 4070350"/>
              <a:gd name="connsiteY2366" fmla="*/ 6563254 h 6857999"/>
              <a:gd name="connsiteX2367" fmla="*/ 128588 w 4070350"/>
              <a:gd name="connsiteY2367" fmla="*/ 6563519 h 6857999"/>
              <a:gd name="connsiteX2368" fmla="*/ 121180 w 4070350"/>
              <a:gd name="connsiteY2368" fmla="*/ 6564577 h 6857999"/>
              <a:gd name="connsiteX2369" fmla="*/ 114300 w 4070350"/>
              <a:gd name="connsiteY2369" fmla="*/ 6565900 h 6857999"/>
              <a:gd name="connsiteX2370" fmla="*/ 107421 w 4070350"/>
              <a:gd name="connsiteY2370" fmla="*/ 6568017 h 6857999"/>
              <a:gd name="connsiteX2371" fmla="*/ 44980 w 4070350"/>
              <a:gd name="connsiteY2371" fmla="*/ 6563254 h 6857999"/>
              <a:gd name="connsiteX2372" fmla="*/ 39952 w 4070350"/>
              <a:gd name="connsiteY2372" fmla="*/ 6563254 h 6857999"/>
              <a:gd name="connsiteX2373" fmla="*/ 34396 w 4070350"/>
              <a:gd name="connsiteY2373" fmla="*/ 6562990 h 6857999"/>
              <a:gd name="connsiteX2374" fmla="*/ 31750 w 4070350"/>
              <a:gd name="connsiteY2374" fmla="*/ 6562725 h 6857999"/>
              <a:gd name="connsiteX2375" fmla="*/ 28840 w 4070350"/>
              <a:gd name="connsiteY2375" fmla="*/ 6561931 h 6857999"/>
              <a:gd name="connsiteX2376" fmla="*/ 26459 w 4070350"/>
              <a:gd name="connsiteY2376" fmla="*/ 6561138 h 6857999"/>
              <a:gd name="connsiteX2377" fmla="*/ 23813 w 4070350"/>
              <a:gd name="connsiteY2377" fmla="*/ 6560344 h 6857999"/>
              <a:gd name="connsiteX2378" fmla="*/ 21696 w 4070350"/>
              <a:gd name="connsiteY2378" fmla="*/ 6559021 h 6857999"/>
              <a:gd name="connsiteX2379" fmla="*/ 19580 w 4070350"/>
              <a:gd name="connsiteY2379" fmla="*/ 6557434 h 6857999"/>
              <a:gd name="connsiteX2380" fmla="*/ 17992 w 4070350"/>
              <a:gd name="connsiteY2380" fmla="*/ 6556111 h 6857999"/>
              <a:gd name="connsiteX2381" fmla="*/ 16669 w 4070350"/>
              <a:gd name="connsiteY2381" fmla="*/ 6554259 h 6857999"/>
              <a:gd name="connsiteX2382" fmla="*/ 15346 w 4070350"/>
              <a:gd name="connsiteY2382" fmla="*/ 6552142 h 6857999"/>
              <a:gd name="connsiteX2383" fmla="*/ 14817 w 4070350"/>
              <a:gd name="connsiteY2383" fmla="*/ 6550025 h 6857999"/>
              <a:gd name="connsiteX2384" fmla="*/ 14817 w 4070350"/>
              <a:gd name="connsiteY2384" fmla="*/ 6547644 h 6857999"/>
              <a:gd name="connsiteX2385" fmla="*/ 15082 w 4070350"/>
              <a:gd name="connsiteY2385" fmla="*/ 6544734 h 6857999"/>
              <a:gd name="connsiteX2386" fmla="*/ 16404 w 4070350"/>
              <a:gd name="connsiteY2386" fmla="*/ 6537325 h 6857999"/>
              <a:gd name="connsiteX2387" fmla="*/ 17463 w 4070350"/>
              <a:gd name="connsiteY2387" fmla="*/ 6530181 h 6857999"/>
              <a:gd name="connsiteX2388" fmla="*/ 17992 w 4070350"/>
              <a:gd name="connsiteY2388" fmla="*/ 6523038 h 6857999"/>
              <a:gd name="connsiteX2389" fmla="*/ 19050 w 4070350"/>
              <a:gd name="connsiteY2389" fmla="*/ 6515894 h 6857999"/>
              <a:gd name="connsiteX2390" fmla="*/ 19315 w 4070350"/>
              <a:gd name="connsiteY2390" fmla="*/ 6508750 h 6857999"/>
              <a:gd name="connsiteX2391" fmla="*/ 19580 w 4070350"/>
              <a:gd name="connsiteY2391" fmla="*/ 6501342 h 6857999"/>
              <a:gd name="connsiteX2392" fmla="*/ 19580 w 4070350"/>
              <a:gd name="connsiteY2392" fmla="*/ 6487319 h 6857999"/>
              <a:gd name="connsiteX2393" fmla="*/ 18786 w 4070350"/>
              <a:gd name="connsiteY2393" fmla="*/ 6473296 h 6857999"/>
              <a:gd name="connsiteX2394" fmla="*/ 17727 w 4070350"/>
              <a:gd name="connsiteY2394" fmla="*/ 6459273 h 6857999"/>
              <a:gd name="connsiteX2395" fmla="*/ 16404 w 4070350"/>
              <a:gd name="connsiteY2395" fmla="*/ 6444986 h 6857999"/>
              <a:gd name="connsiteX2396" fmla="*/ 14552 w 4070350"/>
              <a:gd name="connsiteY2396" fmla="*/ 6431227 h 6857999"/>
              <a:gd name="connsiteX2397" fmla="*/ 10584 w 4070350"/>
              <a:gd name="connsiteY2397" fmla="*/ 6403181 h 6857999"/>
              <a:gd name="connsiteX2398" fmla="*/ 8732 w 4070350"/>
              <a:gd name="connsiteY2398" fmla="*/ 6389159 h 6857999"/>
              <a:gd name="connsiteX2399" fmla="*/ 7144 w 4070350"/>
              <a:gd name="connsiteY2399" fmla="*/ 6375400 h 6857999"/>
              <a:gd name="connsiteX2400" fmla="*/ 6086 w 4070350"/>
              <a:gd name="connsiteY2400" fmla="*/ 6361113 h 6857999"/>
              <a:gd name="connsiteX2401" fmla="*/ 5027 w 4070350"/>
              <a:gd name="connsiteY2401" fmla="*/ 6346825 h 6857999"/>
              <a:gd name="connsiteX2402" fmla="*/ 4763 w 4070350"/>
              <a:gd name="connsiteY2402" fmla="*/ 6333067 h 6857999"/>
              <a:gd name="connsiteX2403" fmla="*/ 4763 w 4070350"/>
              <a:gd name="connsiteY2403" fmla="*/ 6325923 h 6857999"/>
              <a:gd name="connsiteX2404" fmla="*/ 5027 w 4070350"/>
              <a:gd name="connsiteY2404" fmla="*/ 6318779 h 6857999"/>
              <a:gd name="connsiteX2405" fmla="*/ 5821 w 4070350"/>
              <a:gd name="connsiteY2405" fmla="*/ 6307931 h 6857999"/>
              <a:gd name="connsiteX2406" fmla="*/ 6086 w 4070350"/>
              <a:gd name="connsiteY2406" fmla="*/ 6297084 h 6857999"/>
              <a:gd name="connsiteX2407" fmla="*/ 6086 w 4070350"/>
              <a:gd name="connsiteY2407" fmla="*/ 6275388 h 6857999"/>
              <a:gd name="connsiteX2408" fmla="*/ 5556 w 4070350"/>
              <a:gd name="connsiteY2408" fmla="*/ 6253956 h 6857999"/>
              <a:gd name="connsiteX2409" fmla="*/ 4498 w 4070350"/>
              <a:gd name="connsiteY2409" fmla="*/ 6232261 h 6857999"/>
              <a:gd name="connsiteX2410" fmla="*/ 2382 w 4070350"/>
              <a:gd name="connsiteY2410" fmla="*/ 6188869 h 6857999"/>
              <a:gd name="connsiteX2411" fmla="*/ 1323 w 4070350"/>
              <a:gd name="connsiteY2411" fmla="*/ 6167173 h 6857999"/>
              <a:gd name="connsiteX2412" fmla="*/ 265 w 4070350"/>
              <a:gd name="connsiteY2412" fmla="*/ 6145477 h 6857999"/>
              <a:gd name="connsiteX2413" fmla="*/ 0 w 4070350"/>
              <a:gd name="connsiteY2413" fmla="*/ 6123781 h 6857999"/>
              <a:gd name="connsiteX2414" fmla="*/ 0 w 4070350"/>
              <a:gd name="connsiteY2414" fmla="*/ 6102350 h 6857999"/>
              <a:gd name="connsiteX2415" fmla="*/ 265 w 4070350"/>
              <a:gd name="connsiteY2415" fmla="*/ 6091502 h 6857999"/>
              <a:gd name="connsiteX2416" fmla="*/ 530 w 4070350"/>
              <a:gd name="connsiteY2416" fmla="*/ 6080654 h 6857999"/>
              <a:gd name="connsiteX2417" fmla="*/ 1323 w 4070350"/>
              <a:gd name="connsiteY2417" fmla="*/ 6070071 h 6857999"/>
              <a:gd name="connsiteX2418" fmla="*/ 2117 w 4070350"/>
              <a:gd name="connsiteY2418" fmla="*/ 6059223 h 6857999"/>
              <a:gd name="connsiteX2419" fmla="*/ 3440 w 4070350"/>
              <a:gd name="connsiteY2419" fmla="*/ 6048375 h 6857999"/>
              <a:gd name="connsiteX2420" fmla="*/ 4763 w 4070350"/>
              <a:gd name="connsiteY2420" fmla="*/ 6037792 h 6857999"/>
              <a:gd name="connsiteX2421" fmla="*/ 6350 w 4070350"/>
              <a:gd name="connsiteY2421" fmla="*/ 6027209 h 6857999"/>
              <a:gd name="connsiteX2422" fmla="*/ 8467 w 4070350"/>
              <a:gd name="connsiteY2422" fmla="*/ 6016361 h 6857999"/>
              <a:gd name="connsiteX2423" fmla="*/ 10584 w 4070350"/>
              <a:gd name="connsiteY2423" fmla="*/ 6005777 h 6857999"/>
              <a:gd name="connsiteX2424" fmla="*/ 13230 w 4070350"/>
              <a:gd name="connsiteY2424" fmla="*/ 5995194 h 6857999"/>
              <a:gd name="connsiteX2425" fmla="*/ 16404 w 4070350"/>
              <a:gd name="connsiteY2425" fmla="*/ 5984611 h 6857999"/>
              <a:gd name="connsiteX2426" fmla="*/ 19580 w 4070350"/>
              <a:gd name="connsiteY2426" fmla="*/ 5974027 h 6857999"/>
              <a:gd name="connsiteX2427" fmla="*/ 20638 w 4070350"/>
              <a:gd name="connsiteY2427" fmla="*/ 5948363 h 6857999"/>
              <a:gd name="connsiteX2428" fmla="*/ 21167 w 4070350"/>
              <a:gd name="connsiteY2428" fmla="*/ 5922963 h 6857999"/>
              <a:gd name="connsiteX2429" fmla="*/ 21696 w 4070350"/>
              <a:gd name="connsiteY2429" fmla="*/ 5897827 h 6857999"/>
              <a:gd name="connsiteX2430" fmla="*/ 22755 w 4070350"/>
              <a:gd name="connsiteY2430" fmla="*/ 5872163 h 6857999"/>
              <a:gd name="connsiteX2431" fmla="*/ 23813 w 4070350"/>
              <a:gd name="connsiteY2431" fmla="*/ 5846763 h 6857999"/>
              <a:gd name="connsiteX2432" fmla="*/ 24607 w 4070350"/>
              <a:gd name="connsiteY2432" fmla="*/ 5834063 h 6857999"/>
              <a:gd name="connsiteX2433" fmla="*/ 25930 w 4070350"/>
              <a:gd name="connsiteY2433" fmla="*/ 5821363 h 6857999"/>
              <a:gd name="connsiteX2434" fmla="*/ 27517 w 4070350"/>
              <a:gd name="connsiteY2434" fmla="*/ 5808663 h 6857999"/>
              <a:gd name="connsiteX2435" fmla="*/ 28840 w 4070350"/>
              <a:gd name="connsiteY2435" fmla="*/ 5796227 h 6857999"/>
              <a:gd name="connsiteX2436" fmla="*/ 30957 w 4070350"/>
              <a:gd name="connsiteY2436" fmla="*/ 5783792 h 6857999"/>
              <a:gd name="connsiteX2437" fmla="*/ 33602 w 4070350"/>
              <a:gd name="connsiteY2437" fmla="*/ 5771356 h 6857999"/>
              <a:gd name="connsiteX2438" fmla="*/ 31486 w 4070350"/>
              <a:gd name="connsiteY2438" fmla="*/ 5757334 h 6857999"/>
              <a:gd name="connsiteX2439" fmla="*/ 29634 w 4070350"/>
              <a:gd name="connsiteY2439" fmla="*/ 5743575 h 6857999"/>
              <a:gd name="connsiteX2440" fmla="*/ 28575 w 4070350"/>
              <a:gd name="connsiteY2440" fmla="*/ 5729552 h 6857999"/>
              <a:gd name="connsiteX2441" fmla="*/ 28311 w 4070350"/>
              <a:gd name="connsiteY2441" fmla="*/ 5716059 h 6857999"/>
              <a:gd name="connsiteX2442" fmla="*/ 28311 w 4070350"/>
              <a:gd name="connsiteY2442" fmla="*/ 5702300 h 6857999"/>
              <a:gd name="connsiteX2443" fmla="*/ 28575 w 4070350"/>
              <a:gd name="connsiteY2443" fmla="*/ 5688277 h 6857999"/>
              <a:gd name="connsiteX2444" fmla="*/ 29634 w 4070350"/>
              <a:gd name="connsiteY2444" fmla="*/ 5674784 h 6857999"/>
              <a:gd name="connsiteX2445" fmla="*/ 30427 w 4070350"/>
              <a:gd name="connsiteY2445" fmla="*/ 5661025 h 6857999"/>
              <a:gd name="connsiteX2446" fmla="*/ 33073 w 4070350"/>
              <a:gd name="connsiteY2446" fmla="*/ 5633773 h 6857999"/>
              <a:gd name="connsiteX2447" fmla="*/ 36248 w 4070350"/>
              <a:gd name="connsiteY2447" fmla="*/ 5606256 h 6857999"/>
              <a:gd name="connsiteX2448" fmla="*/ 39159 w 4070350"/>
              <a:gd name="connsiteY2448" fmla="*/ 5579269 h 6857999"/>
              <a:gd name="connsiteX2449" fmla="*/ 40481 w 4070350"/>
              <a:gd name="connsiteY2449" fmla="*/ 5565511 h 6857999"/>
              <a:gd name="connsiteX2450" fmla="*/ 41275 w 4070350"/>
              <a:gd name="connsiteY2450" fmla="*/ 5552281 h 6857999"/>
              <a:gd name="connsiteX2451" fmla="*/ 44715 w 4070350"/>
              <a:gd name="connsiteY2451" fmla="*/ 5501217 h 6857999"/>
              <a:gd name="connsiteX2452" fmla="*/ 47625 w 4070350"/>
              <a:gd name="connsiteY2452" fmla="*/ 5450417 h 6857999"/>
              <a:gd name="connsiteX2453" fmla="*/ 50800 w 4070350"/>
              <a:gd name="connsiteY2453" fmla="*/ 5399352 h 6857999"/>
              <a:gd name="connsiteX2454" fmla="*/ 53181 w 4070350"/>
              <a:gd name="connsiteY2454" fmla="*/ 5348288 h 6857999"/>
              <a:gd name="connsiteX2455" fmla="*/ 55298 w 4070350"/>
              <a:gd name="connsiteY2455" fmla="*/ 5297488 h 6857999"/>
              <a:gd name="connsiteX2456" fmla="*/ 57415 w 4070350"/>
              <a:gd name="connsiteY2456" fmla="*/ 5246423 h 6857999"/>
              <a:gd name="connsiteX2457" fmla="*/ 58738 w 4070350"/>
              <a:gd name="connsiteY2457" fmla="*/ 5195359 h 6857999"/>
              <a:gd name="connsiteX2458" fmla="*/ 60325 w 4070350"/>
              <a:gd name="connsiteY2458" fmla="*/ 5144029 h 6857999"/>
              <a:gd name="connsiteX2459" fmla="*/ 57415 w 4070350"/>
              <a:gd name="connsiteY2459" fmla="*/ 4450556 h 6857999"/>
              <a:gd name="connsiteX2460" fmla="*/ 58473 w 4070350"/>
              <a:gd name="connsiteY2460" fmla="*/ 4400021 h 6857999"/>
              <a:gd name="connsiteX2461" fmla="*/ 58209 w 4070350"/>
              <a:gd name="connsiteY2461" fmla="*/ 4357688 h 6857999"/>
              <a:gd name="connsiteX2462" fmla="*/ 57944 w 4070350"/>
              <a:gd name="connsiteY2462" fmla="*/ 4315354 h 6857999"/>
              <a:gd name="connsiteX2463" fmla="*/ 53181 w 4070350"/>
              <a:gd name="connsiteY2463" fmla="*/ 3858948 h 6857999"/>
              <a:gd name="connsiteX2464" fmla="*/ 52123 w 4070350"/>
              <a:gd name="connsiteY2464" fmla="*/ 3744648 h 6857999"/>
              <a:gd name="connsiteX2465" fmla="*/ 51329 w 4070350"/>
              <a:gd name="connsiteY2465" fmla="*/ 3630613 h 6857999"/>
              <a:gd name="connsiteX2466" fmla="*/ 50800 w 4070350"/>
              <a:gd name="connsiteY2466" fmla="*/ 3516577 h 6857999"/>
              <a:gd name="connsiteX2467" fmla="*/ 50007 w 4070350"/>
              <a:gd name="connsiteY2467" fmla="*/ 3402542 h 6857999"/>
              <a:gd name="connsiteX2468" fmla="*/ 50007 w 4070350"/>
              <a:gd name="connsiteY2468" fmla="*/ 3382169 h 6857999"/>
              <a:gd name="connsiteX2469" fmla="*/ 49477 w 4070350"/>
              <a:gd name="connsiteY2469" fmla="*/ 3361796 h 6857999"/>
              <a:gd name="connsiteX2470" fmla="*/ 47890 w 4070350"/>
              <a:gd name="connsiteY2470" fmla="*/ 3321315 h 6857999"/>
              <a:gd name="connsiteX2471" fmla="*/ 46038 w 4070350"/>
              <a:gd name="connsiteY2471" fmla="*/ 3280569 h 6857999"/>
              <a:gd name="connsiteX2472" fmla="*/ 45509 w 4070350"/>
              <a:gd name="connsiteY2472" fmla="*/ 3259931 h 6857999"/>
              <a:gd name="connsiteX2473" fmla="*/ 44980 w 4070350"/>
              <a:gd name="connsiteY2473" fmla="*/ 3239823 h 6857999"/>
              <a:gd name="connsiteX2474" fmla="*/ 44715 w 4070350"/>
              <a:gd name="connsiteY2474" fmla="*/ 3219715 h 6857999"/>
              <a:gd name="connsiteX2475" fmla="*/ 44715 w 4070350"/>
              <a:gd name="connsiteY2475" fmla="*/ 3199077 h 6857999"/>
              <a:gd name="connsiteX2476" fmla="*/ 44980 w 4070350"/>
              <a:gd name="connsiteY2476" fmla="*/ 3178969 h 6857999"/>
              <a:gd name="connsiteX2477" fmla="*/ 45773 w 4070350"/>
              <a:gd name="connsiteY2477" fmla="*/ 3158596 h 6857999"/>
              <a:gd name="connsiteX2478" fmla="*/ 47096 w 4070350"/>
              <a:gd name="connsiteY2478" fmla="*/ 3138223 h 6857999"/>
              <a:gd name="connsiteX2479" fmla="*/ 49213 w 4070350"/>
              <a:gd name="connsiteY2479" fmla="*/ 3117850 h 6857999"/>
              <a:gd name="connsiteX2480" fmla="*/ 50271 w 4070350"/>
              <a:gd name="connsiteY2480" fmla="*/ 3108061 h 6857999"/>
              <a:gd name="connsiteX2481" fmla="*/ 51859 w 4070350"/>
              <a:gd name="connsiteY2481" fmla="*/ 3097742 h 6857999"/>
              <a:gd name="connsiteX2482" fmla="*/ 53711 w 4070350"/>
              <a:gd name="connsiteY2482" fmla="*/ 3087688 h 6857999"/>
              <a:gd name="connsiteX2483" fmla="*/ 55563 w 4070350"/>
              <a:gd name="connsiteY2483" fmla="*/ 3077634 h 6857999"/>
              <a:gd name="connsiteX2484" fmla="*/ 52388 w 4070350"/>
              <a:gd name="connsiteY2484" fmla="*/ 3050117 h 6857999"/>
              <a:gd name="connsiteX2485" fmla="*/ 50007 w 4070350"/>
              <a:gd name="connsiteY2485" fmla="*/ 3022336 h 6857999"/>
              <a:gd name="connsiteX2486" fmla="*/ 48155 w 4070350"/>
              <a:gd name="connsiteY2486" fmla="*/ 2994819 h 6857999"/>
              <a:gd name="connsiteX2487" fmla="*/ 47096 w 4070350"/>
              <a:gd name="connsiteY2487" fmla="*/ 2967038 h 6857999"/>
              <a:gd name="connsiteX2488" fmla="*/ 45773 w 4070350"/>
              <a:gd name="connsiteY2488" fmla="*/ 2939256 h 6857999"/>
              <a:gd name="connsiteX2489" fmla="*/ 45244 w 4070350"/>
              <a:gd name="connsiteY2489" fmla="*/ 2911475 h 6857999"/>
              <a:gd name="connsiteX2490" fmla="*/ 44980 w 4070350"/>
              <a:gd name="connsiteY2490" fmla="*/ 2883959 h 6857999"/>
              <a:gd name="connsiteX2491" fmla="*/ 44715 w 4070350"/>
              <a:gd name="connsiteY2491" fmla="*/ 2856442 h 6857999"/>
              <a:gd name="connsiteX2492" fmla="*/ 45244 w 4070350"/>
              <a:gd name="connsiteY2492" fmla="*/ 2800879 h 6857999"/>
              <a:gd name="connsiteX2493" fmla="*/ 45773 w 4070350"/>
              <a:gd name="connsiteY2493" fmla="*/ 2745317 h 6857999"/>
              <a:gd name="connsiteX2494" fmla="*/ 46832 w 4070350"/>
              <a:gd name="connsiteY2494" fmla="*/ 2689754 h 6857999"/>
              <a:gd name="connsiteX2495" fmla="*/ 47361 w 4070350"/>
              <a:gd name="connsiteY2495" fmla="*/ 2634721 h 6857999"/>
              <a:gd name="connsiteX2496" fmla="*/ 47625 w 4070350"/>
              <a:gd name="connsiteY2496" fmla="*/ 2603236 h 6857999"/>
              <a:gd name="connsiteX2497" fmla="*/ 47361 w 4070350"/>
              <a:gd name="connsiteY2497" fmla="*/ 2572015 h 6857999"/>
              <a:gd name="connsiteX2498" fmla="*/ 46832 w 4070350"/>
              <a:gd name="connsiteY2498" fmla="*/ 2509044 h 6857999"/>
              <a:gd name="connsiteX2499" fmla="*/ 46038 w 4070350"/>
              <a:gd name="connsiteY2499" fmla="*/ 2446338 h 6857999"/>
              <a:gd name="connsiteX2500" fmla="*/ 45773 w 4070350"/>
              <a:gd name="connsiteY2500" fmla="*/ 2383632 h 6857999"/>
              <a:gd name="connsiteX2501" fmla="*/ 45773 w 4070350"/>
              <a:gd name="connsiteY2501" fmla="*/ 2352146 h 6857999"/>
              <a:gd name="connsiteX2502" fmla="*/ 46038 w 4070350"/>
              <a:gd name="connsiteY2502" fmla="*/ 2320661 h 6857999"/>
              <a:gd name="connsiteX2503" fmla="*/ 46832 w 4070350"/>
              <a:gd name="connsiteY2503" fmla="*/ 2289175 h 6857999"/>
              <a:gd name="connsiteX2504" fmla="*/ 47625 w 4070350"/>
              <a:gd name="connsiteY2504" fmla="*/ 2257954 h 6857999"/>
              <a:gd name="connsiteX2505" fmla="*/ 48948 w 4070350"/>
              <a:gd name="connsiteY2505" fmla="*/ 2226733 h 6857999"/>
              <a:gd name="connsiteX2506" fmla="*/ 50271 w 4070350"/>
              <a:gd name="connsiteY2506" fmla="*/ 2195513 h 6857999"/>
              <a:gd name="connsiteX2507" fmla="*/ 52388 w 4070350"/>
              <a:gd name="connsiteY2507" fmla="*/ 2164027 h 6857999"/>
              <a:gd name="connsiteX2508" fmla="*/ 55298 w 4070350"/>
              <a:gd name="connsiteY2508" fmla="*/ 2132542 h 6857999"/>
              <a:gd name="connsiteX2509" fmla="*/ 53181 w 4070350"/>
              <a:gd name="connsiteY2509" fmla="*/ 2101586 h 6857999"/>
              <a:gd name="connsiteX2510" fmla="*/ 51594 w 4070350"/>
              <a:gd name="connsiteY2510" fmla="*/ 2070100 h 6857999"/>
              <a:gd name="connsiteX2511" fmla="*/ 50007 w 4070350"/>
              <a:gd name="connsiteY2511" fmla="*/ 2039144 h 6857999"/>
              <a:gd name="connsiteX2512" fmla="*/ 48948 w 4070350"/>
              <a:gd name="connsiteY2512" fmla="*/ 2007659 h 6857999"/>
              <a:gd name="connsiteX2513" fmla="*/ 47890 w 4070350"/>
              <a:gd name="connsiteY2513" fmla="*/ 1976438 h 6857999"/>
              <a:gd name="connsiteX2514" fmla="*/ 47096 w 4070350"/>
              <a:gd name="connsiteY2514" fmla="*/ 1945217 h 6857999"/>
              <a:gd name="connsiteX2515" fmla="*/ 46832 w 4070350"/>
              <a:gd name="connsiteY2515" fmla="*/ 1913996 h 6857999"/>
              <a:gd name="connsiteX2516" fmla="*/ 46567 w 4070350"/>
              <a:gd name="connsiteY2516" fmla="*/ 1882775 h 6857999"/>
              <a:gd name="connsiteX2517" fmla="*/ 46567 w 4070350"/>
              <a:gd name="connsiteY2517" fmla="*/ 1820334 h 6857999"/>
              <a:gd name="connsiteX2518" fmla="*/ 47096 w 4070350"/>
              <a:gd name="connsiteY2518" fmla="*/ 1757892 h 6857999"/>
              <a:gd name="connsiteX2519" fmla="*/ 47890 w 4070350"/>
              <a:gd name="connsiteY2519" fmla="*/ 1695450 h 6857999"/>
              <a:gd name="connsiteX2520" fmla="*/ 49477 w 4070350"/>
              <a:gd name="connsiteY2520" fmla="*/ 1633009 h 6857999"/>
              <a:gd name="connsiteX2521" fmla="*/ 52917 w 4070350"/>
              <a:gd name="connsiteY2521" fmla="*/ 1508125 h 6857999"/>
              <a:gd name="connsiteX2522" fmla="*/ 54240 w 4070350"/>
              <a:gd name="connsiteY2522" fmla="*/ 1445684 h 6857999"/>
              <a:gd name="connsiteX2523" fmla="*/ 55827 w 4070350"/>
              <a:gd name="connsiteY2523" fmla="*/ 1383242 h 6857999"/>
              <a:gd name="connsiteX2524" fmla="*/ 57150 w 4070350"/>
              <a:gd name="connsiteY2524" fmla="*/ 1320800 h 6857999"/>
              <a:gd name="connsiteX2525" fmla="*/ 57944 w 4070350"/>
              <a:gd name="connsiteY2525" fmla="*/ 1258094 h 6857999"/>
              <a:gd name="connsiteX2526" fmla="*/ 57944 w 4070350"/>
              <a:gd name="connsiteY2526" fmla="*/ 1195652 h 6857999"/>
              <a:gd name="connsiteX2527" fmla="*/ 57944 w 4070350"/>
              <a:gd name="connsiteY2527" fmla="*/ 1164431 h 6857999"/>
              <a:gd name="connsiteX2528" fmla="*/ 57415 w 4070350"/>
              <a:gd name="connsiteY2528" fmla="*/ 1133210 h 6857999"/>
              <a:gd name="connsiteX2529" fmla="*/ 58473 w 4070350"/>
              <a:gd name="connsiteY2529" fmla="*/ 1116542 h 6857999"/>
              <a:gd name="connsiteX2530" fmla="*/ 57150 w 4070350"/>
              <a:gd name="connsiteY2530" fmla="*/ 800100 h 6857999"/>
              <a:gd name="connsiteX2531" fmla="*/ 56621 w 4070350"/>
              <a:gd name="connsiteY2531" fmla="*/ 783431 h 6857999"/>
              <a:gd name="connsiteX2532" fmla="*/ 56621 w 4070350"/>
              <a:gd name="connsiteY2532" fmla="*/ 775229 h 6857999"/>
              <a:gd name="connsiteX2533" fmla="*/ 57150 w 4070350"/>
              <a:gd name="connsiteY2533" fmla="*/ 767292 h 6857999"/>
              <a:gd name="connsiteX2534" fmla="*/ 57680 w 4070350"/>
              <a:gd name="connsiteY2534" fmla="*/ 763323 h 6857999"/>
              <a:gd name="connsiteX2535" fmla="*/ 58209 w 4070350"/>
              <a:gd name="connsiteY2535" fmla="*/ 759354 h 6857999"/>
              <a:gd name="connsiteX2536" fmla="*/ 59002 w 4070350"/>
              <a:gd name="connsiteY2536" fmla="*/ 755650 h 6857999"/>
              <a:gd name="connsiteX2537" fmla="*/ 60325 w 4070350"/>
              <a:gd name="connsiteY2537" fmla="*/ 751681 h 6857999"/>
              <a:gd name="connsiteX2538" fmla="*/ 61913 w 4070350"/>
              <a:gd name="connsiteY2538" fmla="*/ 748242 h 6857999"/>
              <a:gd name="connsiteX2539" fmla="*/ 63765 w 4070350"/>
              <a:gd name="connsiteY2539" fmla="*/ 744802 h 6857999"/>
              <a:gd name="connsiteX2540" fmla="*/ 65881 w 4070350"/>
              <a:gd name="connsiteY2540" fmla="*/ 741363 h 6857999"/>
              <a:gd name="connsiteX2541" fmla="*/ 68527 w 4070350"/>
              <a:gd name="connsiteY2541" fmla="*/ 737923 h 6857999"/>
              <a:gd name="connsiteX2542" fmla="*/ 66411 w 4070350"/>
              <a:gd name="connsiteY2542" fmla="*/ 734219 h 6857999"/>
              <a:gd name="connsiteX2543" fmla="*/ 64559 w 4070350"/>
              <a:gd name="connsiteY2543" fmla="*/ 730779 h 6857999"/>
              <a:gd name="connsiteX2544" fmla="*/ 63236 w 4070350"/>
              <a:gd name="connsiteY2544" fmla="*/ 727075 h 6857999"/>
              <a:gd name="connsiteX2545" fmla="*/ 62177 w 4070350"/>
              <a:gd name="connsiteY2545" fmla="*/ 723371 h 6857999"/>
              <a:gd name="connsiteX2546" fmla="*/ 60855 w 4070350"/>
              <a:gd name="connsiteY2546" fmla="*/ 719931 h 6857999"/>
              <a:gd name="connsiteX2547" fmla="*/ 60325 w 4070350"/>
              <a:gd name="connsiteY2547" fmla="*/ 716492 h 6857999"/>
              <a:gd name="connsiteX2548" fmla="*/ 59532 w 4070350"/>
              <a:gd name="connsiteY2548" fmla="*/ 712788 h 6857999"/>
              <a:gd name="connsiteX2549" fmla="*/ 59002 w 4070350"/>
              <a:gd name="connsiteY2549" fmla="*/ 709348 h 6857999"/>
              <a:gd name="connsiteX2550" fmla="*/ 58738 w 4070350"/>
              <a:gd name="connsiteY2550" fmla="*/ 701940 h 6857999"/>
              <a:gd name="connsiteX2551" fmla="*/ 58738 w 4070350"/>
              <a:gd name="connsiteY2551" fmla="*/ 695061 h 6857999"/>
              <a:gd name="connsiteX2552" fmla="*/ 59796 w 4070350"/>
              <a:gd name="connsiteY2552" fmla="*/ 688181 h 6857999"/>
              <a:gd name="connsiteX2553" fmla="*/ 60590 w 4070350"/>
              <a:gd name="connsiteY2553" fmla="*/ 681038 h 6857999"/>
              <a:gd name="connsiteX2554" fmla="*/ 62177 w 4070350"/>
              <a:gd name="connsiteY2554" fmla="*/ 673894 h 6857999"/>
              <a:gd name="connsiteX2555" fmla="*/ 63765 w 4070350"/>
              <a:gd name="connsiteY2555" fmla="*/ 667015 h 6857999"/>
              <a:gd name="connsiteX2556" fmla="*/ 66940 w 4070350"/>
              <a:gd name="connsiteY2556" fmla="*/ 653256 h 6857999"/>
              <a:gd name="connsiteX2557" fmla="*/ 68792 w 4070350"/>
              <a:gd name="connsiteY2557" fmla="*/ 646113 h 6857999"/>
              <a:gd name="connsiteX2558" fmla="*/ 70380 w 4070350"/>
              <a:gd name="connsiteY2558" fmla="*/ 639233 h 6857999"/>
              <a:gd name="connsiteX2559" fmla="*/ 71438 w 4070350"/>
              <a:gd name="connsiteY2559" fmla="*/ 632090 h 6857999"/>
              <a:gd name="connsiteX2560" fmla="*/ 72496 w 4070350"/>
              <a:gd name="connsiteY2560" fmla="*/ 625211 h 6857999"/>
              <a:gd name="connsiteX2561" fmla="*/ 70115 w 4070350"/>
              <a:gd name="connsiteY2561" fmla="*/ 618861 h 6857999"/>
              <a:gd name="connsiteX2562" fmla="*/ 68527 w 4070350"/>
              <a:gd name="connsiteY2562" fmla="*/ 612511 h 6857999"/>
              <a:gd name="connsiteX2563" fmla="*/ 67469 w 4070350"/>
              <a:gd name="connsiteY2563" fmla="*/ 606425 h 6857999"/>
              <a:gd name="connsiteX2564" fmla="*/ 66940 w 4070350"/>
              <a:gd name="connsiteY2564" fmla="*/ 600075 h 6857999"/>
              <a:gd name="connsiteX2565" fmla="*/ 66675 w 4070350"/>
              <a:gd name="connsiteY2565" fmla="*/ 593725 h 6857999"/>
              <a:gd name="connsiteX2566" fmla="*/ 66675 w 4070350"/>
              <a:gd name="connsiteY2566" fmla="*/ 587375 h 6857999"/>
              <a:gd name="connsiteX2567" fmla="*/ 66940 w 4070350"/>
              <a:gd name="connsiteY2567" fmla="*/ 581025 h 6857999"/>
              <a:gd name="connsiteX2568" fmla="*/ 67469 w 4070350"/>
              <a:gd name="connsiteY2568" fmla="*/ 574675 h 6857999"/>
              <a:gd name="connsiteX2569" fmla="*/ 70380 w 4070350"/>
              <a:gd name="connsiteY2569" fmla="*/ 549275 h 6857999"/>
              <a:gd name="connsiteX2570" fmla="*/ 70909 w 4070350"/>
              <a:gd name="connsiteY2570" fmla="*/ 542925 h 6857999"/>
              <a:gd name="connsiteX2571" fmla="*/ 71173 w 4070350"/>
              <a:gd name="connsiteY2571" fmla="*/ 536575 h 6857999"/>
              <a:gd name="connsiteX2572" fmla="*/ 71438 w 4070350"/>
              <a:gd name="connsiteY2572" fmla="*/ 530490 h 6857999"/>
              <a:gd name="connsiteX2573" fmla="*/ 71173 w 4070350"/>
              <a:gd name="connsiteY2573" fmla="*/ 524140 h 6857999"/>
              <a:gd name="connsiteX2574" fmla="*/ 70380 w 4070350"/>
              <a:gd name="connsiteY2574" fmla="*/ 496623 h 6857999"/>
              <a:gd name="connsiteX2575" fmla="*/ 70115 w 4070350"/>
              <a:gd name="connsiteY2575" fmla="*/ 469106 h 6857999"/>
              <a:gd name="connsiteX2576" fmla="*/ 70115 w 4070350"/>
              <a:gd name="connsiteY2576" fmla="*/ 441590 h 6857999"/>
              <a:gd name="connsiteX2577" fmla="*/ 70644 w 4070350"/>
              <a:gd name="connsiteY2577" fmla="*/ 414338 h 6857999"/>
              <a:gd name="connsiteX2578" fmla="*/ 71438 w 4070350"/>
              <a:gd name="connsiteY2578" fmla="*/ 387086 h 6857999"/>
              <a:gd name="connsiteX2579" fmla="*/ 72496 w 4070350"/>
              <a:gd name="connsiteY2579" fmla="*/ 359569 h 6857999"/>
              <a:gd name="connsiteX2580" fmla="*/ 73819 w 4070350"/>
              <a:gd name="connsiteY2580" fmla="*/ 332052 h 6857999"/>
              <a:gd name="connsiteX2581" fmla="*/ 75407 w 4070350"/>
              <a:gd name="connsiteY2581" fmla="*/ 305065 h 6857999"/>
              <a:gd name="connsiteX2582" fmla="*/ 79111 w 4070350"/>
              <a:gd name="connsiteY2582" fmla="*/ 250296 h 6857999"/>
              <a:gd name="connsiteX2583" fmla="*/ 83344 w 4070350"/>
              <a:gd name="connsiteY2583" fmla="*/ 195792 h 6857999"/>
              <a:gd name="connsiteX2584" fmla="*/ 87313 w 4070350"/>
              <a:gd name="connsiteY2584" fmla="*/ 141288 h 6857999"/>
              <a:gd name="connsiteX2585" fmla="*/ 90752 w 4070350"/>
              <a:gd name="connsiteY2585" fmla="*/ 86519 h 6857999"/>
              <a:gd name="connsiteX2586" fmla="*/ 91282 w 4070350"/>
              <a:gd name="connsiteY2586" fmla="*/ 77258 h 6857999"/>
              <a:gd name="connsiteX2587" fmla="*/ 92340 w 4070350"/>
              <a:gd name="connsiteY2587" fmla="*/ 68263 h 6857999"/>
              <a:gd name="connsiteX2588" fmla="*/ 93927 w 4070350"/>
              <a:gd name="connsiteY2588" fmla="*/ 59002 h 6857999"/>
              <a:gd name="connsiteX2589" fmla="*/ 95250 w 4070350"/>
              <a:gd name="connsiteY2589" fmla="*/ 50800 h 6857999"/>
              <a:gd name="connsiteX2590" fmla="*/ 97367 w 4070350"/>
              <a:gd name="connsiteY2590" fmla="*/ 42598 h 6857999"/>
              <a:gd name="connsiteX2591" fmla="*/ 99748 w 4070350"/>
              <a:gd name="connsiteY2591" fmla="*/ 34925 h 6857999"/>
              <a:gd name="connsiteX2592" fmla="*/ 101336 w 4070350"/>
              <a:gd name="connsiteY2592" fmla="*/ 31486 h 6857999"/>
              <a:gd name="connsiteX2593" fmla="*/ 102923 w 4070350"/>
              <a:gd name="connsiteY2593" fmla="*/ 28046 h 6857999"/>
              <a:gd name="connsiteX2594" fmla="*/ 104511 w 4070350"/>
              <a:gd name="connsiteY2594" fmla="*/ 25135 h 6857999"/>
              <a:gd name="connsiteX2595" fmla="*/ 106098 w 4070350"/>
              <a:gd name="connsiteY2595" fmla="*/ 21960 h 6857999"/>
              <a:gd name="connsiteX2596" fmla="*/ 108215 w 4070350"/>
              <a:gd name="connsiteY2596" fmla="*/ 19315 h 6857999"/>
              <a:gd name="connsiteX2597" fmla="*/ 110332 w 4070350"/>
              <a:gd name="connsiteY2597" fmla="*/ 16669 h 6857999"/>
              <a:gd name="connsiteX2598" fmla="*/ 112448 w 4070350"/>
              <a:gd name="connsiteY2598" fmla="*/ 14552 h 6857999"/>
              <a:gd name="connsiteX2599" fmla="*/ 114830 w 4070350"/>
              <a:gd name="connsiteY2599" fmla="*/ 12436 h 6857999"/>
              <a:gd name="connsiteX2600" fmla="*/ 117740 w 4070350"/>
              <a:gd name="connsiteY2600" fmla="*/ 10848 h 6857999"/>
              <a:gd name="connsiteX2601" fmla="*/ 120386 w 4070350"/>
              <a:gd name="connsiteY2601" fmla="*/ 9261 h 6857999"/>
              <a:gd name="connsiteX2602" fmla="*/ 123296 w 4070350"/>
              <a:gd name="connsiteY2602" fmla="*/ 8202 h 6857999"/>
              <a:gd name="connsiteX2603" fmla="*/ 126471 w 4070350"/>
              <a:gd name="connsiteY2603" fmla="*/ 7144 h 6857999"/>
              <a:gd name="connsiteX2604" fmla="*/ 129646 w 4070350"/>
              <a:gd name="connsiteY2604" fmla="*/ 6879 h 6857999"/>
              <a:gd name="connsiteX2605" fmla="*/ 133086 w 4070350"/>
              <a:gd name="connsiteY2605" fmla="*/ 6615 h 6857999"/>
              <a:gd name="connsiteX2606" fmla="*/ 137054 w 4070350"/>
              <a:gd name="connsiteY2606" fmla="*/ 6879 h 6857999"/>
              <a:gd name="connsiteX2607" fmla="*/ 140494 w 4070350"/>
              <a:gd name="connsiteY2607" fmla="*/ 7673 h 6857999"/>
              <a:gd name="connsiteX2608" fmla="*/ 144727 w 4070350"/>
              <a:gd name="connsiteY2608" fmla="*/ 8467 h 6857999"/>
              <a:gd name="connsiteX2609" fmla="*/ 148961 w 4070350"/>
              <a:gd name="connsiteY2609" fmla="*/ 9525 h 6857999"/>
              <a:gd name="connsiteX2610" fmla="*/ 153459 w 4070350"/>
              <a:gd name="connsiteY2610" fmla="*/ 11377 h 6857999"/>
              <a:gd name="connsiteX2611" fmla="*/ 158486 w 4070350"/>
              <a:gd name="connsiteY2611" fmla="*/ 13494 h 6857999"/>
              <a:gd name="connsiteX2612" fmla="*/ 161396 w 4070350"/>
              <a:gd name="connsiteY2612" fmla="*/ 13758 h 6857999"/>
              <a:gd name="connsiteX2613" fmla="*/ 164306 w 4070350"/>
              <a:gd name="connsiteY2613" fmla="*/ 13494 h 6857999"/>
              <a:gd name="connsiteX2614" fmla="*/ 170656 w 4070350"/>
              <a:gd name="connsiteY2614" fmla="*/ 12965 h 6857999"/>
              <a:gd name="connsiteX2615" fmla="*/ 177006 w 4070350"/>
              <a:gd name="connsiteY2615" fmla="*/ 11642 h 6857999"/>
              <a:gd name="connsiteX2616" fmla="*/ 183356 w 4070350"/>
              <a:gd name="connsiteY2616" fmla="*/ 10054 h 6857999"/>
              <a:gd name="connsiteX2617" fmla="*/ 195792 w 4070350"/>
              <a:gd name="connsiteY2617" fmla="*/ 6086 h 6857999"/>
              <a:gd name="connsiteX2618" fmla="*/ 202142 w 4070350"/>
              <a:gd name="connsiteY2618" fmla="*/ 4233 h 6857999"/>
              <a:gd name="connsiteX2619" fmla="*/ 208227 w 4070350"/>
              <a:gd name="connsiteY2619" fmla="*/ 2381 h 6857999"/>
              <a:gd name="connsiteX2620" fmla="*/ 214577 w 4070350"/>
              <a:gd name="connsiteY2620" fmla="*/ 794 h 6857999"/>
              <a:gd name="connsiteX2621" fmla="*/ 220927 w 4070350"/>
              <a:gd name="connsiteY2621" fmla="*/ 26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Lst>
            <a:rect l="l" t="t" r="r" b="b"/>
            <a:pathLst>
              <a:path w="4070350" h="6857999">
                <a:moveTo>
                  <a:pt x="223838" y="0"/>
                </a:moveTo>
                <a:lnTo>
                  <a:pt x="226748" y="265"/>
                </a:lnTo>
                <a:lnTo>
                  <a:pt x="230188" y="529"/>
                </a:lnTo>
                <a:lnTo>
                  <a:pt x="233098" y="794"/>
                </a:lnTo>
                <a:lnTo>
                  <a:pt x="236273" y="1852"/>
                </a:lnTo>
                <a:lnTo>
                  <a:pt x="239448" y="2646"/>
                </a:lnTo>
                <a:lnTo>
                  <a:pt x="242624" y="4233"/>
                </a:lnTo>
                <a:lnTo>
                  <a:pt x="245534" y="6086"/>
                </a:lnTo>
                <a:lnTo>
                  <a:pt x="248709" y="7938"/>
                </a:lnTo>
                <a:lnTo>
                  <a:pt x="251884" y="10319"/>
                </a:lnTo>
                <a:lnTo>
                  <a:pt x="254794" y="12965"/>
                </a:lnTo>
                <a:lnTo>
                  <a:pt x="257969" y="16404"/>
                </a:lnTo>
                <a:lnTo>
                  <a:pt x="263790" y="12965"/>
                </a:lnTo>
                <a:lnTo>
                  <a:pt x="269346" y="10319"/>
                </a:lnTo>
                <a:lnTo>
                  <a:pt x="275167" y="8202"/>
                </a:lnTo>
                <a:lnTo>
                  <a:pt x="280459" y="6350"/>
                </a:lnTo>
                <a:lnTo>
                  <a:pt x="286015" y="5027"/>
                </a:lnTo>
                <a:lnTo>
                  <a:pt x="291306" y="3969"/>
                </a:lnTo>
                <a:lnTo>
                  <a:pt x="296863" y="3704"/>
                </a:lnTo>
                <a:lnTo>
                  <a:pt x="301890" y="3440"/>
                </a:lnTo>
                <a:lnTo>
                  <a:pt x="307446" y="3704"/>
                </a:lnTo>
                <a:lnTo>
                  <a:pt x="312473" y="4233"/>
                </a:lnTo>
                <a:lnTo>
                  <a:pt x="317765" y="5027"/>
                </a:lnTo>
                <a:lnTo>
                  <a:pt x="322792" y="6350"/>
                </a:lnTo>
                <a:lnTo>
                  <a:pt x="327554" y="7938"/>
                </a:lnTo>
                <a:lnTo>
                  <a:pt x="332846" y="9261"/>
                </a:lnTo>
                <a:lnTo>
                  <a:pt x="337609" y="11377"/>
                </a:lnTo>
                <a:lnTo>
                  <a:pt x="342636" y="13494"/>
                </a:lnTo>
                <a:lnTo>
                  <a:pt x="347663" y="15875"/>
                </a:lnTo>
                <a:lnTo>
                  <a:pt x="352425" y="18785"/>
                </a:lnTo>
                <a:lnTo>
                  <a:pt x="361950" y="24077"/>
                </a:lnTo>
                <a:lnTo>
                  <a:pt x="371740" y="30427"/>
                </a:lnTo>
                <a:lnTo>
                  <a:pt x="381000" y="36777"/>
                </a:lnTo>
                <a:lnTo>
                  <a:pt x="400050" y="50006"/>
                </a:lnTo>
                <a:lnTo>
                  <a:pt x="409311" y="56621"/>
                </a:lnTo>
                <a:lnTo>
                  <a:pt x="419100" y="62971"/>
                </a:lnTo>
                <a:lnTo>
                  <a:pt x="420159" y="58738"/>
                </a:lnTo>
                <a:lnTo>
                  <a:pt x="421746" y="55298"/>
                </a:lnTo>
                <a:lnTo>
                  <a:pt x="423334" y="52123"/>
                </a:lnTo>
                <a:lnTo>
                  <a:pt x="424656" y="49477"/>
                </a:lnTo>
                <a:lnTo>
                  <a:pt x="426509" y="47625"/>
                </a:lnTo>
                <a:lnTo>
                  <a:pt x="428361" y="46038"/>
                </a:lnTo>
                <a:lnTo>
                  <a:pt x="430213" y="45244"/>
                </a:lnTo>
                <a:lnTo>
                  <a:pt x="432065" y="44715"/>
                </a:lnTo>
                <a:lnTo>
                  <a:pt x="433917" y="44715"/>
                </a:lnTo>
                <a:lnTo>
                  <a:pt x="435504" y="45244"/>
                </a:lnTo>
                <a:lnTo>
                  <a:pt x="437356" y="46567"/>
                </a:lnTo>
                <a:lnTo>
                  <a:pt x="438944" y="47625"/>
                </a:lnTo>
                <a:lnTo>
                  <a:pt x="440531" y="49742"/>
                </a:lnTo>
                <a:lnTo>
                  <a:pt x="441854" y="52123"/>
                </a:lnTo>
                <a:lnTo>
                  <a:pt x="443177" y="55033"/>
                </a:lnTo>
                <a:lnTo>
                  <a:pt x="444500" y="58208"/>
                </a:lnTo>
                <a:lnTo>
                  <a:pt x="448204" y="71702"/>
                </a:lnTo>
                <a:lnTo>
                  <a:pt x="452702" y="84667"/>
                </a:lnTo>
                <a:lnTo>
                  <a:pt x="457994" y="97367"/>
                </a:lnTo>
                <a:lnTo>
                  <a:pt x="463286" y="109802"/>
                </a:lnTo>
                <a:lnTo>
                  <a:pt x="469106" y="121973"/>
                </a:lnTo>
                <a:lnTo>
                  <a:pt x="474927" y="133879"/>
                </a:lnTo>
                <a:lnTo>
                  <a:pt x="481277" y="145521"/>
                </a:lnTo>
                <a:lnTo>
                  <a:pt x="487627" y="157163"/>
                </a:lnTo>
                <a:lnTo>
                  <a:pt x="500327" y="180181"/>
                </a:lnTo>
                <a:lnTo>
                  <a:pt x="512763" y="202936"/>
                </a:lnTo>
                <a:lnTo>
                  <a:pt x="519113" y="214842"/>
                </a:lnTo>
                <a:lnTo>
                  <a:pt x="524934" y="226483"/>
                </a:lnTo>
                <a:lnTo>
                  <a:pt x="530754" y="238919"/>
                </a:lnTo>
                <a:lnTo>
                  <a:pt x="535781" y="251354"/>
                </a:lnTo>
                <a:lnTo>
                  <a:pt x="537369" y="255588"/>
                </a:lnTo>
                <a:lnTo>
                  <a:pt x="538692" y="259556"/>
                </a:lnTo>
                <a:lnTo>
                  <a:pt x="539750" y="263790"/>
                </a:lnTo>
                <a:lnTo>
                  <a:pt x="540544" y="267494"/>
                </a:lnTo>
                <a:lnTo>
                  <a:pt x="541338" y="271463"/>
                </a:lnTo>
                <a:lnTo>
                  <a:pt x="541603" y="275431"/>
                </a:lnTo>
                <a:lnTo>
                  <a:pt x="541867" y="279400"/>
                </a:lnTo>
                <a:lnTo>
                  <a:pt x="541603" y="283369"/>
                </a:lnTo>
                <a:lnTo>
                  <a:pt x="541338" y="291042"/>
                </a:lnTo>
                <a:lnTo>
                  <a:pt x="540015" y="298715"/>
                </a:lnTo>
                <a:lnTo>
                  <a:pt x="538163" y="306123"/>
                </a:lnTo>
                <a:lnTo>
                  <a:pt x="535781" y="314061"/>
                </a:lnTo>
                <a:lnTo>
                  <a:pt x="540015" y="322527"/>
                </a:lnTo>
                <a:lnTo>
                  <a:pt x="543984" y="330729"/>
                </a:lnTo>
                <a:lnTo>
                  <a:pt x="547952" y="339461"/>
                </a:lnTo>
                <a:lnTo>
                  <a:pt x="551392" y="347927"/>
                </a:lnTo>
                <a:lnTo>
                  <a:pt x="558536" y="365125"/>
                </a:lnTo>
                <a:lnTo>
                  <a:pt x="564356" y="382852"/>
                </a:lnTo>
                <a:lnTo>
                  <a:pt x="570177" y="400579"/>
                </a:lnTo>
                <a:lnTo>
                  <a:pt x="575204" y="418836"/>
                </a:lnTo>
                <a:lnTo>
                  <a:pt x="579967" y="437092"/>
                </a:lnTo>
                <a:lnTo>
                  <a:pt x="584465" y="455613"/>
                </a:lnTo>
                <a:lnTo>
                  <a:pt x="587904" y="474133"/>
                </a:lnTo>
                <a:lnTo>
                  <a:pt x="591609" y="493183"/>
                </a:lnTo>
                <a:lnTo>
                  <a:pt x="595313" y="511969"/>
                </a:lnTo>
                <a:lnTo>
                  <a:pt x="598224" y="531019"/>
                </a:lnTo>
                <a:lnTo>
                  <a:pt x="604309" y="569383"/>
                </a:lnTo>
                <a:lnTo>
                  <a:pt x="610129" y="607483"/>
                </a:lnTo>
                <a:lnTo>
                  <a:pt x="612246" y="610129"/>
                </a:lnTo>
                <a:lnTo>
                  <a:pt x="613569" y="612246"/>
                </a:lnTo>
                <a:lnTo>
                  <a:pt x="615156" y="614627"/>
                </a:lnTo>
                <a:lnTo>
                  <a:pt x="616215" y="617273"/>
                </a:lnTo>
                <a:lnTo>
                  <a:pt x="617009" y="619654"/>
                </a:lnTo>
                <a:lnTo>
                  <a:pt x="617538" y="622300"/>
                </a:lnTo>
                <a:lnTo>
                  <a:pt x="617802" y="625211"/>
                </a:lnTo>
                <a:lnTo>
                  <a:pt x="618067" y="627856"/>
                </a:lnTo>
                <a:lnTo>
                  <a:pt x="617802" y="633677"/>
                </a:lnTo>
                <a:lnTo>
                  <a:pt x="617009" y="639233"/>
                </a:lnTo>
                <a:lnTo>
                  <a:pt x="615950" y="645054"/>
                </a:lnTo>
                <a:lnTo>
                  <a:pt x="614627" y="650875"/>
                </a:lnTo>
                <a:lnTo>
                  <a:pt x="613304" y="656696"/>
                </a:lnTo>
                <a:lnTo>
                  <a:pt x="612511" y="662517"/>
                </a:lnTo>
                <a:lnTo>
                  <a:pt x="611717" y="668338"/>
                </a:lnTo>
                <a:lnTo>
                  <a:pt x="611717" y="673629"/>
                </a:lnTo>
                <a:lnTo>
                  <a:pt x="611717" y="676275"/>
                </a:lnTo>
                <a:lnTo>
                  <a:pt x="612511" y="679186"/>
                </a:lnTo>
                <a:lnTo>
                  <a:pt x="613040" y="681831"/>
                </a:lnTo>
                <a:lnTo>
                  <a:pt x="614363" y="684213"/>
                </a:lnTo>
                <a:lnTo>
                  <a:pt x="615421" y="686594"/>
                </a:lnTo>
                <a:lnTo>
                  <a:pt x="617009" y="688975"/>
                </a:lnTo>
                <a:lnTo>
                  <a:pt x="619125" y="691356"/>
                </a:lnTo>
                <a:lnTo>
                  <a:pt x="621242" y="693473"/>
                </a:lnTo>
                <a:lnTo>
                  <a:pt x="632884" y="693473"/>
                </a:lnTo>
                <a:lnTo>
                  <a:pt x="635265" y="698765"/>
                </a:lnTo>
                <a:lnTo>
                  <a:pt x="637381" y="703527"/>
                </a:lnTo>
                <a:lnTo>
                  <a:pt x="639234" y="708554"/>
                </a:lnTo>
                <a:lnTo>
                  <a:pt x="640821" y="713846"/>
                </a:lnTo>
                <a:lnTo>
                  <a:pt x="642409" y="718873"/>
                </a:lnTo>
                <a:lnTo>
                  <a:pt x="643467" y="724165"/>
                </a:lnTo>
                <a:lnTo>
                  <a:pt x="645584" y="734483"/>
                </a:lnTo>
                <a:lnTo>
                  <a:pt x="646906" y="745596"/>
                </a:lnTo>
                <a:lnTo>
                  <a:pt x="647965" y="755915"/>
                </a:lnTo>
                <a:lnTo>
                  <a:pt x="648494" y="766763"/>
                </a:lnTo>
                <a:lnTo>
                  <a:pt x="649023" y="778140"/>
                </a:lnTo>
                <a:lnTo>
                  <a:pt x="649288" y="800100"/>
                </a:lnTo>
                <a:lnTo>
                  <a:pt x="649817" y="810948"/>
                </a:lnTo>
                <a:lnTo>
                  <a:pt x="650346" y="821796"/>
                </a:lnTo>
                <a:lnTo>
                  <a:pt x="651404" y="832644"/>
                </a:lnTo>
                <a:lnTo>
                  <a:pt x="652727" y="843227"/>
                </a:lnTo>
                <a:lnTo>
                  <a:pt x="654579" y="853811"/>
                </a:lnTo>
                <a:lnTo>
                  <a:pt x="656167" y="858838"/>
                </a:lnTo>
                <a:lnTo>
                  <a:pt x="657490" y="864129"/>
                </a:lnTo>
                <a:lnTo>
                  <a:pt x="665163" y="863865"/>
                </a:lnTo>
                <a:lnTo>
                  <a:pt x="673100" y="863865"/>
                </a:lnTo>
                <a:lnTo>
                  <a:pt x="676275" y="854604"/>
                </a:lnTo>
                <a:lnTo>
                  <a:pt x="679979" y="846138"/>
                </a:lnTo>
                <a:lnTo>
                  <a:pt x="683684" y="838200"/>
                </a:lnTo>
                <a:lnTo>
                  <a:pt x="687652" y="830792"/>
                </a:lnTo>
                <a:lnTo>
                  <a:pt x="691886" y="823913"/>
                </a:lnTo>
                <a:lnTo>
                  <a:pt x="696384" y="817563"/>
                </a:lnTo>
                <a:lnTo>
                  <a:pt x="701146" y="812271"/>
                </a:lnTo>
                <a:lnTo>
                  <a:pt x="706173" y="806979"/>
                </a:lnTo>
                <a:lnTo>
                  <a:pt x="709084" y="804863"/>
                </a:lnTo>
                <a:lnTo>
                  <a:pt x="711729" y="803011"/>
                </a:lnTo>
                <a:lnTo>
                  <a:pt x="714375" y="801158"/>
                </a:lnTo>
                <a:lnTo>
                  <a:pt x="717286" y="799571"/>
                </a:lnTo>
                <a:lnTo>
                  <a:pt x="720461" y="798248"/>
                </a:lnTo>
                <a:lnTo>
                  <a:pt x="723371" y="797190"/>
                </a:lnTo>
                <a:lnTo>
                  <a:pt x="726547" y="795867"/>
                </a:lnTo>
                <a:lnTo>
                  <a:pt x="729721" y="795338"/>
                </a:lnTo>
                <a:lnTo>
                  <a:pt x="733161" y="794544"/>
                </a:lnTo>
                <a:lnTo>
                  <a:pt x="736336" y="794015"/>
                </a:lnTo>
                <a:lnTo>
                  <a:pt x="740040" y="794015"/>
                </a:lnTo>
                <a:lnTo>
                  <a:pt x="743744" y="794015"/>
                </a:lnTo>
                <a:lnTo>
                  <a:pt x="747184" y="794279"/>
                </a:lnTo>
                <a:lnTo>
                  <a:pt x="751152" y="795073"/>
                </a:lnTo>
                <a:lnTo>
                  <a:pt x="755121" y="795602"/>
                </a:lnTo>
                <a:lnTo>
                  <a:pt x="759090" y="796661"/>
                </a:lnTo>
                <a:lnTo>
                  <a:pt x="778140" y="795073"/>
                </a:lnTo>
                <a:lnTo>
                  <a:pt x="796925" y="793221"/>
                </a:lnTo>
                <a:lnTo>
                  <a:pt x="801952" y="794279"/>
                </a:lnTo>
                <a:lnTo>
                  <a:pt x="806979" y="795338"/>
                </a:lnTo>
                <a:lnTo>
                  <a:pt x="812271" y="795867"/>
                </a:lnTo>
                <a:lnTo>
                  <a:pt x="817563" y="796131"/>
                </a:lnTo>
                <a:lnTo>
                  <a:pt x="827881" y="796396"/>
                </a:lnTo>
                <a:lnTo>
                  <a:pt x="838465" y="796131"/>
                </a:lnTo>
                <a:lnTo>
                  <a:pt x="859896" y="795073"/>
                </a:lnTo>
                <a:lnTo>
                  <a:pt x="870479" y="794544"/>
                </a:lnTo>
                <a:lnTo>
                  <a:pt x="875771" y="794544"/>
                </a:lnTo>
                <a:lnTo>
                  <a:pt x="880798" y="795073"/>
                </a:lnTo>
                <a:lnTo>
                  <a:pt x="886090" y="795602"/>
                </a:lnTo>
                <a:lnTo>
                  <a:pt x="891117" y="796131"/>
                </a:lnTo>
                <a:lnTo>
                  <a:pt x="896409" y="797190"/>
                </a:lnTo>
                <a:lnTo>
                  <a:pt x="901436" y="798513"/>
                </a:lnTo>
                <a:lnTo>
                  <a:pt x="906199" y="800100"/>
                </a:lnTo>
                <a:lnTo>
                  <a:pt x="911490" y="802217"/>
                </a:lnTo>
                <a:lnTo>
                  <a:pt x="916252" y="804598"/>
                </a:lnTo>
                <a:lnTo>
                  <a:pt x="920750" y="807244"/>
                </a:lnTo>
                <a:lnTo>
                  <a:pt x="925513" y="810683"/>
                </a:lnTo>
                <a:lnTo>
                  <a:pt x="930011" y="814652"/>
                </a:lnTo>
                <a:lnTo>
                  <a:pt x="934244" y="819150"/>
                </a:lnTo>
                <a:lnTo>
                  <a:pt x="938742" y="824177"/>
                </a:lnTo>
                <a:lnTo>
                  <a:pt x="942976" y="829733"/>
                </a:lnTo>
                <a:lnTo>
                  <a:pt x="946944" y="836083"/>
                </a:lnTo>
                <a:lnTo>
                  <a:pt x="951177" y="842963"/>
                </a:lnTo>
                <a:lnTo>
                  <a:pt x="954881" y="850636"/>
                </a:lnTo>
                <a:lnTo>
                  <a:pt x="955940" y="852223"/>
                </a:lnTo>
                <a:lnTo>
                  <a:pt x="957263" y="853811"/>
                </a:lnTo>
                <a:lnTo>
                  <a:pt x="959115" y="855398"/>
                </a:lnTo>
                <a:lnTo>
                  <a:pt x="960967" y="856456"/>
                </a:lnTo>
                <a:lnTo>
                  <a:pt x="963084" y="857515"/>
                </a:lnTo>
                <a:lnTo>
                  <a:pt x="965465" y="858308"/>
                </a:lnTo>
                <a:lnTo>
                  <a:pt x="967846" y="859102"/>
                </a:lnTo>
                <a:lnTo>
                  <a:pt x="970492" y="859896"/>
                </a:lnTo>
                <a:lnTo>
                  <a:pt x="973138" y="860161"/>
                </a:lnTo>
                <a:lnTo>
                  <a:pt x="976048" y="860425"/>
                </a:lnTo>
                <a:lnTo>
                  <a:pt x="978694" y="860425"/>
                </a:lnTo>
                <a:lnTo>
                  <a:pt x="981075" y="860161"/>
                </a:lnTo>
                <a:lnTo>
                  <a:pt x="983721" y="859896"/>
                </a:lnTo>
                <a:lnTo>
                  <a:pt x="985838" y="859102"/>
                </a:lnTo>
                <a:lnTo>
                  <a:pt x="987954" y="858308"/>
                </a:lnTo>
                <a:lnTo>
                  <a:pt x="990071" y="857515"/>
                </a:lnTo>
                <a:lnTo>
                  <a:pt x="995363" y="854340"/>
                </a:lnTo>
                <a:lnTo>
                  <a:pt x="1000125" y="851958"/>
                </a:lnTo>
                <a:lnTo>
                  <a:pt x="1004623" y="849842"/>
                </a:lnTo>
                <a:lnTo>
                  <a:pt x="1008856" y="847990"/>
                </a:lnTo>
                <a:lnTo>
                  <a:pt x="1012825" y="846931"/>
                </a:lnTo>
                <a:lnTo>
                  <a:pt x="1016794" y="846138"/>
                </a:lnTo>
                <a:lnTo>
                  <a:pt x="1019969" y="845873"/>
                </a:lnTo>
                <a:lnTo>
                  <a:pt x="1023409" y="845873"/>
                </a:lnTo>
                <a:lnTo>
                  <a:pt x="1026319" y="846667"/>
                </a:lnTo>
                <a:lnTo>
                  <a:pt x="1029230" y="847461"/>
                </a:lnTo>
                <a:lnTo>
                  <a:pt x="1031875" y="848783"/>
                </a:lnTo>
                <a:lnTo>
                  <a:pt x="1034256" y="850106"/>
                </a:lnTo>
                <a:lnTo>
                  <a:pt x="1036638" y="851958"/>
                </a:lnTo>
                <a:lnTo>
                  <a:pt x="1038754" y="854075"/>
                </a:lnTo>
                <a:lnTo>
                  <a:pt x="1040606" y="856721"/>
                </a:lnTo>
                <a:lnTo>
                  <a:pt x="1042194" y="859631"/>
                </a:lnTo>
                <a:lnTo>
                  <a:pt x="1044046" y="862277"/>
                </a:lnTo>
                <a:lnTo>
                  <a:pt x="1045634" y="865452"/>
                </a:lnTo>
                <a:lnTo>
                  <a:pt x="1048279" y="872861"/>
                </a:lnTo>
                <a:lnTo>
                  <a:pt x="1050661" y="880533"/>
                </a:lnTo>
                <a:lnTo>
                  <a:pt x="1052777" y="889000"/>
                </a:lnTo>
                <a:lnTo>
                  <a:pt x="1054894" y="898261"/>
                </a:lnTo>
                <a:lnTo>
                  <a:pt x="1056746" y="907521"/>
                </a:lnTo>
                <a:lnTo>
                  <a:pt x="1060715" y="926571"/>
                </a:lnTo>
                <a:lnTo>
                  <a:pt x="1063361" y="937419"/>
                </a:lnTo>
                <a:lnTo>
                  <a:pt x="1066271" y="948002"/>
                </a:lnTo>
                <a:lnTo>
                  <a:pt x="1071827" y="968904"/>
                </a:lnTo>
                <a:lnTo>
                  <a:pt x="1078177" y="989806"/>
                </a:lnTo>
                <a:lnTo>
                  <a:pt x="1084263" y="1010973"/>
                </a:lnTo>
                <a:lnTo>
                  <a:pt x="1086909" y="1021556"/>
                </a:lnTo>
                <a:lnTo>
                  <a:pt x="1089290" y="1032140"/>
                </a:lnTo>
                <a:lnTo>
                  <a:pt x="1091406" y="1042988"/>
                </a:lnTo>
                <a:lnTo>
                  <a:pt x="1093259" y="1053835"/>
                </a:lnTo>
                <a:lnTo>
                  <a:pt x="1094847" y="1064948"/>
                </a:lnTo>
                <a:lnTo>
                  <a:pt x="1095904" y="1076061"/>
                </a:lnTo>
                <a:lnTo>
                  <a:pt x="1096434" y="1087967"/>
                </a:lnTo>
                <a:lnTo>
                  <a:pt x="1096434" y="1099344"/>
                </a:lnTo>
                <a:lnTo>
                  <a:pt x="1099609" y="1138502"/>
                </a:lnTo>
                <a:lnTo>
                  <a:pt x="1101461" y="1157817"/>
                </a:lnTo>
                <a:lnTo>
                  <a:pt x="1103842" y="1177131"/>
                </a:lnTo>
                <a:lnTo>
                  <a:pt x="1105429" y="1186921"/>
                </a:lnTo>
                <a:lnTo>
                  <a:pt x="1107017" y="1196446"/>
                </a:lnTo>
                <a:lnTo>
                  <a:pt x="1108604" y="1205971"/>
                </a:lnTo>
                <a:lnTo>
                  <a:pt x="1110721" y="1215231"/>
                </a:lnTo>
                <a:lnTo>
                  <a:pt x="1112838" y="1224492"/>
                </a:lnTo>
                <a:lnTo>
                  <a:pt x="1115748" y="1234017"/>
                </a:lnTo>
                <a:lnTo>
                  <a:pt x="1118659" y="1243013"/>
                </a:lnTo>
                <a:lnTo>
                  <a:pt x="1121569" y="1252009"/>
                </a:lnTo>
                <a:lnTo>
                  <a:pt x="1126596" y="1260740"/>
                </a:lnTo>
                <a:lnTo>
                  <a:pt x="1131094" y="1269736"/>
                </a:lnTo>
                <a:lnTo>
                  <a:pt x="1135063" y="1278731"/>
                </a:lnTo>
                <a:lnTo>
                  <a:pt x="1138238" y="1288256"/>
                </a:lnTo>
                <a:lnTo>
                  <a:pt x="1140884" y="1297517"/>
                </a:lnTo>
                <a:lnTo>
                  <a:pt x="1143265" y="1307306"/>
                </a:lnTo>
                <a:lnTo>
                  <a:pt x="1145117" y="1316567"/>
                </a:lnTo>
                <a:lnTo>
                  <a:pt x="1146704" y="1326621"/>
                </a:lnTo>
                <a:lnTo>
                  <a:pt x="1148027" y="1336411"/>
                </a:lnTo>
                <a:lnTo>
                  <a:pt x="1148557" y="1346465"/>
                </a:lnTo>
                <a:lnTo>
                  <a:pt x="1148821" y="1356519"/>
                </a:lnTo>
                <a:lnTo>
                  <a:pt x="1148821" y="1366573"/>
                </a:lnTo>
                <a:lnTo>
                  <a:pt x="1148557" y="1376892"/>
                </a:lnTo>
                <a:lnTo>
                  <a:pt x="1148027" y="1387211"/>
                </a:lnTo>
                <a:lnTo>
                  <a:pt x="1146704" y="1397794"/>
                </a:lnTo>
                <a:lnTo>
                  <a:pt x="1145381" y="1408377"/>
                </a:lnTo>
                <a:lnTo>
                  <a:pt x="1144852" y="1411023"/>
                </a:lnTo>
                <a:lnTo>
                  <a:pt x="1144852" y="1413404"/>
                </a:lnTo>
                <a:lnTo>
                  <a:pt x="1145117" y="1415786"/>
                </a:lnTo>
                <a:lnTo>
                  <a:pt x="1146440" y="1418167"/>
                </a:lnTo>
                <a:lnTo>
                  <a:pt x="1150673" y="1429279"/>
                </a:lnTo>
                <a:lnTo>
                  <a:pt x="1154642" y="1440656"/>
                </a:lnTo>
                <a:lnTo>
                  <a:pt x="1158081" y="1451769"/>
                </a:lnTo>
                <a:lnTo>
                  <a:pt x="1161257" y="1463146"/>
                </a:lnTo>
                <a:lnTo>
                  <a:pt x="1163638" y="1474788"/>
                </a:lnTo>
                <a:lnTo>
                  <a:pt x="1166019" y="1486165"/>
                </a:lnTo>
                <a:lnTo>
                  <a:pt x="1167871" y="1497542"/>
                </a:lnTo>
                <a:lnTo>
                  <a:pt x="1169459" y="1509448"/>
                </a:lnTo>
                <a:lnTo>
                  <a:pt x="1170781" y="1521090"/>
                </a:lnTo>
                <a:lnTo>
                  <a:pt x="1171840" y="1532996"/>
                </a:lnTo>
                <a:lnTo>
                  <a:pt x="1172634" y="1544638"/>
                </a:lnTo>
                <a:lnTo>
                  <a:pt x="1173163" y="1556544"/>
                </a:lnTo>
                <a:lnTo>
                  <a:pt x="1174221" y="1580356"/>
                </a:lnTo>
                <a:lnTo>
                  <a:pt x="1174750" y="1604169"/>
                </a:lnTo>
                <a:lnTo>
                  <a:pt x="1175279" y="1627981"/>
                </a:lnTo>
                <a:lnTo>
                  <a:pt x="1175545" y="1651794"/>
                </a:lnTo>
                <a:lnTo>
                  <a:pt x="1176602" y="1675342"/>
                </a:lnTo>
                <a:lnTo>
                  <a:pt x="1177131" y="1686983"/>
                </a:lnTo>
                <a:lnTo>
                  <a:pt x="1178190" y="1698890"/>
                </a:lnTo>
                <a:lnTo>
                  <a:pt x="1178984" y="1710531"/>
                </a:lnTo>
                <a:lnTo>
                  <a:pt x="1180306" y="1722173"/>
                </a:lnTo>
                <a:lnTo>
                  <a:pt x="1181629" y="1733550"/>
                </a:lnTo>
                <a:lnTo>
                  <a:pt x="1183481" y="1744927"/>
                </a:lnTo>
                <a:lnTo>
                  <a:pt x="1185863" y="1756304"/>
                </a:lnTo>
                <a:lnTo>
                  <a:pt x="1188245" y="1767681"/>
                </a:lnTo>
                <a:lnTo>
                  <a:pt x="1191154" y="1778794"/>
                </a:lnTo>
                <a:lnTo>
                  <a:pt x="1194329" y="1789906"/>
                </a:lnTo>
                <a:lnTo>
                  <a:pt x="1195652" y="1786731"/>
                </a:lnTo>
                <a:lnTo>
                  <a:pt x="1196446" y="1783292"/>
                </a:lnTo>
                <a:lnTo>
                  <a:pt x="1196975" y="1779852"/>
                </a:lnTo>
                <a:lnTo>
                  <a:pt x="1197769" y="1776677"/>
                </a:lnTo>
                <a:lnTo>
                  <a:pt x="1198298" y="1769798"/>
                </a:lnTo>
                <a:lnTo>
                  <a:pt x="1198563" y="1762390"/>
                </a:lnTo>
                <a:lnTo>
                  <a:pt x="1198563" y="1754981"/>
                </a:lnTo>
                <a:lnTo>
                  <a:pt x="1198034" y="1747309"/>
                </a:lnTo>
                <a:lnTo>
                  <a:pt x="1197504" y="1732227"/>
                </a:lnTo>
                <a:lnTo>
                  <a:pt x="1196975" y="1724819"/>
                </a:lnTo>
                <a:lnTo>
                  <a:pt x="1196975" y="1716881"/>
                </a:lnTo>
                <a:lnTo>
                  <a:pt x="1197504" y="1709738"/>
                </a:lnTo>
                <a:lnTo>
                  <a:pt x="1198563" y="1702065"/>
                </a:lnTo>
                <a:lnTo>
                  <a:pt x="1199092" y="1698625"/>
                </a:lnTo>
                <a:lnTo>
                  <a:pt x="1200150" y="1695186"/>
                </a:lnTo>
                <a:lnTo>
                  <a:pt x="1201209" y="1691481"/>
                </a:lnTo>
                <a:lnTo>
                  <a:pt x="1202796" y="1688042"/>
                </a:lnTo>
                <a:lnTo>
                  <a:pt x="1204384" y="1684602"/>
                </a:lnTo>
                <a:lnTo>
                  <a:pt x="1206236" y="1681427"/>
                </a:lnTo>
                <a:lnTo>
                  <a:pt x="1208352" y="1677988"/>
                </a:lnTo>
                <a:lnTo>
                  <a:pt x="1210734" y="1675077"/>
                </a:lnTo>
                <a:lnTo>
                  <a:pt x="1208882" y="1671638"/>
                </a:lnTo>
                <a:lnTo>
                  <a:pt x="1207030" y="1667934"/>
                </a:lnTo>
                <a:lnTo>
                  <a:pt x="1205971" y="1664759"/>
                </a:lnTo>
                <a:lnTo>
                  <a:pt x="1204648" y="1661319"/>
                </a:lnTo>
                <a:lnTo>
                  <a:pt x="1203326" y="1657879"/>
                </a:lnTo>
                <a:lnTo>
                  <a:pt x="1202796" y="1654440"/>
                </a:lnTo>
                <a:lnTo>
                  <a:pt x="1201738" y="1647561"/>
                </a:lnTo>
                <a:lnTo>
                  <a:pt x="1201209" y="1640946"/>
                </a:lnTo>
                <a:lnTo>
                  <a:pt x="1201738" y="1634331"/>
                </a:lnTo>
                <a:lnTo>
                  <a:pt x="1202267" y="1627188"/>
                </a:lnTo>
                <a:lnTo>
                  <a:pt x="1203061" y="1620573"/>
                </a:lnTo>
                <a:lnTo>
                  <a:pt x="1204384" y="1613959"/>
                </a:lnTo>
                <a:lnTo>
                  <a:pt x="1205971" y="1607344"/>
                </a:lnTo>
                <a:lnTo>
                  <a:pt x="1208882" y="1593850"/>
                </a:lnTo>
                <a:lnTo>
                  <a:pt x="1209940" y="1587236"/>
                </a:lnTo>
                <a:lnTo>
                  <a:pt x="1211263" y="1580621"/>
                </a:lnTo>
                <a:lnTo>
                  <a:pt x="1212056" y="1574006"/>
                </a:lnTo>
                <a:lnTo>
                  <a:pt x="1212850" y="1566863"/>
                </a:lnTo>
                <a:lnTo>
                  <a:pt x="1218406" y="1445948"/>
                </a:lnTo>
                <a:lnTo>
                  <a:pt x="1224227" y="1325034"/>
                </a:lnTo>
                <a:lnTo>
                  <a:pt x="1236663" y="1082940"/>
                </a:lnTo>
                <a:lnTo>
                  <a:pt x="1235604" y="1045369"/>
                </a:lnTo>
                <a:lnTo>
                  <a:pt x="1235604" y="1026583"/>
                </a:lnTo>
                <a:lnTo>
                  <a:pt x="1236134" y="1008063"/>
                </a:lnTo>
                <a:lnTo>
                  <a:pt x="1236398" y="998538"/>
                </a:lnTo>
                <a:lnTo>
                  <a:pt x="1237456" y="989542"/>
                </a:lnTo>
                <a:lnTo>
                  <a:pt x="1239044" y="980546"/>
                </a:lnTo>
                <a:lnTo>
                  <a:pt x="1240896" y="971815"/>
                </a:lnTo>
                <a:lnTo>
                  <a:pt x="1243277" y="963613"/>
                </a:lnTo>
                <a:lnTo>
                  <a:pt x="1245923" y="955411"/>
                </a:lnTo>
                <a:lnTo>
                  <a:pt x="1249099" y="947738"/>
                </a:lnTo>
                <a:lnTo>
                  <a:pt x="1252273" y="940065"/>
                </a:lnTo>
                <a:lnTo>
                  <a:pt x="1256242" y="932921"/>
                </a:lnTo>
                <a:lnTo>
                  <a:pt x="1260475" y="925777"/>
                </a:lnTo>
                <a:lnTo>
                  <a:pt x="1264709" y="919427"/>
                </a:lnTo>
                <a:lnTo>
                  <a:pt x="1269471" y="913342"/>
                </a:lnTo>
                <a:lnTo>
                  <a:pt x="1274498" y="907521"/>
                </a:lnTo>
                <a:lnTo>
                  <a:pt x="1279790" y="901965"/>
                </a:lnTo>
                <a:lnTo>
                  <a:pt x="1285081" y="896938"/>
                </a:lnTo>
                <a:lnTo>
                  <a:pt x="1290902" y="892440"/>
                </a:lnTo>
                <a:lnTo>
                  <a:pt x="1296724" y="888206"/>
                </a:lnTo>
                <a:lnTo>
                  <a:pt x="1302809" y="884502"/>
                </a:lnTo>
                <a:lnTo>
                  <a:pt x="1308629" y="881327"/>
                </a:lnTo>
                <a:lnTo>
                  <a:pt x="1314979" y="878417"/>
                </a:lnTo>
                <a:lnTo>
                  <a:pt x="1321594" y="876300"/>
                </a:lnTo>
                <a:lnTo>
                  <a:pt x="1327944" y="874713"/>
                </a:lnTo>
                <a:lnTo>
                  <a:pt x="1334559" y="873390"/>
                </a:lnTo>
                <a:lnTo>
                  <a:pt x="1341173" y="872861"/>
                </a:lnTo>
                <a:lnTo>
                  <a:pt x="1348053" y="872596"/>
                </a:lnTo>
                <a:lnTo>
                  <a:pt x="1354667" y="872861"/>
                </a:lnTo>
                <a:lnTo>
                  <a:pt x="1361281" y="873919"/>
                </a:lnTo>
                <a:lnTo>
                  <a:pt x="1367896" y="875506"/>
                </a:lnTo>
                <a:lnTo>
                  <a:pt x="1374511" y="877623"/>
                </a:lnTo>
                <a:lnTo>
                  <a:pt x="1381126" y="880533"/>
                </a:lnTo>
                <a:lnTo>
                  <a:pt x="1387475" y="883973"/>
                </a:lnTo>
                <a:lnTo>
                  <a:pt x="1394090" y="888206"/>
                </a:lnTo>
                <a:lnTo>
                  <a:pt x="1394619" y="888736"/>
                </a:lnTo>
                <a:lnTo>
                  <a:pt x="1395413" y="889794"/>
                </a:lnTo>
                <a:lnTo>
                  <a:pt x="1396471" y="891911"/>
                </a:lnTo>
                <a:lnTo>
                  <a:pt x="1397000" y="894556"/>
                </a:lnTo>
                <a:lnTo>
                  <a:pt x="1398059" y="897467"/>
                </a:lnTo>
                <a:lnTo>
                  <a:pt x="1399117" y="904346"/>
                </a:lnTo>
                <a:lnTo>
                  <a:pt x="1399911" y="907786"/>
                </a:lnTo>
                <a:lnTo>
                  <a:pt x="1400440" y="910696"/>
                </a:lnTo>
                <a:lnTo>
                  <a:pt x="1405202" y="911490"/>
                </a:lnTo>
                <a:lnTo>
                  <a:pt x="1409700" y="911754"/>
                </a:lnTo>
                <a:lnTo>
                  <a:pt x="1412081" y="905933"/>
                </a:lnTo>
                <a:lnTo>
                  <a:pt x="1414727" y="901171"/>
                </a:lnTo>
                <a:lnTo>
                  <a:pt x="1417373" y="896673"/>
                </a:lnTo>
                <a:lnTo>
                  <a:pt x="1420019" y="892969"/>
                </a:lnTo>
                <a:lnTo>
                  <a:pt x="1422665" y="889794"/>
                </a:lnTo>
                <a:lnTo>
                  <a:pt x="1425575" y="887148"/>
                </a:lnTo>
                <a:lnTo>
                  <a:pt x="1428221" y="885031"/>
                </a:lnTo>
                <a:lnTo>
                  <a:pt x="1431131" y="883708"/>
                </a:lnTo>
                <a:lnTo>
                  <a:pt x="1434306" y="882386"/>
                </a:lnTo>
                <a:lnTo>
                  <a:pt x="1436952" y="881856"/>
                </a:lnTo>
                <a:lnTo>
                  <a:pt x="1439863" y="881592"/>
                </a:lnTo>
                <a:lnTo>
                  <a:pt x="1443302" y="881592"/>
                </a:lnTo>
                <a:lnTo>
                  <a:pt x="1446213" y="881856"/>
                </a:lnTo>
                <a:lnTo>
                  <a:pt x="1449388" y="882386"/>
                </a:lnTo>
                <a:lnTo>
                  <a:pt x="1452298" y="883444"/>
                </a:lnTo>
                <a:lnTo>
                  <a:pt x="1455738" y="884238"/>
                </a:lnTo>
                <a:lnTo>
                  <a:pt x="1462088" y="886883"/>
                </a:lnTo>
                <a:lnTo>
                  <a:pt x="1468438" y="889794"/>
                </a:lnTo>
                <a:lnTo>
                  <a:pt x="1474524" y="892440"/>
                </a:lnTo>
                <a:lnTo>
                  <a:pt x="1481402" y="894821"/>
                </a:lnTo>
                <a:lnTo>
                  <a:pt x="1484313" y="896144"/>
                </a:lnTo>
                <a:lnTo>
                  <a:pt x="1487488" y="896673"/>
                </a:lnTo>
                <a:lnTo>
                  <a:pt x="1490663" y="897202"/>
                </a:lnTo>
                <a:lnTo>
                  <a:pt x="1493573" y="897731"/>
                </a:lnTo>
                <a:lnTo>
                  <a:pt x="1496748" y="897731"/>
                </a:lnTo>
                <a:lnTo>
                  <a:pt x="1499659" y="897467"/>
                </a:lnTo>
                <a:lnTo>
                  <a:pt x="1502569" y="896938"/>
                </a:lnTo>
                <a:lnTo>
                  <a:pt x="1505744" y="895615"/>
                </a:lnTo>
                <a:lnTo>
                  <a:pt x="1505744" y="896673"/>
                </a:lnTo>
                <a:lnTo>
                  <a:pt x="1505479" y="899583"/>
                </a:lnTo>
                <a:lnTo>
                  <a:pt x="1503363" y="909108"/>
                </a:lnTo>
                <a:lnTo>
                  <a:pt x="1500188" y="920750"/>
                </a:lnTo>
                <a:lnTo>
                  <a:pt x="1498865" y="926306"/>
                </a:lnTo>
                <a:lnTo>
                  <a:pt x="1497013" y="931333"/>
                </a:lnTo>
                <a:lnTo>
                  <a:pt x="1510771" y="948267"/>
                </a:lnTo>
                <a:lnTo>
                  <a:pt x="1535642" y="948796"/>
                </a:lnTo>
                <a:lnTo>
                  <a:pt x="1542256" y="942181"/>
                </a:lnTo>
                <a:lnTo>
                  <a:pt x="1545167" y="939536"/>
                </a:lnTo>
                <a:lnTo>
                  <a:pt x="1548342" y="936625"/>
                </a:lnTo>
                <a:lnTo>
                  <a:pt x="1551252" y="934508"/>
                </a:lnTo>
                <a:lnTo>
                  <a:pt x="1554163" y="932392"/>
                </a:lnTo>
                <a:lnTo>
                  <a:pt x="1557338" y="931069"/>
                </a:lnTo>
                <a:lnTo>
                  <a:pt x="1559984" y="929481"/>
                </a:lnTo>
                <a:lnTo>
                  <a:pt x="1563159" y="928688"/>
                </a:lnTo>
                <a:lnTo>
                  <a:pt x="1565804" y="927629"/>
                </a:lnTo>
                <a:lnTo>
                  <a:pt x="1568450" y="927100"/>
                </a:lnTo>
                <a:lnTo>
                  <a:pt x="1570831" y="926836"/>
                </a:lnTo>
                <a:lnTo>
                  <a:pt x="1573477" y="926836"/>
                </a:lnTo>
                <a:lnTo>
                  <a:pt x="1576123" y="927100"/>
                </a:lnTo>
                <a:lnTo>
                  <a:pt x="1578504" y="927629"/>
                </a:lnTo>
                <a:lnTo>
                  <a:pt x="1580886" y="928688"/>
                </a:lnTo>
                <a:lnTo>
                  <a:pt x="1583267" y="929746"/>
                </a:lnTo>
                <a:lnTo>
                  <a:pt x="1585384" y="931069"/>
                </a:lnTo>
                <a:lnTo>
                  <a:pt x="1587765" y="932921"/>
                </a:lnTo>
                <a:lnTo>
                  <a:pt x="1589881" y="934508"/>
                </a:lnTo>
                <a:lnTo>
                  <a:pt x="1591998" y="936625"/>
                </a:lnTo>
                <a:lnTo>
                  <a:pt x="1593850" y="939271"/>
                </a:lnTo>
                <a:lnTo>
                  <a:pt x="1595703" y="941917"/>
                </a:lnTo>
                <a:lnTo>
                  <a:pt x="1597819" y="944827"/>
                </a:lnTo>
                <a:lnTo>
                  <a:pt x="1600994" y="951442"/>
                </a:lnTo>
                <a:lnTo>
                  <a:pt x="1604434" y="959115"/>
                </a:lnTo>
                <a:lnTo>
                  <a:pt x="1607079" y="967581"/>
                </a:lnTo>
                <a:lnTo>
                  <a:pt x="1609461" y="977106"/>
                </a:lnTo>
                <a:lnTo>
                  <a:pt x="1627717" y="1052513"/>
                </a:lnTo>
                <a:lnTo>
                  <a:pt x="1645709" y="1127919"/>
                </a:lnTo>
                <a:lnTo>
                  <a:pt x="1654440" y="1166019"/>
                </a:lnTo>
                <a:lnTo>
                  <a:pt x="1663172" y="1203854"/>
                </a:lnTo>
                <a:lnTo>
                  <a:pt x="1671373" y="1241690"/>
                </a:lnTo>
                <a:lnTo>
                  <a:pt x="1679575" y="1279790"/>
                </a:lnTo>
                <a:lnTo>
                  <a:pt x="1686984" y="1318154"/>
                </a:lnTo>
                <a:lnTo>
                  <a:pt x="1693863" y="1356519"/>
                </a:lnTo>
                <a:lnTo>
                  <a:pt x="1700477" y="1394884"/>
                </a:lnTo>
                <a:lnTo>
                  <a:pt x="1706563" y="1433513"/>
                </a:lnTo>
                <a:lnTo>
                  <a:pt x="1709473" y="1453356"/>
                </a:lnTo>
                <a:lnTo>
                  <a:pt x="1711854" y="1472936"/>
                </a:lnTo>
                <a:lnTo>
                  <a:pt x="1714236" y="1492515"/>
                </a:lnTo>
                <a:lnTo>
                  <a:pt x="1716352" y="1512094"/>
                </a:lnTo>
                <a:lnTo>
                  <a:pt x="1718469" y="1531673"/>
                </a:lnTo>
                <a:lnTo>
                  <a:pt x="1720321" y="1551517"/>
                </a:lnTo>
                <a:lnTo>
                  <a:pt x="1721644" y="1571625"/>
                </a:lnTo>
                <a:lnTo>
                  <a:pt x="1722967" y="1591469"/>
                </a:lnTo>
                <a:lnTo>
                  <a:pt x="1725878" y="1597025"/>
                </a:lnTo>
                <a:lnTo>
                  <a:pt x="1728259" y="1602846"/>
                </a:lnTo>
                <a:lnTo>
                  <a:pt x="1730111" y="1608931"/>
                </a:lnTo>
                <a:lnTo>
                  <a:pt x="1731698" y="1615281"/>
                </a:lnTo>
                <a:lnTo>
                  <a:pt x="1732756" y="1621367"/>
                </a:lnTo>
                <a:lnTo>
                  <a:pt x="1733815" y="1627717"/>
                </a:lnTo>
                <a:lnTo>
                  <a:pt x="1734344" y="1634067"/>
                </a:lnTo>
                <a:lnTo>
                  <a:pt x="1734874" y="1640417"/>
                </a:lnTo>
                <a:lnTo>
                  <a:pt x="1735402" y="1652852"/>
                </a:lnTo>
                <a:lnTo>
                  <a:pt x="1735667" y="1665817"/>
                </a:lnTo>
                <a:lnTo>
                  <a:pt x="1735931" y="1678781"/>
                </a:lnTo>
                <a:lnTo>
                  <a:pt x="1736461" y="1691481"/>
                </a:lnTo>
                <a:lnTo>
                  <a:pt x="1739900" y="1703388"/>
                </a:lnTo>
                <a:lnTo>
                  <a:pt x="1742811" y="1715029"/>
                </a:lnTo>
                <a:lnTo>
                  <a:pt x="1745456" y="1727200"/>
                </a:lnTo>
                <a:lnTo>
                  <a:pt x="1747838" y="1738842"/>
                </a:lnTo>
                <a:lnTo>
                  <a:pt x="1752865" y="1762654"/>
                </a:lnTo>
                <a:lnTo>
                  <a:pt x="1756834" y="1786996"/>
                </a:lnTo>
                <a:lnTo>
                  <a:pt x="1760273" y="1811338"/>
                </a:lnTo>
                <a:lnTo>
                  <a:pt x="1763448" y="1835415"/>
                </a:lnTo>
                <a:lnTo>
                  <a:pt x="1766094" y="1860021"/>
                </a:lnTo>
                <a:lnTo>
                  <a:pt x="1768475" y="1884363"/>
                </a:lnTo>
                <a:lnTo>
                  <a:pt x="1772973" y="1933575"/>
                </a:lnTo>
                <a:lnTo>
                  <a:pt x="1777207" y="1982788"/>
                </a:lnTo>
                <a:lnTo>
                  <a:pt x="1779588" y="2007129"/>
                </a:lnTo>
                <a:lnTo>
                  <a:pt x="1781969" y="2031471"/>
                </a:lnTo>
                <a:lnTo>
                  <a:pt x="1784879" y="2056077"/>
                </a:lnTo>
                <a:lnTo>
                  <a:pt x="1788054" y="2080419"/>
                </a:lnTo>
                <a:lnTo>
                  <a:pt x="1793611" y="2080419"/>
                </a:lnTo>
                <a:lnTo>
                  <a:pt x="1798902" y="2080948"/>
                </a:lnTo>
                <a:lnTo>
                  <a:pt x="1800225" y="2073540"/>
                </a:lnTo>
                <a:lnTo>
                  <a:pt x="1800754" y="2066396"/>
                </a:lnTo>
                <a:lnTo>
                  <a:pt x="1802077" y="2051315"/>
                </a:lnTo>
                <a:lnTo>
                  <a:pt x="1802606" y="2036498"/>
                </a:lnTo>
                <a:lnTo>
                  <a:pt x="1802606" y="2021417"/>
                </a:lnTo>
                <a:lnTo>
                  <a:pt x="1802606" y="2006336"/>
                </a:lnTo>
                <a:lnTo>
                  <a:pt x="1802342" y="1991519"/>
                </a:lnTo>
                <a:lnTo>
                  <a:pt x="1801019" y="1961356"/>
                </a:lnTo>
                <a:lnTo>
                  <a:pt x="1800754" y="1946275"/>
                </a:lnTo>
                <a:lnTo>
                  <a:pt x="1800490" y="1931194"/>
                </a:lnTo>
                <a:lnTo>
                  <a:pt x="1800754" y="1916113"/>
                </a:lnTo>
                <a:lnTo>
                  <a:pt x="1801284" y="1901296"/>
                </a:lnTo>
                <a:lnTo>
                  <a:pt x="1802606" y="1886215"/>
                </a:lnTo>
                <a:lnTo>
                  <a:pt x="1803136" y="1878806"/>
                </a:lnTo>
                <a:lnTo>
                  <a:pt x="1804459" y="1871398"/>
                </a:lnTo>
                <a:lnTo>
                  <a:pt x="1805252" y="1864254"/>
                </a:lnTo>
                <a:lnTo>
                  <a:pt x="1806840" y="1856581"/>
                </a:lnTo>
                <a:lnTo>
                  <a:pt x="1808427" y="1849438"/>
                </a:lnTo>
                <a:lnTo>
                  <a:pt x="1810015" y="1841765"/>
                </a:lnTo>
                <a:lnTo>
                  <a:pt x="1811602" y="1837002"/>
                </a:lnTo>
                <a:lnTo>
                  <a:pt x="1812661" y="1831975"/>
                </a:lnTo>
                <a:lnTo>
                  <a:pt x="1813454" y="1826419"/>
                </a:lnTo>
                <a:lnTo>
                  <a:pt x="1813719" y="1821392"/>
                </a:lnTo>
                <a:lnTo>
                  <a:pt x="1814248" y="1810544"/>
                </a:lnTo>
                <a:lnTo>
                  <a:pt x="1814248" y="1799961"/>
                </a:lnTo>
                <a:lnTo>
                  <a:pt x="1815042" y="1789113"/>
                </a:lnTo>
                <a:lnTo>
                  <a:pt x="1815571" y="1783821"/>
                </a:lnTo>
                <a:lnTo>
                  <a:pt x="1816365" y="1778529"/>
                </a:lnTo>
                <a:lnTo>
                  <a:pt x="1817423" y="1773238"/>
                </a:lnTo>
                <a:lnTo>
                  <a:pt x="1818746" y="1768475"/>
                </a:lnTo>
                <a:lnTo>
                  <a:pt x="1820863" y="1763713"/>
                </a:lnTo>
                <a:lnTo>
                  <a:pt x="1823509" y="1758950"/>
                </a:lnTo>
                <a:lnTo>
                  <a:pt x="1824302" y="1698625"/>
                </a:lnTo>
                <a:lnTo>
                  <a:pt x="1825625" y="1638300"/>
                </a:lnTo>
                <a:lnTo>
                  <a:pt x="1826948" y="1577711"/>
                </a:lnTo>
                <a:lnTo>
                  <a:pt x="1829065" y="1517915"/>
                </a:lnTo>
                <a:lnTo>
                  <a:pt x="1831181" y="1457590"/>
                </a:lnTo>
                <a:lnTo>
                  <a:pt x="1833827" y="1397529"/>
                </a:lnTo>
                <a:lnTo>
                  <a:pt x="1837002" y="1337204"/>
                </a:lnTo>
                <a:lnTo>
                  <a:pt x="1840177" y="1277144"/>
                </a:lnTo>
                <a:lnTo>
                  <a:pt x="1843881" y="1217084"/>
                </a:lnTo>
                <a:lnTo>
                  <a:pt x="1848115" y="1157023"/>
                </a:lnTo>
                <a:lnTo>
                  <a:pt x="1852348" y="1097227"/>
                </a:lnTo>
                <a:lnTo>
                  <a:pt x="1856846" y="1037167"/>
                </a:lnTo>
                <a:lnTo>
                  <a:pt x="1861609" y="977106"/>
                </a:lnTo>
                <a:lnTo>
                  <a:pt x="1866636" y="917311"/>
                </a:lnTo>
                <a:lnTo>
                  <a:pt x="1871927" y="857515"/>
                </a:lnTo>
                <a:lnTo>
                  <a:pt x="1877484" y="797719"/>
                </a:lnTo>
                <a:lnTo>
                  <a:pt x="1878013" y="790311"/>
                </a:lnTo>
                <a:lnTo>
                  <a:pt x="1878806" y="783696"/>
                </a:lnTo>
                <a:lnTo>
                  <a:pt x="1880394" y="777346"/>
                </a:lnTo>
                <a:lnTo>
                  <a:pt x="1881981" y="771525"/>
                </a:lnTo>
                <a:lnTo>
                  <a:pt x="1883304" y="765969"/>
                </a:lnTo>
                <a:lnTo>
                  <a:pt x="1885421" y="760677"/>
                </a:lnTo>
                <a:lnTo>
                  <a:pt x="1888067" y="755650"/>
                </a:lnTo>
                <a:lnTo>
                  <a:pt x="1890713" y="751417"/>
                </a:lnTo>
                <a:lnTo>
                  <a:pt x="1893623" y="747713"/>
                </a:lnTo>
                <a:lnTo>
                  <a:pt x="1897063" y="744008"/>
                </a:lnTo>
                <a:lnTo>
                  <a:pt x="1900502" y="740569"/>
                </a:lnTo>
                <a:lnTo>
                  <a:pt x="1904471" y="738188"/>
                </a:lnTo>
                <a:lnTo>
                  <a:pt x="1908969" y="735806"/>
                </a:lnTo>
                <a:lnTo>
                  <a:pt x="1913467" y="733954"/>
                </a:lnTo>
                <a:lnTo>
                  <a:pt x="1918759" y="732896"/>
                </a:lnTo>
                <a:lnTo>
                  <a:pt x="1924050" y="732102"/>
                </a:lnTo>
                <a:lnTo>
                  <a:pt x="1935692" y="731044"/>
                </a:lnTo>
                <a:lnTo>
                  <a:pt x="1946804" y="730515"/>
                </a:lnTo>
                <a:lnTo>
                  <a:pt x="1969295" y="729456"/>
                </a:lnTo>
                <a:lnTo>
                  <a:pt x="1992048" y="728927"/>
                </a:lnTo>
                <a:lnTo>
                  <a:pt x="2014273" y="729192"/>
                </a:lnTo>
                <a:lnTo>
                  <a:pt x="2037027" y="729456"/>
                </a:lnTo>
                <a:lnTo>
                  <a:pt x="2059517" y="729986"/>
                </a:lnTo>
                <a:lnTo>
                  <a:pt x="2082271" y="730515"/>
                </a:lnTo>
                <a:lnTo>
                  <a:pt x="2104496" y="730779"/>
                </a:lnTo>
                <a:lnTo>
                  <a:pt x="2108994" y="731044"/>
                </a:lnTo>
                <a:lnTo>
                  <a:pt x="2113227" y="731573"/>
                </a:lnTo>
                <a:lnTo>
                  <a:pt x="2117196" y="732631"/>
                </a:lnTo>
                <a:lnTo>
                  <a:pt x="2120900" y="733690"/>
                </a:lnTo>
                <a:lnTo>
                  <a:pt x="2124604" y="735277"/>
                </a:lnTo>
                <a:lnTo>
                  <a:pt x="2127779" y="737129"/>
                </a:lnTo>
                <a:lnTo>
                  <a:pt x="2131219" y="739246"/>
                </a:lnTo>
                <a:lnTo>
                  <a:pt x="2134129" y="741627"/>
                </a:lnTo>
                <a:lnTo>
                  <a:pt x="2137040" y="744008"/>
                </a:lnTo>
                <a:lnTo>
                  <a:pt x="2140215" y="746654"/>
                </a:lnTo>
                <a:lnTo>
                  <a:pt x="2145506" y="752740"/>
                </a:lnTo>
                <a:lnTo>
                  <a:pt x="2150798" y="759090"/>
                </a:lnTo>
                <a:lnTo>
                  <a:pt x="2155825" y="765969"/>
                </a:lnTo>
                <a:lnTo>
                  <a:pt x="2165615" y="779463"/>
                </a:lnTo>
                <a:lnTo>
                  <a:pt x="2170377" y="786606"/>
                </a:lnTo>
                <a:lnTo>
                  <a:pt x="2175404" y="792427"/>
                </a:lnTo>
                <a:lnTo>
                  <a:pt x="2180961" y="798248"/>
                </a:lnTo>
                <a:lnTo>
                  <a:pt x="2183606" y="800894"/>
                </a:lnTo>
                <a:lnTo>
                  <a:pt x="2186517" y="803275"/>
                </a:lnTo>
                <a:lnTo>
                  <a:pt x="2189692" y="805392"/>
                </a:lnTo>
                <a:lnTo>
                  <a:pt x="2192602" y="807244"/>
                </a:lnTo>
                <a:lnTo>
                  <a:pt x="2196042" y="809096"/>
                </a:lnTo>
                <a:lnTo>
                  <a:pt x="2199217" y="810419"/>
                </a:lnTo>
                <a:lnTo>
                  <a:pt x="2201598" y="804333"/>
                </a:lnTo>
                <a:lnTo>
                  <a:pt x="2204508" y="798777"/>
                </a:lnTo>
                <a:lnTo>
                  <a:pt x="2207419" y="794015"/>
                </a:lnTo>
                <a:lnTo>
                  <a:pt x="2210329" y="789781"/>
                </a:lnTo>
                <a:lnTo>
                  <a:pt x="2213504" y="786606"/>
                </a:lnTo>
                <a:lnTo>
                  <a:pt x="2217208" y="783431"/>
                </a:lnTo>
                <a:lnTo>
                  <a:pt x="2220383" y="781050"/>
                </a:lnTo>
                <a:lnTo>
                  <a:pt x="2224352" y="779198"/>
                </a:lnTo>
                <a:lnTo>
                  <a:pt x="2228056" y="777875"/>
                </a:lnTo>
                <a:lnTo>
                  <a:pt x="2231761" y="777081"/>
                </a:lnTo>
                <a:lnTo>
                  <a:pt x="2235729" y="776817"/>
                </a:lnTo>
                <a:lnTo>
                  <a:pt x="2239698" y="777081"/>
                </a:lnTo>
                <a:lnTo>
                  <a:pt x="2243931" y="777875"/>
                </a:lnTo>
                <a:lnTo>
                  <a:pt x="2247900" y="778933"/>
                </a:lnTo>
                <a:lnTo>
                  <a:pt x="2252133" y="780521"/>
                </a:lnTo>
                <a:lnTo>
                  <a:pt x="2256102" y="782638"/>
                </a:lnTo>
                <a:lnTo>
                  <a:pt x="2261394" y="785283"/>
                </a:lnTo>
                <a:lnTo>
                  <a:pt x="2266950" y="787400"/>
                </a:lnTo>
                <a:lnTo>
                  <a:pt x="2271977" y="788988"/>
                </a:lnTo>
                <a:lnTo>
                  <a:pt x="2277004" y="789781"/>
                </a:lnTo>
                <a:lnTo>
                  <a:pt x="2282296" y="790311"/>
                </a:lnTo>
                <a:lnTo>
                  <a:pt x="2287323" y="790311"/>
                </a:lnTo>
                <a:lnTo>
                  <a:pt x="2292615" y="789781"/>
                </a:lnTo>
                <a:lnTo>
                  <a:pt x="2297642" y="789252"/>
                </a:lnTo>
                <a:lnTo>
                  <a:pt x="2302669" y="788194"/>
                </a:lnTo>
                <a:lnTo>
                  <a:pt x="2307696" y="787136"/>
                </a:lnTo>
                <a:lnTo>
                  <a:pt x="2317750" y="784490"/>
                </a:lnTo>
                <a:lnTo>
                  <a:pt x="2327804" y="781315"/>
                </a:lnTo>
                <a:lnTo>
                  <a:pt x="2337858" y="778669"/>
                </a:lnTo>
                <a:lnTo>
                  <a:pt x="2350558" y="778669"/>
                </a:lnTo>
                <a:lnTo>
                  <a:pt x="2362994" y="778933"/>
                </a:lnTo>
                <a:lnTo>
                  <a:pt x="2375429" y="779992"/>
                </a:lnTo>
                <a:lnTo>
                  <a:pt x="2388129" y="780786"/>
                </a:lnTo>
                <a:lnTo>
                  <a:pt x="2400300" y="782638"/>
                </a:lnTo>
                <a:lnTo>
                  <a:pt x="2412206" y="784754"/>
                </a:lnTo>
                <a:lnTo>
                  <a:pt x="2418292" y="786077"/>
                </a:lnTo>
                <a:lnTo>
                  <a:pt x="2424377" y="787665"/>
                </a:lnTo>
                <a:lnTo>
                  <a:pt x="2430463" y="789517"/>
                </a:lnTo>
                <a:lnTo>
                  <a:pt x="2436019" y="791369"/>
                </a:lnTo>
                <a:lnTo>
                  <a:pt x="2442104" y="793486"/>
                </a:lnTo>
                <a:lnTo>
                  <a:pt x="2447925" y="795867"/>
                </a:lnTo>
                <a:lnTo>
                  <a:pt x="2453746" y="798248"/>
                </a:lnTo>
                <a:lnTo>
                  <a:pt x="2459038" y="801158"/>
                </a:lnTo>
                <a:lnTo>
                  <a:pt x="2464858" y="804333"/>
                </a:lnTo>
                <a:lnTo>
                  <a:pt x="2470150" y="807508"/>
                </a:lnTo>
                <a:lnTo>
                  <a:pt x="2475971" y="811213"/>
                </a:lnTo>
                <a:lnTo>
                  <a:pt x="2481263" y="815181"/>
                </a:lnTo>
                <a:lnTo>
                  <a:pt x="2486554" y="819150"/>
                </a:lnTo>
                <a:lnTo>
                  <a:pt x="2491846" y="823648"/>
                </a:lnTo>
                <a:lnTo>
                  <a:pt x="2497138" y="828411"/>
                </a:lnTo>
                <a:lnTo>
                  <a:pt x="2502165" y="833173"/>
                </a:lnTo>
                <a:lnTo>
                  <a:pt x="2507192" y="838729"/>
                </a:lnTo>
                <a:lnTo>
                  <a:pt x="2512483" y="844550"/>
                </a:lnTo>
                <a:lnTo>
                  <a:pt x="2517246" y="850371"/>
                </a:lnTo>
                <a:lnTo>
                  <a:pt x="2522008" y="856721"/>
                </a:lnTo>
                <a:lnTo>
                  <a:pt x="2523331" y="850636"/>
                </a:lnTo>
                <a:lnTo>
                  <a:pt x="2524125" y="844815"/>
                </a:lnTo>
                <a:lnTo>
                  <a:pt x="2525183" y="838465"/>
                </a:lnTo>
                <a:lnTo>
                  <a:pt x="2526242" y="832644"/>
                </a:lnTo>
                <a:lnTo>
                  <a:pt x="2527036" y="829998"/>
                </a:lnTo>
                <a:lnTo>
                  <a:pt x="2528094" y="827352"/>
                </a:lnTo>
                <a:lnTo>
                  <a:pt x="2529417" y="824706"/>
                </a:lnTo>
                <a:lnTo>
                  <a:pt x="2530475" y="822590"/>
                </a:lnTo>
                <a:lnTo>
                  <a:pt x="2532327" y="821002"/>
                </a:lnTo>
                <a:lnTo>
                  <a:pt x="2534444" y="819415"/>
                </a:lnTo>
                <a:lnTo>
                  <a:pt x="2536561" y="818092"/>
                </a:lnTo>
                <a:lnTo>
                  <a:pt x="2539206" y="817298"/>
                </a:lnTo>
                <a:lnTo>
                  <a:pt x="2541588" y="817033"/>
                </a:lnTo>
                <a:lnTo>
                  <a:pt x="2543704" y="817298"/>
                </a:lnTo>
                <a:lnTo>
                  <a:pt x="2545556" y="817563"/>
                </a:lnTo>
                <a:lnTo>
                  <a:pt x="2547408" y="818356"/>
                </a:lnTo>
                <a:lnTo>
                  <a:pt x="2548996" y="819415"/>
                </a:lnTo>
                <a:lnTo>
                  <a:pt x="2550583" y="821002"/>
                </a:lnTo>
                <a:lnTo>
                  <a:pt x="2551906" y="822325"/>
                </a:lnTo>
                <a:lnTo>
                  <a:pt x="2553229" y="824177"/>
                </a:lnTo>
                <a:lnTo>
                  <a:pt x="2555346" y="828411"/>
                </a:lnTo>
                <a:lnTo>
                  <a:pt x="2557198" y="833173"/>
                </a:lnTo>
                <a:lnTo>
                  <a:pt x="2558521" y="838200"/>
                </a:lnTo>
                <a:lnTo>
                  <a:pt x="2559844" y="843227"/>
                </a:lnTo>
                <a:lnTo>
                  <a:pt x="2564077" y="864923"/>
                </a:lnTo>
                <a:lnTo>
                  <a:pt x="2568046" y="886883"/>
                </a:lnTo>
                <a:lnTo>
                  <a:pt x="2575719" y="930804"/>
                </a:lnTo>
                <a:lnTo>
                  <a:pt x="2577306" y="933186"/>
                </a:lnTo>
                <a:lnTo>
                  <a:pt x="2578629" y="935831"/>
                </a:lnTo>
                <a:lnTo>
                  <a:pt x="2579423" y="938477"/>
                </a:lnTo>
                <a:lnTo>
                  <a:pt x="2580217" y="941388"/>
                </a:lnTo>
                <a:lnTo>
                  <a:pt x="2581540" y="946944"/>
                </a:lnTo>
                <a:lnTo>
                  <a:pt x="2582333" y="953029"/>
                </a:lnTo>
                <a:lnTo>
                  <a:pt x="2582333" y="959379"/>
                </a:lnTo>
                <a:lnTo>
                  <a:pt x="2582333" y="965729"/>
                </a:lnTo>
                <a:lnTo>
                  <a:pt x="2581540" y="978958"/>
                </a:lnTo>
                <a:lnTo>
                  <a:pt x="2581275" y="985308"/>
                </a:lnTo>
                <a:lnTo>
                  <a:pt x="2581011" y="991923"/>
                </a:lnTo>
                <a:lnTo>
                  <a:pt x="2581275" y="998008"/>
                </a:lnTo>
                <a:lnTo>
                  <a:pt x="2581804" y="1004358"/>
                </a:lnTo>
                <a:lnTo>
                  <a:pt x="2583127" y="1010179"/>
                </a:lnTo>
                <a:lnTo>
                  <a:pt x="2583656" y="1012825"/>
                </a:lnTo>
                <a:lnTo>
                  <a:pt x="2584979" y="1015471"/>
                </a:lnTo>
                <a:lnTo>
                  <a:pt x="2586038" y="1018117"/>
                </a:lnTo>
                <a:lnTo>
                  <a:pt x="2587625" y="1021027"/>
                </a:lnTo>
                <a:lnTo>
                  <a:pt x="2588948" y="1023408"/>
                </a:lnTo>
                <a:lnTo>
                  <a:pt x="2591065" y="1025525"/>
                </a:lnTo>
                <a:lnTo>
                  <a:pt x="2593181" y="1026583"/>
                </a:lnTo>
                <a:lnTo>
                  <a:pt x="2595298" y="1028171"/>
                </a:lnTo>
                <a:lnTo>
                  <a:pt x="2597944" y="1030288"/>
                </a:lnTo>
                <a:lnTo>
                  <a:pt x="2600061" y="1032933"/>
                </a:lnTo>
                <a:lnTo>
                  <a:pt x="2650596" y="1333236"/>
                </a:lnTo>
                <a:lnTo>
                  <a:pt x="2700867" y="1633273"/>
                </a:lnTo>
                <a:lnTo>
                  <a:pt x="2702983" y="1645444"/>
                </a:lnTo>
                <a:lnTo>
                  <a:pt x="2705629" y="1657350"/>
                </a:lnTo>
                <a:lnTo>
                  <a:pt x="2708011" y="1669256"/>
                </a:lnTo>
                <a:lnTo>
                  <a:pt x="2708804" y="1675342"/>
                </a:lnTo>
                <a:lnTo>
                  <a:pt x="2709333" y="1681692"/>
                </a:lnTo>
                <a:lnTo>
                  <a:pt x="2710127" y="1687777"/>
                </a:lnTo>
                <a:lnTo>
                  <a:pt x="2710392" y="1693598"/>
                </a:lnTo>
                <a:lnTo>
                  <a:pt x="2710392" y="1699684"/>
                </a:lnTo>
                <a:lnTo>
                  <a:pt x="2709863" y="1705769"/>
                </a:lnTo>
                <a:lnTo>
                  <a:pt x="2708804" y="1712119"/>
                </a:lnTo>
                <a:lnTo>
                  <a:pt x="2707746" y="1718204"/>
                </a:lnTo>
                <a:lnTo>
                  <a:pt x="2705894" y="1724025"/>
                </a:lnTo>
                <a:lnTo>
                  <a:pt x="2703513" y="1730375"/>
                </a:lnTo>
                <a:lnTo>
                  <a:pt x="2706423" y="1733286"/>
                </a:lnTo>
                <a:lnTo>
                  <a:pt x="2709069" y="1736196"/>
                </a:lnTo>
                <a:lnTo>
                  <a:pt x="2711450" y="1739636"/>
                </a:lnTo>
                <a:lnTo>
                  <a:pt x="2713567" y="1742811"/>
                </a:lnTo>
                <a:lnTo>
                  <a:pt x="2715683" y="1746250"/>
                </a:lnTo>
                <a:lnTo>
                  <a:pt x="2717536" y="1749690"/>
                </a:lnTo>
                <a:lnTo>
                  <a:pt x="2719123" y="1753659"/>
                </a:lnTo>
                <a:lnTo>
                  <a:pt x="2720711" y="1757627"/>
                </a:lnTo>
                <a:lnTo>
                  <a:pt x="2723092" y="1765829"/>
                </a:lnTo>
                <a:lnTo>
                  <a:pt x="2724944" y="1774296"/>
                </a:lnTo>
                <a:lnTo>
                  <a:pt x="2726267" y="1783027"/>
                </a:lnTo>
                <a:lnTo>
                  <a:pt x="2727590" y="1792023"/>
                </a:lnTo>
                <a:lnTo>
                  <a:pt x="2754048" y="1970881"/>
                </a:lnTo>
                <a:lnTo>
                  <a:pt x="2781036" y="2151857"/>
                </a:lnTo>
                <a:lnTo>
                  <a:pt x="2783946" y="2147623"/>
                </a:lnTo>
                <a:lnTo>
                  <a:pt x="2786327" y="2143390"/>
                </a:lnTo>
                <a:lnTo>
                  <a:pt x="2788179" y="2139156"/>
                </a:lnTo>
                <a:lnTo>
                  <a:pt x="2789767" y="2134394"/>
                </a:lnTo>
                <a:lnTo>
                  <a:pt x="2790561" y="2129631"/>
                </a:lnTo>
                <a:lnTo>
                  <a:pt x="2791090" y="2124869"/>
                </a:lnTo>
                <a:lnTo>
                  <a:pt x="2791883" y="2114815"/>
                </a:lnTo>
                <a:lnTo>
                  <a:pt x="2792413" y="2104761"/>
                </a:lnTo>
                <a:lnTo>
                  <a:pt x="2792677" y="2099998"/>
                </a:lnTo>
                <a:lnTo>
                  <a:pt x="2793206" y="2095236"/>
                </a:lnTo>
                <a:lnTo>
                  <a:pt x="2794265" y="2090738"/>
                </a:lnTo>
                <a:lnTo>
                  <a:pt x="2795323" y="2086240"/>
                </a:lnTo>
                <a:lnTo>
                  <a:pt x="2796911" y="2082006"/>
                </a:lnTo>
                <a:lnTo>
                  <a:pt x="2799027" y="2078038"/>
                </a:lnTo>
                <a:lnTo>
                  <a:pt x="2806171" y="2085975"/>
                </a:lnTo>
                <a:lnTo>
                  <a:pt x="2806171" y="2085446"/>
                </a:lnTo>
                <a:lnTo>
                  <a:pt x="2799027" y="2078038"/>
                </a:lnTo>
                <a:lnTo>
                  <a:pt x="2800350" y="2033588"/>
                </a:lnTo>
                <a:lnTo>
                  <a:pt x="2800879" y="2011627"/>
                </a:lnTo>
                <a:lnTo>
                  <a:pt x="2801673" y="1989667"/>
                </a:lnTo>
                <a:lnTo>
                  <a:pt x="2802731" y="1967706"/>
                </a:lnTo>
                <a:lnTo>
                  <a:pt x="2804054" y="1945481"/>
                </a:lnTo>
                <a:lnTo>
                  <a:pt x="2806171" y="1923786"/>
                </a:lnTo>
                <a:lnTo>
                  <a:pt x="2807758" y="1912938"/>
                </a:lnTo>
                <a:lnTo>
                  <a:pt x="2809346" y="1902090"/>
                </a:lnTo>
                <a:lnTo>
                  <a:pt x="2809081" y="1899444"/>
                </a:lnTo>
                <a:lnTo>
                  <a:pt x="2808817" y="1896798"/>
                </a:lnTo>
                <a:lnTo>
                  <a:pt x="2809081" y="1893623"/>
                </a:lnTo>
                <a:lnTo>
                  <a:pt x="2809611" y="1890448"/>
                </a:lnTo>
                <a:lnTo>
                  <a:pt x="2811198" y="1883833"/>
                </a:lnTo>
                <a:lnTo>
                  <a:pt x="2813315" y="1876161"/>
                </a:lnTo>
                <a:lnTo>
                  <a:pt x="2837921" y="1538288"/>
                </a:lnTo>
                <a:lnTo>
                  <a:pt x="2839773" y="1528234"/>
                </a:lnTo>
                <a:lnTo>
                  <a:pt x="2841096" y="1518444"/>
                </a:lnTo>
                <a:lnTo>
                  <a:pt x="2843477" y="1498600"/>
                </a:lnTo>
                <a:lnTo>
                  <a:pt x="2844800" y="1478492"/>
                </a:lnTo>
                <a:lnTo>
                  <a:pt x="2846388" y="1458384"/>
                </a:lnTo>
                <a:lnTo>
                  <a:pt x="2846917" y="1438275"/>
                </a:lnTo>
                <a:lnTo>
                  <a:pt x="2847711" y="1417902"/>
                </a:lnTo>
                <a:lnTo>
                  <a:pt x="2848504" y="1377421"/>
                </a:lnTo>
                <a:lnTo>
                  <a:pt x="2849298" y="1337204"/>
                </a:lnTo>
                <a:lnTo>
                  <a:pt x="2850356" y="1316831"/>
                </a:lnTo>
                <a:lnTo>
                  <a:pt x="2851415" y="1296723"/>
                </a:lnTo>
                <a:lnTo>
                  <a:pt x="2853002" y="1276350"/>
                </a:lnTo>
                <a:lnTo>
                  <a:pt x="2855119" y="1256506"/>
                </a:lnTo>
                <a:lnTo>
                  <a:pt x="2856706" y="1246452"/>
                </a:lnTo>
                <a:lnTo>
                  <a:pt x="2858294" y="1236663"/>
                </a:lnTo>
                <a:lnTo>
                  <a:pt x="2859617" y="1226609"/>
                </a:lnTo>
                <a:lnTo>
                  <a:pt x="2861733" y="1216819"/>
                </a:lnTo>
                <a:lnTo>
                  <a:pt x="2862527" y="1211527"/>
                </a:lnTo>
                <a:lnTo>
                  <a:pt x="2863056" y="1206236"/>
                </a:lnTo>
                <a:lnTo>
                  <a:pt x="2863321" y="1200679"/>
                </a:lnTo>
                <a:lnTo>
                  <a:pt x="2863321" y="1195123"/>
                </a:lnTo>
                <a:lnTo>
                  <a:pt x="2863321" y="1183746"/>
                </a:lnTo>
                <a:lnTo>
                  <a:pt x="2863321" y="1172898"/>
                </a:lnTo>
                <a:lnTo>
                  <a:pt x="2863586" y="1167606"/>
                </a:lnTo>
                <a:lnTo>
                  <a:pt x="2863850" y="1162050"/>
                </a:lnTo>
                <a:lnTo>
                  <a:pt x="2864379" y="1156759"/>
                </a:lnTo>
                <a:lnTo>
                  <a:pt x="2865702" y="1151467"/>
                </a:lnTo>
                <a:lnTo>
                  <a:pt x="2867025" y="1146175"/>
                </a:lnTo>
                <a:lnTo>
                  <a:pt x="2868613" y="1141413"/>
                </a:lnTo>
                <a:lnTo>
                  <a:pt x="2871258" y="1136386"/>
                </a:lnTo>
                <a:lnTo>
                  <a:pt x="2873904" y="1131623"/>
                </a:lnTo>
                <a:lnTo>
                  <a:pt x="2874433" y="1112573"/>
                </a:lnTo>
                <a:lnTo>
                  <a:pt x="2874963" y="1095375"/>
                </a:lnTo>
                <a:lnTo>
                  <a:pt x="2876550" y="1079765"/>
                </a:lnTo>
                <a:lnTo>
                  <a:pt x="2877608" y="1072886"/>
                </a:lnTo>
                <a:lnTo>
                  <a:pt x="2878402" y="1065742"/>
                </a:lnTo>
                <a:lnTo>
                  <a:pt x="2879725" y="1059656"/>
                </a:lnTo>
                <a:lnTo>
                  <a:pt x="2881048" y="1053571"/>
                </a:lnTo>
                <a:lnTo>
                  <a:pt x="2882636" y="1047750"/>
                </a:lnTo>
                <a:lnTo>
                  <a:pt x="2884223" y="1042723"/>
                </a:lnTo>
                <a:lnTo>
                  <a:pt x="2886340" y="1037431"/>
                </a:lnTo>
                <a:lnTo>
                  <a:pt x="2888456" y="1032933"/>
                </a:lnTo>
                <a:lnTo>
                  <a:pt x="2890573" y="1028700"/>
                </a:lnTo>
                <a:lnTo>
                  <a:pt x="2892954" y="1024731"/>
                </a:lnTo>
                <a:lnTo>
                  <a:pt x="2895600" y="1021027"/>
                </a:lnTo>
                <a:lnTo>
                  <a:pt x="2898511" y="1017588"/>
                </a:lnTo>
                <a:lnTo>
                  <a:pt x="2901950" y="1014677"/>
                </a:lnTo>
                <a:lnTo>
                  <a:pt x="2905125" y="1011767"/>
                </a:lnTo>
                <a:lnTo>
                  <a:pt x="2908829" y="1009121"/>
                </a:lnTo>
                <a:lnTo>
                  <a:pt x="2912798" y="1007004"/>
                </a:lnTo>
                <a:lnTo>
                  <a:pt x="2916767" y="1004888"/>
                </a:lnTo>
                <a:lnTo>
                  <a:pt x="2921265" y="1003036"/>
                </a:lnTo>
                <a:lnTo>
                  <a:pt x="2925763" y="1001713"/>
                </a:lnTo>
                <a:lnTo>
                  <a:pt x="2930525" y="1000125"/>
                </a:lnTo>
                <a:lnTo>
                  <a:pt x="2936081" y="998802"/>
                </a:lnTo>
                <a:lnTo>
                  <a:pt x="2941373" y="998008"/>
                </a:lnTo>
                <a:lnTo>
                  <a:pt x="2947194" y="997479"/>
                </a:lnTo>
                <a:lnTo>
                  <a:pt x="2953279" y="996686"/>
                </a:lnTo>
                <a:lnTo>
                  <a:pt x="2966244" y="996156"/>
                </a:lnTo>
                <a:lnTo>
                  <a:pt x="2996671" y="995892"/>
                </a:lnTo>
                <a:lnTo>
                  <a:pt x="3027098" y="995892"/>
                </a:lnTo>
                <a:lnTo>
                  <a:pt x="3039798" y="1000125"/>
                </a:lnTo>
                <a:lnTo>
                  <a:pt x="3043767" y="1002506"/>
                </a:lnTo>
                <a:lnTo>
                  <a:pt x="3048000" y="1004358"/>
                </a:lnTo>
                <a:lnTo>
                  <a:pt x="3052233" y="1005946"/>
                </a:lnTo>
                <a:lnTo>
                  <a:pt x="3056202" y="1007004"/>
                </a:lnTo>
                <a:lnTo>
                  <a:pt x="3060436" y="1008063"/>
                </a:lnTo>
                <a:lnTo>
                  <a:pt x="3064404" y="1008592"/>
                </a:lnTo>
                <a:lnTo>
                  <a:pt x="3068638" y="1009121"/>
                </a:lnTo>
                <a:lnTo>
                  <a:pt x="3072871" y="1009121"/>
                </a:lnTo>
                <a:lnTo>
                  <a:pt x="3081338" y="1009121"/>
                </a:lnTo>
                <a:lnTo>
                  <a:pt x="3089804" y="1008592"/>
                </a:lnTo>
                <a:lnTo>
                  <a:pt x="3098271" y="1007533"/>
                </a:lnTo>
                <a:lnTo>
                  <a:pt x="3106738" y="1006475"/>
                </a:lnTo>
                <a:lnTo>
                  <a:pt x="3115204" y="1005152"/>
                </a:lnTo>
                <a:lnTo>
                  <a:pt x="3123936" y="1004094"/>
                </a:lnTo>
                <a:lnTo>
                  <a:pt x="3132402" y="1003300"/>
                </a:lnTo>
                <a:lnTo>
                  <a:pt x="3141133" y="1003300"/>
                </a:lnTo>
                <a:lnTo>
                  <a:pt x="3145367" y="1003829"/>
                </a:lnTo>
                <a:lnTo>
                  <a:pt x="3149600" y="1004094"/>
                </a:lnTo>
                <a:lnTo>
                  <a:pt x="3153833" y="1004623"/>
                </a:lnTo>
                <a:lnTo>
                  <a:pt x="3158331" y="1005946"/>
                </a:lnTo>
                <a:lnTo>
                  <a:pt x="3162565" y="1007004"/>
                </a:lnTo>
                <a:lnTo>
                  <a:pt x="3166798" y="1008592"/>
                </a:lnTo>
                <a:lnTo>
                  <a:pt x="3171031" y="1010444"/>
                </a:lnTo>
                <a:lnTo>
                  <a:pt x="3175265" y="1012561"/>
                </a:lnTo>
                <a:lnTo>
                  <a:pt x="3177117" y="1013354"/>
                </a:lnTo>
                <a:lnTo>
                  <a:pt x="3178969" y="1013883"/>
                </a:lnTo>
                <a:lnTo>
                  <a:pt x="3180292" y="1014148"/>
                </a:lnTo>
                <a:lnTo>
                  <a:pt x="3181615" y="1014148"/>
                </a:lnTo>
                <a:lnTo>
                  <a:pt x="3183202" y="1014148"/>
                </a:lnTo>
                <a:lnTo>
                  <a:pt x="3184261" y="1013619"/>
                </a:lnTo>
                <a:lnTo>
                  <a:pt x="3185319" y="1013090"/>
                </a:lnTo>
                <a:lnTo>
                  <a:pt x="3186377" y="1012296"/>
                </a:lnTo>
                <a:lnTo>
                  <a:pt x="3188229" y="1009650"/>
                </a:lnTo>
                <a:lnTo>
                  <a:pt x="3189817" y="1006740"/>
                </a:lnTo>
                <a:lnTo>
                  <a:pt x="3190875" y="1003036"/>
                </a:lnTo>
                <a:lnTo>
                  <a:pt x="3191933" y="999067"/>
                </a:lnTo>
                <a:lnTo>
                  <a:pt x="3192727" y="995098"/>
                </a:lnTo>
                <a:lnTo>
                  <a:pt x="3193256" y="990071"/>
                </a:lnTo>
                <a:lnTo>
                  <a:pt x="3194579" y="980811"/>
                </a:lnTo>
                <a:lnTo>
                  <a:pt x="3195638" y="971550"/>
                </a:lnTo>
                <a:lnTo>
                  <a:pt x="3196696" y="967581"/>
                </a:lnTo>
                <a:lnTo>
                  <a:pt x="3197225" y="963613"/>
                </a:lnTo>
                <a:lnTo>
                  <a:pt x="3199077" y="955940"/>
                </a:lnTo>
                <a:lnTo>
                  <a:pt x="3200400" y="948267"/>
                </a:lnTo>
                <a:lnTo>
                  <a:pt x="3201194" y="940329"/>
                </a:lnTo>
                <a:lnTo>
                  <a:pt x="3201723" y="932127"/>
                </a:lnTo>
                <a:lnTo>
                  <a:pt x="3203046" y="915988"/>
                </a:lnTo>
                <a:lnTo>
                  <a:pt x="3203311" y="907786"/>
                </a:lnTo>
                <a:lnTo>
                  <a:pt x="3203840" y="899583"/>
                </a:lnTo>
                <a:lnTo>
                  <a:pt x="3204898" y="891911"/>
                </a:lnTo>
                <a:lnTo>
                  <a:pt x="3205956" y="883973"/>
                </a:lnTo>
                <a:lnTo>
                  <a:pt x="3207808" y="876300"/>
                </a:lnTo>
                <a:lnTo>
                  <a:pt x="3209925" y="868892"/>
                </a:lnTo>
                <a:lnTo>
                  <a:pt x="3211513" y="865452"/>
                </a:lnTo>
                <a:lnTo>
                  <a:pt x="3212836" y="862013"/>
                </a:lnTo>
                <a:lnTo>
                  <a:pt x="3214688" y="858573"/>
                </a:lnTo>
                <a:lnTo>
                  <a:pt x="3216540" y="855398"/>
                </a:lnTo>
                <a:lnTo>
                  <a:pt x="3218921" y="851958"/>
                </a:lnTo>
                <a:lnTo>
                  <a:pt x="3221302" y="848783"/>
                </a:lnTo>
                <a:lnTo>
                  <a:pt x="3223948" y="845608"/>
                </a:lnTo>
                <a:lnTo>
                  <a:pt x="3226858" y="842963"/>
                </a:lnTo>
                <a:lnTo>
                  <a:pt x="3227123" y="836083"/>
                </a:lnTo>
                <a:lnTo>
                  <a:pt x="3227388" y="829998"/>
                </a:lnTo>
                <a:lnTo>
                  <a:pt x="3228446" y="824706"/>
                </a:lnTo>
                <a:lnTo>
                  <a:pt x="3228975" y="819944"/>
                </a:lnTo>
                <a:lnTo>
                  <a:pt x="3230033" y="815975"/>
                </a:lnTo>
                <a:lnTo>
                  <a:pt x="3231356" y="812536"/>
                </a:lnTo>
                <a:lnTo>
                  <a:pt x="3232679" y="809361"/>
                </a:lnTo>
                <a:lnTo>
                  <a:pt x="3234002" y="806979"/>
                </a:lnTo>
                <a:lnTo>
                  <a:pt x="3235854" y="804863"/>
                </a:lnTo>
                <a:lnTo>
                  <a:pt x="3237706" y="803275"/>
                </a:lnTo>
                <a:lnTo>
                  <a:pt x="3239558" y="802217"/>
                </a:lnTo>
                <a:lnTo>
                  <a:pt x="3241675" y="801688"/>
                </a:lnTo>
                <a:lnTo>
                  <a:pt x="3243792" y="800894"/>
                </a:lnTo>
                <a:lnTo>
                  <a:pt x="3245908" y="800894"/>
                </a:lnTo>
                <a:lnTo>
                  <a:pt x="3248290" y="800894"/>
                </a:lnTo>
                <a:lnTo>
                  <a:pt x="3250406" y="801158"/>
                </a:lnTo>
                <a:lnTo>
                  <a:pt x="3255433" y="802481"/>
                </a:lnTo>
                <a:lnTo>
                  <a:pt x="3260196" y="804333"/>
                </a:lnTo>
                <a:lnTo>
                  <a:pt x="3270515" y="808302"/>
                </a:lnTo>
                <a:lnTo>
                  <a:pt x="3275277" y="809625"/>
                </a:lnTo>
                <a:lnTo>
                  <a:pt x="3277923" y="810419"/>
                </a:lnTo>
                <a:lnTo>
                  <a:pt x="3280304" y="810683"/>
                </a:lnTo>
                <a:lnTo>
                  <a:pt x="3282421" y="810948"/>
                </a:lnTo>
                <a:lnTo>
                  <a:pt x="3284802" y="810683"/>
                </a:lnTo>
                <a:lnTo>
                  <a:pt x="3286919" y="810419"/>
                </a:lnTo>
                <a:lnTo>
                  <a:pt x="3289036" y="809625"/>
                </a:lnTo>
                <a:lnTo>
                  <a:pt x="3291681" y="805921"/>
                </a:lnTo>
                <a:lnTo>
                  <a:pt x="3294592" y="802481"/>
                </a:lnTo>
                <a:lnTo>
                  <a:pt x="3297767" y="799836"/>
                </a:lnTo>
                <a:lnTo>
                  <a:pt x="3300677" y="797719"/>
                </a:lnTo>
                <a:lnTo>
                  <a:pt x="3304117" y="796131"/>
                </a:lnTo>
                <a:lnTo>
                  <a:pt x="3307027" y="794544"/>
                </a:lnTo>
                <a:lnTo>
                  <a:pt x="3310467" y="793750"/>
                </a:lnTo>
                <a:lnTo>
                  <a:pt x="3313642" y="793486"/>
                </a:lnTo>
                <a:lnTo>
                  <a:pt x="3317081" y="793221"/>
                </a:lnTo>
                <a:lnTo>
                  <a:pt x="3320256" y="793221"/>
                </a:lnTo>
                <a:lnTo>
                  <a:pt x="3323961" y="793486"/>
                </a:lnTo>
                <a:lnTo>
                  <a:pt x="3327400" y="794015"/>
                </a:lnTo>
                <a:lnTo>
                  <a:pt x="3334279" y="795338"/>
                </a:lnTo>
                <a:lnTo>
                  <a:pt x="3341158" y="797190"/>
                </a:lnTo>
                <a:lnTo>
                  <a:pt x="3377936" y="810683"/>
                </a:lnTo>
                <a:lnTo>
                  <a:pt x="3376877" y="808831"/>
                </a:lnTo>
                <a:lnTo>
                  <a:pt x="3378200" y="799306"/>
                </a:lnTo>
                <a:lnTo>
                  <a:pt x="3380317" y="790046"/>
                </a:lnTo>
                <a:lnTo>
                  <a:pt x="3382698" y="782108"/>
                </a:lnTo>
                <a:lnTo>
                  <a:pt x="3385344" y="774700"/>
                </a:lnTo>
                <a:lnTo>
                  <a:pt x="3388254" y="768350"/>
                </a:lnTo>
                <a:lnTo>
                  <a:pt x="3391165" y="762794"/>
                </a:lnTo>
                <a:lnTo>
                  <a:pt x="3394604" y="757502"/>
                </a:lnTo>
                <a:lnTo>
                  <a:pt x="3398308" y="753269"/>
                </a:lnTo>
                <a:lnTo>
                  <a:pt x="3401748" y="749300"/>
                </a:lnTo>
                <a:lnTo>
                  <a:pt x="3405717" y="746390"/>
                </a:lnTo>
                <a:lnTo>
                  <a:pt x="3409950" y="743744"/>
                </a:lnTo>
                <a:lnTo>
                  <a:pt x="3414183" y="741627"/>
                </a:lnTo>
                <a:lnTo>
                  <a:pt x="3418417" y="739775"/>
                </a:lnTo>
                <a:lnTo>
                  <a:pt x="3422915" y="738452"/>
                </a:lnTo>
                <a:lnTo>
                  <a:pt x="3427413" y="737658"/>
                </a:lnTo>
                <a:lnTo>
                  <a:pt x="3432175" y="737129"/>
                </a:lnTo>
                <a:lnTo>
                  <a:pt x="3437202" y="736600"/>
                </a:lnTo>
                <a:lnTo>
                  <a:pt x="3441965" y="736600"/>
                </a:lnTo>
                <a:lnTo>
                  <a:pt x="3446727" y="737129"/>
                </a:lnTo>
                <a:lnTo>
                  <a:pt x="3451490" y="737394"/>
                </a:lnTo>
                <a:lnTo>
                  <a:pt x="3461544" y="738452"/>
                </a:lnTo>
                <a:lnTo>
                  <a:pt x="3471598" y="739775"/>
                </a:lnTo>
                <a:lnTo>
                  <a:pt x="3481123" y="740833"/>
                </a:lnTo>
                <a:lnTo>
                  <a:pt x="3490383" y="741892"/>
                </a:lnTo>
                <a:lnTo>
                  <a:pt x="3495146" y="741892"/>
                </a:lnTo>
                <a:lnTo>
                  <a:pt x="3499644" y="741892"/>
                </a:lnTo>
                <a:lnTo>
                  <a:pt x="3503877" y="741627"/>
                </a:lnTo>
                <a:lnTo>
                  <a:pt x="3508111" y="740833"/>
                </a:lnTo>
                <a:lnTo>
                  <a:pt x="3512608" y="740040"/>
                </a:lnTo>
                <a:lnTo>
                  <a:pt x="3517636" y="739511"/>
                </a:lnTo>
                <a:lnTo>
                  <a:pt x="3523192" y="739246"/>
                </a:lnTo>
                <a:lnTo>
                  <a:pt x="3528748" y="739246"/>
                </a:lnTo>
                <a:lnTo>
                  <a:pt x="3534569" y="739511"/>
                </a:lnTo>
                <a:lnTo>
                  <a:pt x="3540919" y="740040"/>
                </a:lnTo>
                <a:lnTo>
                  <a:pt x="3547004" y="740833"/>
                </a:lnTo>
                <a:lnTo>
                  <a:pt x="3553619" y="741892"/>
                </a:lnTo>
                <a:lnTo>
                  <a:pt x="3559969" y="742950"/>
                </a:lnTo>
                <a:lnTo>
                  <a:pt x="3566583" y="744538"/>
                </a:lnTo>
                <a:lnTo>
                  <a:pt x="3573198" y="746390"/>
                </a:lnTo>
                <a:lnTo>
                  <a:pt x="3579548" y="748506"/>
                </a:lnTo>
                <a:lnTo>
                  <a:pt x="3586163" y="750623"/>
                </a:lnTo>
                <a:lnTo>
                  <a:pt x="3592513" y="753004"/>
                </a:lnTo>
                <a:lnTo>
                  <a:pt x="3598598" y="755650"/>
                </a:lnTo>
                <a:lnTo>
                  <a:pt x="3604419" y="758825"/>
                </a:lnTo>
                <a:lnTo>
                  <a:pt x="3613679" y="755121"/>
                </a:lnTo>
                <a:lnTo>
                  <a:pt x="3618177" y="753533"/>
                </a:lnTo>
                <a:lnTo>
                  <a:pt x="3622675" y="752211"/>
                </a:lnTo>
                <a:lnTo>
                  <a:pt x="3626908" y="751152"/>
                </a:lnTo>
                <a:lnTo>
                  <a:pt x="3631142" y="750623"/>
                </a:lnTo>
                <a:lnTo>
                  <a:pt x="3635375" y="750358"/>
                </a:lnTo>
                <a:lnTo>
                  <a:pt x="3639344" y="750623"/>
                </a:lnTo>
                <a:lnTo>
                  <a:pt x="3641461" y="751152"/>
                </a:lnTo>
                <a:lnTo>
                  <a:pt x="3643048" y="751681"/>
                </a:lnTo>
                <a:lnTo>
                  <a:pt x="3644900" y="752740"/>
                </a:lnTo>
                <a:lnTo>
                  <a:pt x="3646752" y="753533"/>
                </a:lnTo>
                <a:lnTo>
                  <a:pt x="3648604" y="754856"/>
                </a:lnTo>
                <a:lnTo>
                  <a:pt x="3650456" y="756444"/>
                </a:lnTo>
                <a:lnTo>
                  <a:pt x="3652308" y="757767"/>
                </a:lnTo>
                <a:lnTo>
                  <a:pt x="3653631" y="759883"/>
                </a:lnTo>
                <a:lnTo>
                  <a:pt x="3655483" y="762000"/>
                </a:lnTo>
                <a:lnTo>
                  <a:pt x="3657071" y="764381"/>
                </a:lnTo>
                <a:lnTo>
                  <a:pt x="3658658" y="767292"/>
                </a:lnTo>
                <a:lnTo>
                  <a:pt x="3659717" y="770202"/>
                </a:lnTo>
                <a:lnTo>
                  <a:pt x="3662363" y="777081"/>
                </a:lnTo>
                <a:lnTo>
                  <a:pt x="3665008" y="785548"/>
                </a:lnTo>
                <a:lnTo>
                  <a:pt x="3666067" y="788723"/>
                </a:lnTo>
                <a:lnTo>
                  <a:pt x="3667125" y="791633"/>
                </a:lnTo>
                <a:lnTo>
                  <a:pt x="3668448" y="794279"/>
                </a:lnTo>
                <a:lnTo>
                  <a:pt x="3670036" y="797190"/>
                </a:lnTo>
                <a:lnTo>
                  <a:pt x="3671888" y="799571"/>
                </a:lnTo>
                <a:lnTo>
                  <a:pt x="3673740" y="801688"/>
                </a:lnTo>
                <a:lnTo>
                  <a:pt x="3675856" y="803804"/>
                </a:lnTo>
                <a:lnTo>
                  <a:pt x="3678238" y="805392"/>
                </a:lnTo>
                <a:lnTo>
                  <a:pt x="3680354" y="806979"/>
                </a:lnTo>
                <a:lnTo>
                  <a:pt x="3683000" y="808302"/>
                </a:lnTo>
                <a:lnTo>
                  <a:pt x="3685646" y="809361"/>
                </a:lnTo>
                <a:lnTo>
                  <a:pt x="3688292" y="810154"/>
                </a:lnTo>
                <a:lnTo>
                  <a:pt x="3691202" y="810419"/>
                </a:lnTo>
                <a:lnTo>
                  <a:pt x="3694113" y="810154"/>
                </a:lnTo>
                <a:lnTo>
                  <a:pt x="3697288" y="809625"/>
                </a:lnTo>
                <a:lnTo>
                  <a:pt x="3700198" y="808831"/>
                </a:lnTo>
                <a:lnTo>
                  <a:pt x="3702844" y="801952"/>
                </a:lnTo>
                <a:lnTo>
                  <a:pt x="3705490" y="796396"/>
                </a:lnTo>
                <a:lnTo>
                  <a:pt x="3708136" y="792163"/>
                </a:lnTo>
                <a:lnTo>
                  <a:pt x="3710517" y="789252"/>
                </a:lnTo>
                <a:lnTo>
                  <a:pt x="3711575" y="788194"/>
                </a:lnTo>
                <a:lnTo>
                  <a:pt x="3712898" y="787665"/>
                </a:lnTo>
                <a:lnTo>
                  <a:pt x="3713692" y="787136"/>
                </a:lnTo>
                <a:lnTo>
                  <a:pt x="3714750" y="786871"/>
                </a:lnTo>
                <a:lnTo>
                  <a:pt x="3715808" y="786871"/>
                </a:lnTo>
                <a:lnTo>
                  <a:pt x="3716867" y="787136"/>
                </a:lnTo>
                <a:lnTo>
                  <a:pt x="3717661" y="787665"/>
                </a:lnTo>
                <a:lnTo>
                  <a:pt x="3718454" y="788194"/>
                </a:lnTo>
                <a:lnTo>
                  <a:pt x="3720306" y="790046"/>
                </a:lnTo>
                <a:lnTo>
                  <a:pt x="3721894" y="792427"/>
                </a:lnTo>
                <a:lnTo>
                  <a:pt x="3723481" y="795602"/>
                </a:lnTo>
                <a:lnTo>
                  <a:pt x="3724804" y="799306"/>
                </a:lnTo>
                <a:lnTo>
                  <a:pt x="3727715" y="806979"/>
                </a:lnTo>
                <a:lnTo>
                  <a:pt x="3729831" y="815711"/>
                </a:lnTo>
                <a:lnTo>
                  <a:pt x="3735123" y="837142"/>
                </a:lnTo>
                <a:lnTo>
                  <a:pt x="3740415" y="858573"/>
                </a:lnTo>
                <a:lnTo>
                  <a:pt x="3745177" y="880004"/>
                </a:lnTo>
                <a:lnTo>
                  <a:pt x="3749675" y="901436"/>
                </a:lnTo>
                <a:lnTo>
                  <a:pt x="3753908" y="923131"/>
                </a:lnTo>
                <a:lnTo>
                  <a:pt x="3758142" y="944827"/>
                </a:lnTo>
                <a:lnTo>
                  <a:pt x="3761846" y="966523"/>
                </a:lnTo>
                <a:lnTo>
                  <a:pt x="3765286" y="988748"/>
                </a:lnTo>
                <a:lnTo>
                  <a:pt x="3768461" y="1010708"/>
                </a:lnTo>
                <a:lnTo>
                  <a:pt x="3771106" y="1032669"/>
                </a:lnTo>
                <a:lnTo>
                  <a:pt x="3773488" y="1054629"/>
                </a:lnTo>
                <a:lnTo>
                  <a:pt x="3775604" y="1077119"/>
                </a:lnTo>
                <a:lnTo>
                  <a:pt x="3777192" y="1099344"/>
                </a:lnTo>
                <a:lnTo>
                  <a:pt x="3778515" y="1121569"/>
                </a:lnTo>
                <a:lnTo>
                  <a:pt x="3779573" y="1144323"/>
                </a:lnTo>
                <a:lnTo>
                  <a:pt x="3779838" y="1166813"/>
                </a:lnTo>
                <a:lnTo>
                  <a:pt x="3786717" y="1221581"/>
                </a:lnTo>
                <a:lnTo>
                  <a:pt x="3790156" y="1249098"/>
                </a:lnTo>
                <a:lnTo>
                  <a:pt x="3793067" y="1276350"/>
                </a:lnTo>
                <a:lnTo>
                  <a:pt x="3795713" y="1303867"/>
                </a:lnTo>
                <a:lnTo>
                  <a:pt x="3798623" y="1331119"/>
                </a:lnTo>
                <a:lnTo>
                  <a:pt x="3800740" y="1358636"/>
                </a:lnTo>
                <a:lnTo>
                  <a:pt x="3802856" y="1385888"/>
                </a:lnTo>
                <a:lnTo>
                  <a:pt x="3804179" y="1413669"/>
                </a:lnTo>
                <a:lnTo>
                  <a:pt x="3805767" y="1441186"/>
                </a:lnTo>
                <a:lnTo>
                  <a:pt x="3806561" y="1468702"/>
                </a:lnTo>
                <a:lnTo>
                  <a:pt x="3807090" y="1496484"/>
                </a:lnTo>
                <a:lnTo>
                  <a:pt x="3807090" y="1523735"/>
                </a:lnTo>
                <a:lnTo>
                  <a:pt x="3806561" y="1551517"/>
                </a:lnTo>
                <a:lnTo>
                  <a:pt x="3805767" y="1579298"/>
                </a:lnTo>
                <a:lnTo>
                  <a:pt x="3803915" y="1607079"/>
                </a:lnTo>
                <a:lnTo>
                  <a:pt x="3843073" y="2333625"/>
                </a:lnTo>
                <a:lnTo>
                  <a:pt x="3847042" y="2355586"/>
                </a:lnTo>
                <a:lnTo>
                  <a:pt x="3850746" y="2377546"/>
                </a:lnTo>
                <a:lnTo>
                  <a:pt x="3853656" y="2400036"/>
                </a:lnTo>
                <a:lnTo>
                  <a:pt x="3856831" y="2422261"/>
                </a:lnTo>
                <a:lnTo>
                  <a:pt x="3859213" y="2444486"/>
                </a:lnTo>
                <a:lnTo>
                  <a:pt x="3861329" y="2466711"/>
                </a:lnTo>
                <a:lnTo>
                  <a:pt x="3863446" y="2489200"/>
                </a:lnTo>
                <a:lnTo>
                  <a:pt x="3865033" y="2511690"/>
                </a:lnTo>
                <a:lnTo>
                  <a:pt x="3866092" y="2533915"/>
                </a:lnTo>
                <a:lnTo>
                  <a:pt x="3867415" y="2556140"/>
                </a:lnTo>
                <a:lnTo>
                  <a:pt x="3867944" y="2578894"/>
                </a:lnTo>
                <a:lnTo>
                  <a:pt x="3868473" y="2601384"/>
                </a:lnTo>
                <a:lnTo>
                  <a:pt x="3868473" y="2623873"/>
                </a:lnTo>
                <a:lnTo>
                  <a:pt x="3868473" y="2646363"/>
                </a:lnTo>
                <a:lnTo>
                  <a:pt x="3868208" y="2669117"/>
                </a:lnTo>
                <a:lnTo>
                  <a:pt x="3867944" y="2691607"/>
                </a:lnTo>
                <a:lnTo>
                  <a:pt x="3868473" y="2692929"/>
                </a:lnTo>
                <a:lnTo>
                  <a:pt x="3869002" y="2693988"/>
                </a:lnTo>
                <a:lnTo>
                  <a:pt x="3869531" y="2695840"/>
                </a:lnTo>
                <a:lnTo>
                  <a:pt x="3869796" y="2697692"/>
                </a:lnTo>
                <a:lnTo>
                  <a:pt x="3869531" y="2699808"/>
                </a:lnTo>
                <a:lnTo>
                  <a:pt x="3869002" y="2702190"/>
                </a:lnTo>
                <a:lnTo>
                  <a:pt x="3868473" y="2704836"/>
                </a:lnTo>
                <a:lnTo>
                  <a:pt x="3867679" y="2708275"/>
                </a:lnTo>
                <a:lnTo>
                  <a:pt x="3868208" y="2715419"/>
                </a:lnTo>
                <a:lnTo>
                  <a:pt x="3868738" y="2722827"/>
                </a:lnTo>
                <a:lnTo>
                  <a:pt x="3870854" y="2727854"/>
                </a:lnTo>
                <a:lnTo>
                  <a:pt x="3872971" y="2732882"/>
                </a:lnTo>
                <a:lnTo>
                  <a:pt x="3874823" y="2738173"/>
                </a:lnTo>
                <a:lnTo>
                  <a:pt x="3876146" y="2743200"/>
                </a:lnTo>
                <a:lnTo>
                  <a:pt x="3877204" y="2748492"/>
                </a:lnTo>
                <a:lnTo>
                  <a:pt x="3878263" y="2753783"/>
                </a:lnTo>
                <a:lnTo>
                  <a:pt x="3878792" y="2759340"/>
                </a:lnTo>
                <a:lnTo>
                  <a:pt x="3879321" y="2764631"/>
                </a:lnTo>
                <a:lnTo>
                  <a:pt x="3880115" y="2775480"/>
                </a:lnTo>
                <a:lnTo>
                  <a:pt x="3880115" y="2786592"/>
                </a:lnTo>
                <a:lnTo>
                  <a:pt x="3879321" y="2809082"/>
                </a:lnTo>
                <a:lnTo>
                  <a:pt x="3882761" y="2816225"/>
                </a:lnTo>
                <a:lnTo>
                  <a:pt x="3885671" y="2821781"/>
                </a:lnTo>
                <a:lnTo>
                  <a:pt x="3887258" y="2823633"/>
                </a:lnTo>
                <a:lnTo>
                  <a:pt x="3888317" y="2825221"/>
                </a:lnTo>
                <a:lnTo>
                  <a:pt x="3889375" y="2826279"/>
                </a:lnTo>
                <a:lnTo>
                  <a:pt x="3890433" y="2827073"/>
                </a:lnTo>
                <a:lnTo>
                  <a:pt x="3891492" y="2827338"/>
                </a:lnTo>
                <a:lnTo>
                  <a:pt x="3892286" y="2827338"/>
                </a:lnTo>
                <a:lnTo>
                  <a:pt x="3893344" y="2827073"/>
                </a:lnTo>
                <a:lnTo>
                  <a:pt x="3893873" y="2826544"/>
                </a:lnTo>
                <a:lnTo>
                  <a:pt x="3894402" y="2826015"/>
                </a:lnTo>
                <a:lnTo>
                  <a:pt x="3895461" y="2824692"/>
                </a:lnTo>
                <a:lnTo>
                  <a:pt x="3896254" y="2822311"/>
                </a:lnTo>
                <a:lnTo>
                  <a:pt x="3897313" y="2818871"/>
                </a:lnTo>
                <a:lnTo>
                  <a:pt x="3897842" y="2815696"/>
                </a:lnTo>
                <a:lnTo>
                  <a:pt x="3898636" y="2808552"/>
                </a:lnTo>
                <a:lnTo>
                  <a:pt x="3899165" y="2799027"/>
                </a:lnTo>
                <a:lnTo>
                  <a:pt x="3904721" y="2777861"/>
                </a:lnTo>
                <a:lnTo>
                  <a:pt x="3909748" y="2756959"/>
                </a:lnTo>
                <a:lnTo>
                  <a:pt x="3914775" y="2735792"/>
                </a:lnTo>
                <a:lnTo>
                  <a:pt x="3919538" y="2714625"/>
                </a:lnTo>
                <a:lnTo>
                  <a:pt x="3924036" y="2693194"/>
                </a:lnTo>
                <a:lnTo>
                  <a:pt x="3928269" y="2671763"/>
                </a:lnTo>
                <a:lnTo>
                  <a:pt x="3932238" y="2650332"/>
                </a:lnTo>
                <a:lnTo>
                  <a:pt x="3935677" y="2628900"/>
                </a:lnTo>
                <a:lnTo>
                  <a:pt x="3939381" y="2607204"/>
                </a:lnTo>
                <a:lnTo>
                  <a:pt x="3942556" y="2585508"/>
                </a:lnTo>
                <a:lnTo>
                  <a:pt x="3945467" y="2563813"/>
                </a:lnTo>
                <a:lnTo>
                  <a:pt x="3947848" y="2541852"/>
                </a:lnTo>
                <a:lnTo>
                  <a:pt x="3950229" y="2519892"/>
                </a:lnTo>
                <a:lnTo>
                  <a:pt x="3952081" y="2497667"/>
                </a:lnTo>
                <a:lnTo>
                  <a:pt x="3953669" y="2475706"/>
                </a:lnTo>
                <a:lnTo>
                  <a:pt x="3954727" y="2453217"/>
                </a:lnTo>
                <a:lnTo>
                  <a:pt x="3955521" y="2419615"/>
                </a:lnTo>
                <a:lnTo>
                  <a:pt x="3955786" y="2385748"/>
                </a:lnTo>
                <a:lnTo>
                  <a:pt x="3956050" y="2378340"/>
                </a:lnTo>
                <a:lnTo>
                  <a:pt x="3956315" y="2370667"/>
                </a:lnTo>
                <a:lnTo>
                  <a:pt x="3956844" y="2363523"/>
                </a:lnTo>
                <a:lnTo>
                  <a:pt x="3957902" y="2356380"/>
                </a:lnTo>
                <a:lnTo>
                  <a:pt x="3958696" y="2349765"/>
                </a:lnTo>
                <a:lnTo>
                  <a:pt x="3960283" y="2343415"/>
                </a:lnTo>
                <a:lnTo>
                  <a:pt x="3962400" y="2337859"/>
                </a:lnTo>
                <a:lnTo>
                  <a:pt x="3964517" y="2332567"/>
                </a:lnTo>
                <a:lnTo>
                  <a:pt x="3965840" y="2330186"/>
                </a:lnTo>
                <a:lnTo>
                  <a:pt x="3967163" y="2328069"/>
                </a:lnTo>
                <a:lnTo>
                  <a:pt x="3968750" y="2325952"/>
                </a:lnTo>
                <a:lnTo>
                  <a:pt x="3970602" y="2324100"/>
                </a:lnTo>
                <a:lnTo>
                  <a:pt x="3972190" y="2322513"/>
                </a:lnTo>
                <a:lnTo>
                  <a:pt x="3974042" y="2320925"/>
                </a:lnTo>
                <a:lnTo>
                  <a:pt x="3976158" y="2319602"/>
                </a:lnTo>
                <a:lnTo>
                  <a:pt x="3978275" y="2318808"/>
                </a:lnTo>
                <a:lnTo>
                  <a:pt x="3980656" y="2317750"/>
                </a:lnTo>
                <a:lnTo>
                  <a:pt x="3983038" y="2317221"/>
                </a:lnTo>
                <a:lnTo>
                  <a:pt x="3985948" y="2316956"/>
                </a:lnTo>
                <a:lnTo>
                  <a:pt x="3988594" y="2316956"/>
                </a:lnTo>
                <a:lnTo>
                  <a:pt x="3991504" y="2316956"/>
                </a:lnTo>
                <a:lnTo>
                  <a:pt x="3994679" y="2317221"/>
                </a:lnTo>
                <a:lnTo>
                  <a:pt x="3997854" y="2318279"/>
                </a:lnTo>
                <a:lnTo>
                  <a:pt x="4001294" y="2319073"/>
                </a:lnTo>
                <a:lnTo>
                  <a:pt x="4011348" y="2322513"/>
                </a:lnTo>
                <a:lnTo>
                  <a:pt x="4016375" y="2324100"/>
                </a:lnTo>
                <a:lnTo>
                  <a:pt x="4021402" y="2326217"/>
                </a:lnTo>
                <a:lnTo>
                  <a:pt x="4026429" y="2328863"/>
                </a:lnTo>
                <a:lnTo>
                  <a:pt x="4031192" y="2331509"/>
                </a:lnTo>
                <a:lnTo>
                  <a:pt x="4035425" y="2334684"/>
                </a:lnTo>
                <a:lnTo>
                  <a:pt x="4037542" y="2336536"/>
                </a:lnTo>
                <a:lnTo>
                  <a:pt x="4039394" y="2338652"/>
                </a:lnTo>
                <a:lnTo>
                  <a:pt x="4041511" y="2340769"/>
                </a:lnTo>
                <a:lnTo>
                  <a:pt x="4042833" y="2342886"/>
                </a:lnTo>
                <a:lnTo>
                  <a:pt x="4044421" y="2345267"/>
                </a:lnTo>
                <a:lnTo>
                  <a:pt x="4046008" y="2348177"/>
                </a:lnTo>
                <a:lnTo>
                  <a:pt x="4047067" y="2351088"/>
                </a:lnTo>
                <a:lnTo>
                  <a:pt x="4048390" y="2353998"/>
                </a:lnTo>
                <a:lnTo>
                  <a:pt x="4049183" y="2357173"/>
                </a:lnTo>
                <a:lnTo>
                  <a:pt x="4049713" y="2360613"/>
                </a:lnTo>
                <a:lnTo>
                  <a:pt x="4050506" y="2364317"/>
                </a:lnTo>
                <a:lnTo>
                  <a:pt x="4050771" y="2368286"/>
                </a:lnTo>
                <a:lnTo>
                  <a:pt x="4050771" y="2372254"/>
                </a:lnTo>
                <a:lnTo>
                  <a:pt x="4050506" y="2376752"/>
                </a:lnTo>
                <a:lnTo>
                  <a:pt x="4050242" y="2381250"/>
                </a:lnTo>
                <a:lnTo>
                  <a:pt x="4049448" y="2386013"/>
                </a:lnTo>
                <a:lnTo>
                  <a:pt x="4048390" y="2391305"/>
                </a:lnTo>
                <a:lnTo>
                  <a:pt x="4047067" y="2396861"/>
                </a:lnTo>
                <a:lnTo>
                  <a:pt x="4046273" y="2401623"/>
                </a:lnTo>
                <a:lnTo>
                  <a:pt x="4045215" y="2406915"/>
                </a:lnTo>
                <a:lnTo>
                  <a:pt x="4044686" y="2411677"/>
                </a:lnTo>
                <a:lnTo>
                  <a:pt x="4044156" y="2416704"/>
                </a:lnTo>
                <a:lnTo>
                  <a:pt x="4043892" y="2421732"/>
                </a:lnTo>
                <a:lnTo>
                  <a:pt x="4043892" y="2426494"/>
                </a:lnTo>
                <a:lnTo>
                  <a:pt x="4044421" y="2436548"/>
                </a:lnTo>
                <a:lnTo>
                  <a:pt x="4045215" y="2446338"/>
                </a:lnTo>
                <a:lnTo>
                  <a:pt x="4046538" y="2456127"/>
                </a:lnTo>
                <a:lnTo>
                  <a:pt x="4048390" y="2465652"/>
                </a:lnTo>
                <a:lnTo>
                  <a:pt x="4049713" y="2475706"/>
                </a:lnTo>
                <a:lnTo>
                  <a:pt x="4053417" y="2495286"/>
                </a:lnTo>
                <a:lnTo>
                  <a:pt x="4055004" y="2504811"/>
                </a:lnTo>
                <a:lnTo>
                  <a:pt x="4056063" y="2514865"/>
                </a:lnTo>
                <a:lnTo>
                  <a:pt x="4057121" y="2524919"/>
                </a:lnTo>
                <a:lnTo>
                  <a:pt x="4057386" y="2534708"/>
                </a:lnTo>
                <a:lnTo>
                  <a:pt x="4057121" y="2539736"/>
                </a:lnTo>
                <a:lnTo>
                  <a:pt x="4056856" y="2544763"/>
                </a:lnTo>
                <a:lnTo>
                  <a:pt x="4056063" y="2549790"/>
                </a:lnTo>
                <a:lnTo>
                  <a:pt x="4055269" y="2555081"/>
                </a:lnTo>
                <a:lnTo>
                  <a:pt x="4055004" y="2597150"/>
                </a:lnTo>
                <a:lnTo>
                  <a:pt x="4054740" y="2639748"/>
                </a:lnTo>
                <a:lnTo>
                  <a:pt x="4054740" y="2741348"/>
                </a:lnTo>
                <a:lnTo>
                  <a:pt x="4056592" y="2789238"/>
                </a:lnTo>
                <a:lnTo>
                  <a:pt x="4059767" y="2805907"/>
                </a:lnTo>
                <a:lnTo>
                  <a:pt x="4062413" y="2823105"/>
                </a:lnTo>
                <a:lnTo>
                  <a:pt x="4064529" y="2840038"/>
                </a:lnTo>
                <a:lnTo>
                  <a:pt x="4066117" y="2857236"/>
                </a:lnTo>
                <a:lnTo>
                  <a:pt x="4067440" y="2874169"/>
                </a:lnTo>
                <a:lnTo>
                  <a:pt x="4067969" y="2891367"/>
                </a:lnTo>
                <a:lnTo>
                  <a:pt x="4068498" y="2908565"/>
                </a:lnTo>
                <a:lnTo>
                  <a:pt x="4068498" y="2925763"/>
                </a:lnTo>
                <a:lnTo>
                  <a:pt x="4067969" y="2960159"/>
                </a:lnTo>
                <a:lnTo>
                  <a:pt x="4067440" y="2994554"/>
                </a:lnTo>
                <a:lnTo>
                  <a:pt x="4066381" y="3029215"/>
                </a:lnTo>
                <a:lnTo>
                  <a:pt x="4066381" y="3046413"/>
                </a:lnTo>
                <a:lnTo>
                  <a:pt x="4066646" y="3063611"/>
                </a:lnTo>
                <a:lnTo>
                  <a:pt x="4067969" y="3089011"/>
                </a:lnTo>
                <a:lnTo>
                  <a:pt x="4069027" y="3114411"/>
                </a:lnTo>
                <a:lnTo>
                  <a:pt x="4069821" y="3139281"/>
                </a:lnTo>
                <a:lnTo>
                  <a:pt x="4070350" y="3164682"/>
                </a:lnTo>
                <a:lnTo>
                  <a:pt x="4070086" y="3190081"/>
                </a:lnTo>
                <a:lnTo>
                  <a:pt x="4069556" y="3215481"/>
                </a:lnTo>
                <a:lnTo>
                  <a:pt x="4068233" y="3240617"/>
                </a:lnTo>
                <a:lnTo>
                  <a:pt x="4067440" y="3253317"/>
                </a:lnTo>
                <a:lnTo>
                  <a:pt x="4066381" y="3266017"/>
                </a:lnTo>
                <a:lnTo>
                  <a:pt x="4067440" y="3519752"/>
                </a:lnTo>
                <a:lnTo>
                  <a:pt x="4067969" y="3549915"/>
                </a:lnTo>
                <a:lnTo>
                  <a:pt x="4068498" y="3579813"/>
                </a:lnTo>
                <a:lnTo>
                  <a:pt x="4069027" y="3639873"/>
                </a:lnTo>
                <a:lnTo>
                  <a:pt x="4068763" y="3699933"/>
                </a:lnTo>
                <a:lnTo>
                  <a:pt x="4068233" y="3759994"/>
                </a:lnTo>
                <a:lnTo>
                  <a:pt x="4066646" y="3820054"/>
                </a:lnTo>
                <a:lnTo>
                  <a:pt x="4064794" y="3879850"/>
                </a:lnTo>
                <a:lnTo>
                  <a:pt x="4062413" y="3939381"/>
                </a:lnTo>
                <a:lnTo>
                  <a:pt x="4059767" y="3999177"/>
                </a:lnTo>
                <a:lnTo>
                  <a:pt x="4056592" y="4059238"/>
                </a:lnTo>
                <a:lnTo>
                  <a:pt x="4052888" y="4119033"/>
                </a:lnTo>
                <a:lnTo>
                  <a:pt x="4048654" y="4178300"/>
                </a:lnTo>
                <a:lnTo>
                  <a:pt x="4044421" y="4238096"/>
                </a:lnTo>
                <a:lnTo>
                  <a:pt x="4039923" y="4297892"/>
                </a:lnTo>
                <a:lnTo>
                  <a:pt x="4035161" y="4357688"/>
                </a:lnTo>
                <a:lnTo>
                  <a:pt x="4025106" y="4476750"/>
                </a:lnTo>
                <a:lnTo>
                  <a:pt x="4022461" y="4508236"/>
                </a:lnTo>
                <a:lnTo>
                  <a:pt x="4020079" y="4539456"/>
                </a:lnTo>
                <a:lnTo>
                  <a:pt x="4015052" y="4602163"/>
                </a:lnTo>
                <a:lnTo>
                  <a:pt x="4016111" y="4614069"/>
                </a:lnTo>
                <a:lnTo>
                  <a:pt x="4016904" y="4625446"/>
                </a:lnTo>
                <a:lnTo>
                  <a:pt x="4017433" y="4637088"/>
                </a:lnTo>
                <a:lnTo>
                  <a:pt x="4017169" y="4648465"/>
                </a:lnTo>
                <a:lnTo>
                  <a:pt x="4016904" y="4653756"/>
                </a:lnTo>
                <a:lnTo>
                  <a:pt x="4016375" y="4659577"/>
                </a:lnTo>
                <a:lnTo>
                  <a:pt x="4015317" y="4665134"/>
                </a:lnTo>
                <a:lnTo>
                  <a:pt x="4014258" y="4670690"/>
                </a:lnTo>
                <a:lnTo>
                  <a:pt x="4012936" y="4676246"/>
                </a:lnTo>
                <a:lnTo>
                  <a:pt x="4011348" y="4681538"/>
                </a:lnTo>
                <a:lnTo>
                  <a:pt x="4009496" y="4687094"/>
                </a:lnTo>
                <a:lnTo>
                  <a:pt x="4007115" y="4692121"/>
                </a:lnTo>
                <a:lnTo>
                  <a:pt x="4003940" y="4732073"/>
                </a:lnTo>
                <a:lnTo>
                  <a:pt x="4001294" y="4772025"/>
                </a:lnTo>
                <a:lnTo>
                  <a:pt x="3999177" y="4811977"/>
                </a:lnTo>
                <a:lnTo>
                  <a:pt x="3997061" y="4851665"/>
                </a:lnTo>
                <a:lnTo>
                  <a:pt x="3993356" y="4931834"/>
                </a:lnTo>
                <a:lnTo>
                  <a:pt x="3989917" y="5011738"/>
                </a:lnTo>
                <a:lnTo>
                  <a:pt x="3986213" y="5091642"/>
                </a:lnTo>
                <a:lnTo>
                  <a:pt x="3984096" y="5131859"/>
                </a:lnTo>
                <a:lnTo>
                  <a:pt x="3981715" y="5171546"/>
                </a:lnTo>
                <a:lnTo>
                  <a:pt x="3979069" y="5211498"/>
                </a:lnTo>
                <a:lnTo>
                  <a:pt x="3975894" y="5251186"/>
                </a:lnTo>
                <a:lnTo>
                  <a:pt x="3972190" y="5291138"/>
                </a:lnTo>
                <a:lnTo>
                  <a:pt x="3967956" y="5330825"/>
                </a:lnTo>
                <a:lnTo>
                  <a:pt x="3967163" y="5351727"/>
                </a:lnTo>
                <a:lnTo>
                  <a:pt x="3966369" y="5372365"/>
                </a:lnTo>
                <a:lnTo>
                  <a:pt x="3965311" y="5393267"/>
                </a:lnTo>
                <a:lnTo>
                  <a:pt x="3963723" y="5414169"/>
                </a:lnTo>
                <a:lnTo>
                  <a:pt x="3962400" y="5434542"/>
                </a:lnTo>
                <a:lnTo>
                  <a:pt x="3960548" y="5455444"/>
                </a:lnTo>
                <a:lnTo>
                  <a:pt x="3958696" y="5476081"/>
                </a:lnTo>
                <a:lnTo>
                  <a:pt x="3956579" y="5496454"/>
                </a:lnTo>
                <a:lnTo>
                  <a:pt x="3954198" y="5517092"/>
                </a:lnTo>
                <a:lnTo>
                  <a:pt x="3951817" y="5537465"/>
                </a:lnTo>
                <a:lnTo>
                  <a:pt x="3948642" y="5558102"/>
                </a:lnTo>
                <a:lnTo>
                  <a:pt x="3945731" y="5578475"/>
                </a:lnTo>
                <a:lnTo>
                  <a:pt x="3942821" y="5598848"/>
                </a:lnTo>
                <a:lnTo>
                  <a:pt x="3939117" y="5619221"/>
                </a:lnTo>
                <a:lnTo>
                  <a:pt x="3935413" y="5639594"/>
                </a:lnTo>
                <a:lnTo>
                  <a:pt x="3931444" y="5659702"/>
                </a:lnTo>
                <a:lnTo>
                  <a:pt x="3933031" y="5671344"/>
                </a:lnTo>
                <a:lnTo>
                  <a:pt x="3934090" y="5683515"/>
                </a:lnTo>
                <a:lnTo>
                  <a:pt x="3934619" y="5695421"/>
                </a:lnTo>
                <a:lnTo>
                  <a:pt x="3934619" y="5707063"/>
                </a:lnTo>
                <a:lnTo>
                  <a:pt x="3934090" y="5718704"/>
                </a:lnTo>
                <a:lnTo>
                  <a:pt x="3933031" y="5730611"/>
                </a:lnTo>
                <a:lnTo>
                  <a:pt x="3931179" y="5742252"/>
                </a:lnTo>
                <a:lnTo>
                  <a:pt x="3928798" y="5754159"/>
                </a:lnTo>
                <a:lnTo>
                  <a:pt x="3929592" y="5762625"/>
                </a:lnTo>
                <a:lnTo>
                  <a:pt x="3930121" y="5771356"/>
                </a:lnTo>
                <a:lnTo>
                  <a:pt x="3930386" y="5779823"/>
                </a:lnTo>
                <a:lnTo>
                  <a:pt x="3930386" y="5788554"/>
                </a:lnTo>
                <a:lnTo>
                  <a:pt x="3930121" y="5797021"/>
                </a:lnTo>
                <a:lnTo>
                  <a:pt x="3929856" y="5805488"/>
                </a:lnTo>
                <a:lnTo>
                  <a:pt x="3929592" y="5813954"/>
                </a:lnTo>
                <a:lnTo>
                  <a:pt x="3928533" y="5822421"/>
                </a:lnTo>
                <a:lnTo>
                  <a:pt x="3927740" y="5830623"/>
                </a:lnTo>
                <a:lnTo>
                  <a:pt x="3926681" y="5838825"/>
                </a:lnTo>
                <a:lnTo>
                  <a:pt x="3924036" y="5855494"/>
                </a:lnTo>
                <a:lnTo>
                  <a:pt x="3920596" y="5872163"/>
                </a:lnTo>
                <a:lnTo>
                  <a:pt x="3916892" y="5888567"/>
                </a:lnTo>
                <a:lnTo>
                  <a:pt x="3902075" y="5896504"/>
                </a:lnTo>
                <a:lnTo>
                  <a:pt x="3904986" y="5895975"/>
                </a:lnTo>
                <a:lnTo>
                  <a:pt x="3908425" y="5894388"/>
                </a:lnTo>
                <a:lnTo>
                  <a:pt x="3912394" y="5892006"/>
                </a:lnTo>
                <a:lnTo>
                  <a:pt x="3916892" y="5888567"/>
                </a:lnTo>
                <a:lnTo>
                  <a:pt x="3915040" y="5899150"/>
                </a:lnTo>
                <a:lnTo>
                  <a:pt x="3913188" y="5909734"/>
                </a:lnTo>
                <a:lnTo>
                  <a:pt x="3911071" y="5919788"/>
                </a:lnTo>
                <a:lnTo>
                  <a:pt x="3908954" y="5929313"/>
                </a:lnTo>
                <a:lnTo>
                  <a:pt x="3906573" y="5938838"/>
                </a:lnTo>
                <a:lnTo>
                  <a:pt x="3904192" y="5947569"/>
                </a:lnTo>
                <a:lnTo>
                  <a:pt x="3901281" y="5956300"/>
                </a:lnTo>
                <a:lnTo>
                  <a:pt x="3898371" y="5964502"/>
                </a:lnTo>
                <a:lnTo>
                  <a:pt x="3895461" y="5972175"/>
                </a:lnTo>
                <a:lnTo>
                  <a:pt x="3892021" y="5979848"/>
                </a:lnTo>
                <a:lnTo>
                  <a:pt x="3888846" y="5986992"/>
                </a:lnTo>
                <a:lnTo>
                  <a:pt x="3885142" y="5993871"/>
                </a:lnTo>
                <a:lnTo>
                  <a:pt x="3881173" y="6000486"/>
                </a:lnTo>
                <a:lnTo>
                  <a:pt x="3877204" y="6006571"/>
                </a:lnTo>
                <a:lnTo>
                  <a:pt x="3872971" y="6012392"/>
                </a:lnTo>
                <a:lnTo>
                  <a:pt x="3868738" y="6018213"/>
                </a:lnTo>
                <a:lnTo>
                  <a:pt x="3864240" y="6023240"/>
                </a:lnTo>
                <a:lnTo>
                  <a:pt x="3859477" y="6028002"/>
                </a:lnTo>
                <a:lnTo>
                  <a:pt x="3854450" y="6032236"/>
                </a:lnTo>
                <a:lnTo>
                  <a:pt x="3849158" y="6036469"/>
                </a:lnTo>
                <a:lnTo>
                  <a:pt x="3843867" y="6040173"/>
                </a:lnTo>
                <a:lnTo>
                  <a:pt x="3838311" y="6043613"/>
                </a:lnTo>
                <a:lnTo>
                  <a:pt x="3832490" y="6046788"/>
                </a:lnTo>
                <a:lnTo>
                  <a:pt x="3826669" y="6049434"/>
                </a:lnTo>
                <a:lnTo>
                  <a:pt x="3820319" y="6051815"/>
                </a:lnTo>
                <a:lnTo>
                  <a:pt x="3813969" y="6053931"/>
                </a:lnTo>
                <a:lnTo>
                  <a:pt x="3807354" y="6055784"/>
                </a:lnTo>
                <a:lnTo>
                  <a:pt x="3800740" y="6057371"/>
                </a:lnTo>
                <a:lnTo>
                  <a:pt x="3793331" y="6058429"/>
                </a:lnTo>
                <a:lnTo>
                  <a:pt x="3786188" y="6059223"/>
                </a:lnTo>
                <a:lnTo>
                  <a:pt x="3778515" y="6059752"/>
                </a:lnTo>
                <a:lnTo>
                  <a:pt x="3771106" y="6059752"/>
                </a:lnTo>
                <a:lnTo>
                  <a:pt x="3766608" y="6059752"/>
                </a:lnTo>
                <a:lnTo>
                  <a:pt x="3762375" y="6060017"/>
                </a:lnTo>
                <a:lnTo>
                  <a:pt x="3758142" y="6060546"/>
                </a:lnTo>
                <a:lnTo>
                  <a:pt x="3753908" y="6061604"/>
                </a:lnTo>
                <a:lnTo>
                  <a:pt x="3745706" y="6063721"/>
                </a:lnTo>
                <a:lnTo>
                  <a:pt x="3737504" y="6066102"/>
                </a:lnTo>
                <a:lnTo>
                  <a:pt x="3721629" y="6071394"/>
                </a:lnTo>
                <a:lnTo>
                  <a:pt x="3713427" y="6074304"/>
                </a:lnTo>
                <a:lnTo>
                  <a:pt x="3705225" y="6076421"/>
                </a:lnTo>
                <a:lnTo>
                  <a:pt x="3693054" y="6181196"/>
                </a:lnTo>
                <a:lnTo>
                  <a:pt x="3693054" y="6199188"/>
                </a:lnTo>
                <a:lnTo>
                  <a:pt x="3693054" y="6216915"/>
                </a:lnTo>
                <a:lnTo>
                  <a:pt x="3693319" y="6252634"/>
                </a:lnTo>
                <a:lnTo>
                  <a:pt x="3693583" y="6288088"/>
                </a:lnTo>
                <a:lnTo>
                  <a:pt x="3693583" y="6305815"/>
                </a:lnTo>
                <a:lnTo>
                  <a:pt x="3693583" y="6323806"/>
                </a:lnTo>
                <a:lnTo>
                  <a:pt x="3693319" y="6341534"/>
                </a:lnTo>
                <a:lnTo>
                  <a:pt x="3692261" y="6359261"/>
                </a:lnTo>
                <a:lnTo>
                  <a:pt x="3691467" y="6376988"/>
                </a:lnTo>
                <a:lnTo>
                  <a:pt x="3689879" y="6394715"/>
                </a:lnTo>
                <a:lnTo>
                  <a:pt x="3688027" y="6412442"/>
                </a:lnTo>
                <a:lnTo>
                  <a:pt x="3685646" y="6429904"/>
                </a:lnTo>
                <a:lnTo>
                  <a:pt x="3682736" y="6447367"/>
                </a:lnTo>
                <a:lnTo>
                  <a:pt x="3679031" y="6464829"/>
                </a:lnTo>
                <a:lnTo>
                  <a:pt x="3679561" y="6475677"/>
                </a:lnTo>
                <a:lnTo>
                  <a:pt x="3679561" y="6486261"/>
                </a:lnTo>
                <a:lnTo>
                  <a:pt x="3679561" y="6496844"/>
                </a:lnTo>
                <a:lnTo>
                  <a:pt x="3679296" y="6507427"/>
                </a:lnTo>
                <a:lnTo>
                  <a:pt x="3678767" y="6518011"/>
                </a:lnTo>
                <a:lnTo>
                  <a:pt x="3677973" y="6528594"/>
                </a:lnTo>
                <a:lnTo>
                  <a:pt x="3675856" y="6549761"/>
                </a:lnTo>
                <a:lnTo>
                  <a:pt x="3673211" y="6570398"/>
                </a:lnTo>
                <a:lnTo>
                  <a:pt x="3670565" y="6591300"/>
                </a:lnTo>
                <a:lnTo>
                  <a:pt x="3667654" y="6612202"/>
                </a:lnTo>
                <a:lnTo>
                  <a:pt x="3665273" y="6632840"/>
                </a:lnTo>
                <a:lnTo>
                  <a:pt x="3666067" y="6637867"/>
                </a:lnTo>
                <a:lnTo>
                  <a:pt x="3666596" y="6642629"/>
                </a:lnTo>
                <a:lnTo>
                  <a:pt x="3666596" y="6647127"/>
                </a:lnTo>
                <a:lnTo>
                  <a:pt x="3666596" y="6651625"/>
                </a:lnTo>
                <a:lnTo>
                  <a:pt x="3666331" y="6655859"/>
                </a:lnTo>
                <a:lnTo>
                  <a:pt x="3665802" y="6660356"/>
                </a:lnTo>
                <a:lnTo>
                  <a:pt x="3665008" y="6664590"/>
                </a:lnTo>
                <a:lnTo>
                  <a:pt x="3663686" y="6668823"/>
                </a:lnTo>
                <a:lnTo>
                  <a:pt x="3661569" y="6677025"/>
                </a:lnTo>
                <a:lnTo>
                  <a:pt x="3658923" y="6685227"/>
                </a:lnTo>
                <a:lnTo>
                  <a:pt x="3656013" y="6693694"/>
                </a:lnTo>
                <a:lnTo>
                  <a:pt x="3653896" y="6701631"/>
                </a:lnTo>
                <a:lnTo>
                  <a:pt x="3652308" y="6712479"/>
                </a:lnTo>
                <a:lnTo>
                  <a:pt x="3650456" y="6722798"/>
                </a:lnTo>
                <a:lnTo>
                  <a:pt x="3648340" y="6732588"/>
                </a:lnTo>
                <a:lnTo>
                  <a:pt x="3645958" y="6742113"/>
                </a:lnTo>
                <a:lnTo>
                  <a:pt x="3642783" y="6751373"/>
                </a:lnTo>
                <a:lnTo>
                  <a:pt x="3639873" y="6760369"/>
                </a:lnTo>
                <a:lnTo>
                  <a:pt x="3636433" y="6768571"/>
                </a:lnTo>
                <a:lnTo>
                  <a:pt x="3633258" y="6776773"/>
                </a:lnTo>
                <a:lnTo>
                  <a:pt x="3629290" y="6784711"/>
                </a:lnTo>
                <a:lnTo>
                  <a:pt x="3625056" y="6792119"/>
                </a:lnTo>
                <a:lnTo>
                  <a:pt x="3620823" y="6799263"/>
                </a:lnTo>
                <a:lnTo>
                  <a:pt x="3616061" y="6805877"/>
                </a:lnTo>
                <a:lnTo>
                  <a:pt x="3611298" y="6812227"/>
                </a:lnTo>
                <a:lnTo>
                  <a:pt x="3606006" y="6818048"/>
                </a:lnTo>
                <a:lnTo>
                  <a:pt x="3600979" y="6823604"/>
                </a:lnTo>
                <a:lnTo>
                  <a:pt x="3595158" y="6828631"/>
                </a:lnTo>
                <a:lnTo>
                  <a:pt x="3589338" y="6833659"/>
                </a:lnTo>
                <a:lnTo>
                  <a:pt x="3583517" y="6837892"/>
                </a:lnTo>
                <a:lnTo>
                  <a:pt x="3577167" y="6841596"/>
                </a:lnTo>
                <a:lnTo>
                  <a:pt x="3570817" y="6845300"/>
                </a:lnTo>
                <a:lnTo>
                  <a:pt x="3564202" y="6848475"/>
                </a:lnTo>
                <a:lnTo>
                  <a:pt x="3557058" y="6851121"/>
                </a:lnTo>
                <a:lnTo>
                  <a:pt x="3550179" y="6853238"/>
                </a:lnTo>
                <a:lnTo>
                  <a:pt x="3543036" y="6855090"/>
                </a:lnTo>
                <a:lnTo>
                  <a:pt x="3535363" y="6856413"/>
                </a:lnTo>
                <a:lnTo>
                  <a:pt x="3527690" y="6857471"/>
                </a:lnTo>
                <a:lnTo>
                  <a:pt x="3520032" y="6857999"/>
                </a:lnTo>
                <a:lnTo>
                  <a:pt x="3511784" y="6857999"/>
                </a:lnTo>
                <a:lnTo>
                  <a:pt x="3503877" y="6857736"/>
                </a:lnTo>
                <a:lnTo>
                  <a:pt x="3495411" y="6856677"/>
                </a:lnTo>
                <a:lnTo>
                  <a:pt x="3486944" y="6855619"/>
                </a:lnTo>
                <a:lnTo>
                  <a:pt x="3478477" y="6853767"/>
                </a:lnTo>
                <a:lnTo>
                  <a:pt x="3453606" y="6852973"/>
                </a:lnTo>
                <a:lnTo>
                  <a:pt x="3429000" y="6851650"/>
                </a:lnTo>
                <a:lnTo>
                  <a:pt x="3416565" y="6851386"/>
                </a:lnTo>
                <a:lnTo>
                  <a:pt x="3404129" y="6851386"/>
                </a:lnTo>
                <a:lnTo>
                  <a:pt x="3392223" y="6851386"/>
                </a:lnTo>
                <a:lnTo>
                  <a:pt x="3379788" y="6852179"/>
                </a:lnTo>
                <a:lnTo>
                  <a:pt x="3375554" y="6852444"/>
                </a:lnTo>
                <a:lnTo>
                  <a:pt x="3371586" y="6852444"/>
                </a:lnTo>
                <a:lnTo>
                  <a:pt x="3367617" y="6852444"/>
                </a:lnTo>
                <a:lnTo>
                  <a:pt x="3364177" y="6852179"/>
                </a:lnTo>
                <a:lnTo>
                  <a:pt x="3360738" y="6851650"/>
                </a:lnTo>
                <a:lnTo>
                  <a:pt x="3357563" y="6850856"/>
                </a:lnTo>
                <a:lnTo>
                  <a:pt x="3354388" y="6849798"/>
                </a:lnTo>
                <a:lnTo>
                  <a:pt x="3351477" y="6849004"/>
                </a:lnTo>
                <a:lnTo>
                  <a:pt x="3348831" y="6847417"/>
                </a:lnTo>
                <a:lnTo>
                  <a:pt x="3346186" y="6845829"/>
                </a:lnTo>
                <a:lnTo>
                  <a:pt x="3343804" y="6844506"/>
                </a:lnTo>
                <a:lnTo>
                  <a:pt x="3341423" y="6842654"/>
                </a:lnTo>
                <a:lnTo>
                  <a:pt x="3339571" y="6840538"/>
                </a:lnTo>
                <a:lnTo>
                  <a:pt x="3337454" y="6838421"/>
                </a:lnTo>
                <a:lnTo>
                  <a:pt x="3336131" y="6836040"/>
                </a:lnTo>
                <a:lnTo>
                  <a:pt x="3334544" y="6833394"/>
                </a:lnTo>
                <a:lnTo>
                  <a:pt x="3332956" y="6830484"/>
                </a:lnTo>
                <a:lnTo>
                  <a:pt x="3331898" y="6827838"/>
                </a:lnTo>
                <a:lnTo>
                  <a:pt x="3330575" y="6824927"/>
                </a:lnTo>
                <a:lnTo>
                  <a:pt x="3329781" y="6821488"/>
                </a:lnTo>
                <a:lnTo>
                  <a:pt x="3327929" y="6814609"/>
                </a:lnTo>
                <a:lnTo>
                  <a:pt x="3326871" y="6806936"/>
                </a:lnTo>
                <a:lnTo>
                  <a:pt x="3326342" y="6798998"/>
                </a:lnTo>
                <a:lnTo>
                  <a:pt x="3326342" y="6790002"/>
                </a:lnTo>
                <a:lnTo>
                  <a:pt x="3326606" y="6780742"/>
                </a:lnTo>
                <a:lnTo>
                  <a:pt x="3327665" y="6771217"/>
                </a:lnTo>
                <a:lnTo>
                  <a:pt x="3323431" y="6767777"/>
                </a:lnTo>
                <a:lnTo>
                  <a:pt x="3319727" y="6764073"/>
                </a:lnTo>
                <a:lnTo>
                  <a:pt x="3316552" y="6760634"/>
                </a:lnTo>
                <a:lnTo>
                  <a:pt x="3313377" y="6756665"/>
                </a:lnTo>
                <a:lnTo>
                  <a:pt x="3310996" y="6752696"/>
                </a:lnTo>
                <a:lnTo>
                  <a:pt x="3308615" y="6748727"/>
                </a:lnTo>
                <a:lnTo>
                  <a:pt x="3306763" y="6744494"/>
                </a:lnTo>
                <a:lnTo>
                  <a:pt x="3304911" y="6740261"/>
                </a:lnTo>
                <a:lnTo>
                  <a:pt x="3303588" y="6735763"/>
                </a:lnTo>
                <a:lnTo>
                  <a:pt x="3302529" y="6731265"/>
                </a:lnTo>
                <a:lnTo>
                  <a:pt x="3301736" y="6726767"/>
                </a:lnTo>
                <a:lnTo>
                  <a:pt x="3300677" y="6722269"/>
                </a:lnTo>
                <a:lnTo>
                  <a:pt x="3299883" y="6712479"/>
                </a:lnTo>
                <a:lnTo>
                  <a:pt x="3299619" y="6702954"/>
                </a:lnTo>
                <a:lnTo>
                  <a:pt x="3299619" y="6692900"/>
                </a:lnTo>
                <a:lnTo>
                  <a:pt x="3299883" y="6683111"/>
                </a:lnTo>
                <a:lnTo>
                  <a:pt x="3300413" y="6662738"/>
                </a:lnTo>
                <a:lnTo>
                  <a:pt x="3300677" y="6652948"/>
                </a:lnTo>
                <a:lnTo>
                  <a:pt x="3300148" y="6643159"/>
                </a:lnTo>
                <a:lnTo>
                  <a:pt x="3299354" y="6633634"/>
                </a:lnTo>
                <a:lnTo>
                  <a:pt x="3298561" y="6629136"/>
                </a:lnTo>
                <a:lnTo>
                  <a:pt x="3297767" y="6624109"/>
                </a:lnTo>
                <a:lnTo>
                  <a:pt x="3296708" y="6620140"/>
                </a:lnTo>
                <a:lnTo>
                  <a:pt x="3296179" y="6616171"/>
                </a:lnTo>
                <a:lnTo>
                  <a:pt x="3295915" y="6611409"/>
                </a:lnTo>
                <a:lnTo>
                  <a:pt x="3295915" y="6606911"/>
                </a:lnTo>
                <a:lnTo>
                  <a:pt x="3296179" y="6597915"/>
                </a:lnTo>
                <a:lnTo>
                  <a:pt x="3297238" y="6588654"/>
                </a:lnTo>
                <a:lnTo>
                  <a:pt x="3299619" y="6569604"/>
                </a:lnTo>
                <a:lnTo>
                  <a:pt x="3300677" y="6560344"/>
                </a:lnTo>
                <a:lnTo>
                  <a:pt x="3301736" y="6550819"/>
                </a:lnTo>
                <a:lnTo>
                  <a:pt x="3296708" y="6536531"/>
                </a:lnTo>
                <a:lnTo>
                  <a:pt x="3291417" y="6521979"/>
                </a:lnTo>
                <a:lnTo>
                  <a:pt x="3290094" y="6518011"/>
                </a:lnTo>
                <a:lnTo>
                  <a:pt x="3289565" y="6513513"/>
                </a:lnTo>
                <a:lnTo>
                  <a:pt x="3289300" y="6509015"/>
                </a:lnTo>
                <a:lnTo>
                  <a:pt x="3289036" y="6503988"/>
                </a:lnTo>
                <a:lnTo>
                  <a:pt x="3289565" y="6494198"/>
                </a:lnTo>
                <a:lnTo>
                  <a:pt x="3289829" y="6484409"/>
                </a:lnTo>
                <a:lnTo>
                  <a:pt x="3289829" y="6479911"/>
                </a:lnTo>
                <a:lnTo>
                  <a:pt x="3289565" y="6475413"/>
                </a:lnTo>
                <a:lnTo>
                  <a:pt x="3289036" y="6471444"/>
                </a:lnTo>
                <a:lnTo>
                  <a:pt x="3287713" y="6468004"/>
                </a:lnTo>
                <a:lnTo>
                  <a:pt x="3286919" y="6466152"/>
                </a:lnTo>
                <a:lnTo>
                  <a:pt x="3285861" y="6464565"/>
                </a:lnTo>
                <a:lnTo>
                  <a:pt x="3285067" y="6462977"/>
                </a:lnTo>
                <a:lnTo>
                  <a:pt x="3283479" y="6461919"/>
                </a:lnTo>
                <a:lnTo>
                  <a:pt x="3282421" y="6460861"/>
                </a:lnTo>
                <a:lnTo>
                  <a:pt x="3280569" y="6459802"/>
                </a:lnTo>
                <a:lnTo>
                  <a:pt x="3278717" y="6459273"/>
                </a:lnTo>
                <a:lnTo>
                  <a:pt x="3276600" y="6458479"/>
                </a:lnTo>
                <a:lnTo>
                  <a:pt x="3274219" y="6458215"/>
                </a:lnTo>
                <a:lnTo>
                  <a:pt x="3272102" y="6457950"/>
                </a:lnTo>
                <a:lnTo>
                  <a:pt x="3270250" y="6458215"/>
                </a:lnTo>
                <a:lnTo>
                  <a:pt x="3268133" y="6458479"/>
                </a:lnTo>
                <a:lnTo>
                  <a:pt x="3266546" y="6459273"/>
                </a:lnTo>
                <a:lnTo>
                  <a:pt x="3265223" y="6460067"/>
                </a:lnTo>
                <a:lnTo>
                  <a:pt x="3263636" y="6461390"/>
                </a:lnTo>
                <a:lnTo>
                  <a:pt x="3262048" y="6462448"/>
                </a:lnTo>
                <a:lnTo>
                  <a:pt x="3259667" y="6465623"/>
                </a:lnTo>
                <a:lnTo>
                  <a:pt x="3257550" y="6469063"/>
                </a:lnTo>
                <a:lnTo>
                  <a:pt x="3255698" y="6473296"/>
                </a:lnTo>
                <a:lnTo>
                  <a:pt x="3254111" y="6477794"/>
                </a:lnTo>
                <a:lnTo>
                  <a:pt x="3250936" y="6487848"/>
                </a:lnTo>
                <a:lnTo>
                  <a:pt x="3248025" y="6497902"/>
                </a:lnTo>
                <a:lnTo>
                  <a:pt x="3246438" y="6502400"/>
                </a:lnTo>
                <a:lnTo>
                  <a:pt x="3244586" y="6506898"/>
                </a:lnTo>
                <a:lnTo>
                  <a:pt x="3242469" y="6510867"/>
                </a:lnTo>
                <a:lnTo>
                  <a:pt x="3239823" y="6514306"/>
                </a:lnTo>
                <a:lnTo>
                  <a:pt x="3240088" y="6524096"/>
                </a:lnTo>
                <a:lnTo>
                  <a:pt x="3240617" y="6533886"/>
                </a:lnTo>
                <a:lnTo>
                  <a:pt x="3240617" y="6538913"/>
                </a:lnTo>
                <a:lnTo>
                  <a:pt x="3240617" y="6543675"/>
                </a:lnTo>
                <a:lnTo>
                  <a:pt x="3240352" y="6547909"/>
                </a:lnTo>
                <a:lnTo>
                  <a:pt x="3239823" y="6552142"/>
                </a:lnTo>
                <a:lnTo>
                  <a:pt x="3238500" y="6555581"/>
                </a:lnTo>
                <a:lnTo>
                  <a:pt x="3237177" y="6558756"/>
                </a:lnTo>
                <a:lnTo>
                  <a:pt x="3236119" y="6560344"/>
                </a:lnTo>
                <a:lnTo>
                  <a:pt x="3235061" y="6561402"/>
                </a:lnTo>
                <a:lnTo>
                  <a:pt x="3233738" y="6562725"/>
                </a:lnTo>
                <a:lnTo>
                  <a:pt x="3232150" y="6563519"/>
                </a:lnTo>
                <a:lnTo>
                  <a:pt x="3230827" y="6564577"/>
                </a:lnTo>
                <a:lnTo>
                  <a:pt x="3228975" y="6565106"/>
                </a:lnTo>
                <a:lnTo>
                  <a:pt x="3226858" y="6565371"/>
                </a:lnTo>
                <a:lnTo>
                  <a:pt x="3224742" y="6565636"/>
                </a:lnTo>
                <a:lnTo>
                  <a:pt x="3222361" y="6565636"/>
                </a:lnTo>
                <a:lnTo>
                  <a:pt x="3219715" y="6565636"/>
                </a:lnTo>
                <a:lnTo>
                  <a:pt x="3216540" y="6565371"/>
                </a:lnTo>
                <a:lnTo>
                  <a:pt x="3213629" y="6564577"/>
                </a:lnTo>
                <a:lnTo>
                  <a:pt x="3211248" y="6565636"/>
                </a:lnTo>
                <a:lnTo>
                  <a:pt x="3208602" y="6566694"/>
                </a:lnTo>
                <a:lnTo>
                  <a:pt x="3206221" y="6567223"/>
                </a:lnTo>
                <a:lnTo>
                  <a:pt x="3203575" y="6567488"/>
                </a:lnTo>
                <a:lnTo>
                  <a:pt x="3197225" y="6570134"/>
                </a:lnTo>
                <a:lnTo>
                  <a:pt x="3190611" y="6572779"/>
                </a:lnTo>
                <a:lnTo>
                  <a:pt x="3183996" y="6575425"/>
                </a:lnTo>
                <a:lnTo>
                  <a:pt x="3177646" y="6577542"/>
                </a:lnTo>
                <a:lnTo>
                  <a:pt x="3171031" y="6579659"/>
                </a:lnTo>
                <a:lnTo>
                  <a:pt x="3164681" y="6580981"/>
                </a:lnTo>
                <a:lnTo>
                  <a:pt x="3158067" y="6582569"/>
                </a:lnTo>
                <a:lnTo>
                  <a:pt x="3151452" y="6583892"/>
                </a:lnTo>
                <a:lnTo>
                  <a:pt x="3145102" y="6584686"/>
                </a:lnTo>
                <a:lnTo>
                  <a:pt x="3138488" y="6585215"/>
                </a:lnTo>
                <a:lnTo>
                  <a:pt x="3125258" y="6586538"/>
                </a:lnTo>
                <a:lnTo>
                  <a:pt x="3112294" y="6586802"/>
                </a:lnTo>
                <a:lnTo>
                  <a:pt x="3098800" y="6586538"/>
                </a:lnTo>
                <a:lnTo>
                  <a:pt x="3085836" y="6586009"/>
                </a:lnTo>
                <a:lnTo>
                  <a:pt x="3072606" y="6584686"/>
                </a:lnTo>
                <a:lnTo>
                  <a:pt x="3059377" y="6583363"/>
                </a:lnTo>
                <a:lnTo>
                  <a:pt x="3046413" y="6582304"/>
                </a:lnTo>
                <a:lnTo>
                  <a:pt x="3019954" y="6579129"/>
                </a:lnTo>
                <a:lnTo>
                  <a:pt x="3006990" y="6578071"/>
                </a:lnTo>
                <a:lnTo>
                  <a:pt x="2993761" y="6577013"/>
                </a:lnTo>
                <a:lnTo>
                  <a:pt x="2991115" y="6576748"/>
                </a:lnTo>
                <a:lnTo>
                  <a:pt x="2988733" y="6576219"/>
                </a:lnTo>
                <a:lnTo>
                  <a:pt x="2986352" y="6575425"/>
                </a:lnTo>
                <a:lnTo>
                  <a:pt x="2983971" y="6574367"/>
                </a:lnTo>
                <a:lnTo>
                  <a:pt x="2981854" y="6573309"/>
                </a:lnTo>
                <a:lnTo>
                  <a:pt x="2980002" y="6571721"/>
                </a:lnTo>
                <a:lnTo>
                  <a:pt x="2977886" y="6570134"/>
                </a:lnTo>
                <a:lnTo>
                  <a:pt x="2976033" y="6568281"/>
                </a:lnTo>
                <a:lnTo>
                  <a:pt x="2972858" y="6564577"/>
                </a:lnTo>
                <a:lnTo>
                  <a:pt x="2970213" y="6559550"/>
                </a:lnTo>
                <a:lnTo>
                  <a:pt x="2967302" y="6554523"/>
                </a:lnTo>
                <a:lnTo>
                  <a:pt x="2965186" y="6548967"/>
                </a:lnTo>
                <a:lnTo>
                  <a:pt x="2963333" y="6543146"/>
                </a:lnTo>
                <a:lnTo>
                  <a:pt x="2961746" y="6536796"/>
                </a:lnTo>
                <a:lnTo>
                  <a:pt x="2960158" y="6530446"/>
                </a:lnTo>
                <a:lnTo>
                  <a:pt x="2958836" y="6524096"/>
                </a:lnTo>
                <a:lnTo>
                  <a:pt x="2957248" y="6510867"/>
                </a:lnTo>
                <a:lnTo>
                  <a:pt x="2955925" y="6498431"/>
                </a:lnTo>
                <a:lnTo>
                  <a:pt x="2954338" y="6477529"/>
                </a:lnTo>
                <a:lnTo>
                  <a:pt x="2953279" y="6456627"/>
                </a:lnTo>
                <a:lnTo>
                  <a:pt x="2952221" y="6435990"/>
                </a:lnTo>
                <a:lnTo>
                  <a:pt x="2951692" y="6415088"/>
                </a:lnTo>
                <a:lnTo>
                  <a:pt x="2950898" y="6373284"/>
                </a:lnTo>
                <a:lnTo>
                  <a:pt x="2949840" y="6331479"/>
                </a:lnTo>
                <a:lnTo>
                  <a:pt x="2946136" y="6312165"/>
                </a:lnTo>
                <a:lnTo>
                  <a:pt x="2942696" y="6293115"/>
                </a:lnTo>
                <a:lnTo>
                  <a:pt x="2938727" y="6273800"/>
                </a:lnTo>
                <a:lnTo>
                  <a:pt x="2937140" y="6264275"/>
                </a:lnTo>
                <a:lnTo>
                  <a:pt x="2935817" y="6254750"/>
                </a:lnTo>
                <a:lnTo>
                  <a:pt x="2934229" y="6244961"/>
                </a:lnTo>
                <a:lnTo>
                  <a:pt x="2933171" y="6235436"/>
                </a:lnTo>
                <a:lnTo>
                  <a:pt x="2932642" y="6225646"/>
                </a:lnTo>
                <a:lnTo>
                  <a:pt x="2932642" y="6215592"/>
                </a:lnTo>
                <a:lnTo>
                  <a:pt x="2932906" y="6205802"/>
                </a:lnTo>
                <a:lnTo>
                  <a:pt x="2933700" y="6195748"/>
                </a:lnTo>
                <a:lnTo>
                  <a:pt x="2935023" y="6185959"/>
                </a:lnTo>
                <a:lnTo>
                  <a:pt x="2937140" y="6175640"/>
                </a:lnTo>
                <a:lnTo>
                  <a:pt x="2932377" y="6066367"/>
                </a:lnTo>
                <a:lnTo>
                  <a:pt x="2927615" y="5957094"/>
                </a:lnTo>
                <a:lnTo>
                  <a:pt x="2925233" y="5953919"/>
                </a:lnTo>
                <a:lnTo>
                  <a:pt x="2923117" y="5951009"/>
                </a:lnTo>
                <a:lnTo>
                  <a:pt x="2921000" y="5948892"/>
                </a:lnTo>
                <a:lnTo>
                  <a:pt x="2919148" y="5947304"/>
                </a:lnTo>
                <a:lnTo>
                  <a:pt x="2917296" y="5945981"/>
                </a:lnTo>
                <a:lnTo>
                  <a:pt x="2915444" y="5945188"/>
                </a:lnTo>
                <a:lnTo>
                  <a:pt x="2913592" y="5944394"/>
                </a:lnTo>
                <a:lnTo>
                  <a:pt x="2912004" y="5944394"/>
                </a:lnTo>
                <a:lnTo>
                  <a:pt x="2910417" y="5944659"/>
                </a:lnTo>
                <a:lnTo>
                  <a:pt x="2908565" y="5945188"/>
                </a:lnTo>
                <a:lnTo>
                  <a:pt x="2906977" y="5945981"/>
                </a:lnTo>
                <a:lnTo>
                  <a:pt x="2905654" y="5946775"/>
                </a:lnTo>
                <a:lnTo>
                  <a:pt x="2902479" y="5949686"/>
                </a:lnTo>
                <a:lnTo>
                  <a:pt x="2899833" y="5952861"/>
                </a:lnTo>
                <a:lnTo>
                  <a:pt x="2894277" y="5960269"/>
                </a:lnTo>
                <a:lnTo>
                  <a:pt x="2891631" y="5963709"/>
                </a:lnTo>
                <a:lnTo>
                  <a:pt x="2888721" y="5967148"/>
                </a:lnTo>
                <a:lnTo>
                  <a:pt x="2885811" y="5969794"/>
                </a:lnTo>
                <a:lnTo>
                  <a:pt x="2884488" y="5971117"/>
                </a:lnTo>
                <a:lnTo>
                  <a:pt x="2882900" y="5971911"/>
                </a:lnTo>
                <a:lnTo>
                  <a:pt x="2881048" y="5972440"/>
                </a:lnTo>
                <a:lnTo>
                  <a:pt x="2879725" y="5972969"/>
                </a:lnTo>
                <a:lnTo>
                  <a:pt x="2877873" y="5972969"/>
                </a:lnTo>
                <a:lnTo>
                  <a:pt x="2876021" y="5972440"/>
                </a:lnTo>
                <a:lnTo>
                  <a:pt x="2867554" y="5978261"/>
                </a:lnTo>
                <a:lnTo>
                  <a:pt x="2863056" y="5980642"/>
                </a:lnTo>
                <a:lnTo>
                  <a:pt x="2858823" y="5983023"/>
                </a:lnTo>
                <a:lnTo>
                  <a:pt x="2854590" y="5985140"/>
                </a:lnTo>
                <a:lnTo>
                  <a:pt x="2850356" y="5986992"/>
                </a:lnTo>
                <a:lnTo>
                  <a:pt x="2846123" y="5988315"/>
                </a:lnTo>
                <a:lnTo>
                  <a:pt x="2842154" y="5988579"/>
                </a:lnTo>
                <a:lnTo>
                  <a:pt x="2840038" y="5988579"/>
                </a:lnTo>
                <a:lnTo>
                  <a:pt x="2838186" y="5988579"/>
                </a:lnTo>
                <a:lnTo>
                  <a:pt x="2836069" y="5988050"/>
                </a:lnTo>
                <a:lnTo>
                  <a:pt x="2834217" y="5987256"/>
                </a:lnTo>
                <a:lnTo>
                  <a:pt x="2832629" y="5986463"/>
                </a:lnTo>
                <a:lnTo>
                  <a:pt x="2830513" y="5985404"/>
                </a:lnTo>
                <a:lnTo>
                  <a:pt x="2828661" y="5984081"/>
                </a:lnTo>
                <a:lnTo>
                  <a:pt x="2827073" y="5982494"/>
                </a:lnTo>
                <a:lnTo>
                  <a:pt x="2825221" y="5980377"/>
                </a:lnTo>
                <a:lnTo>
                  <a:pt x="2823369" y="5978261"/>
                </a:lnTo>
                <a:lnTo>
                  <a:pt x="2822046" y="5975879"/>
                </a:lnTo>
                <a:lnTo>
                  <a:pt x="2820194" y="5972969"/>
                </a:lnTo>
                <a:lnTo>
                  <a:pt x="2818606" y="5969794"/>
                </a:lnTo>
                <a:lnTo>
                  <a:pt x="2817019" y="5966090"/>
                </a:lnTo>
                <a:lnTo>
                  <a:pt x="2814108" y="5958152"/>
                </a:lnTo>
                <a:lnTo>
                  <a:pt x="2809875" y="5965561"/>
                </a:lnTo>
                <a:lnTo>
                  <a:pt x="2805377" y="5972440"/>
                </a:lnTo>
                <a:lnTo>
                  <a:pt x="2800879" y="5978525"/>
                </a:lnTo>
                <a:lnTo>
                  <a:pt x="2796381" y="5984081"/>
                </a:lnTo>
                <a:lnTo>
                  <a:pt x="2791619" y="5988844"/>
                </a:lnTo>
                <a:lnTo>
                  <a:pt x="2786856" y="5993077"/>
                </a:lnTo>
                <a:lnTo>
                  <a:pt x="2782094" y="5997046"/>
                </a:lnTo>
                <a:lnTo>
                  <a:pt x="2777331" y="5999956"/>
                </a:lnTo>
                <a:lnTo>
                  <a:pt x="2772304" y="6002602"/>
                </a:lnTo>
                <a:lnTo>
                  <a:pt x="2767277" y="6004719"/>
                </a:lnTo>
                <a:lnTo>
                  <a:pt x="2762250" y="6006571"/>
                </a:lnTo>
                <a:lnTo>
                  <a:pt x="2757223" y="6008159"/>
                </a:lnTo>
                <a:lnTo>
                  <a:pt x="2751931" y="6008952"/>
                </a:lnTo>
                <a:lnTo>
                  <a:pt x="2746904" y="6009746"/>
                </a:lnTo>
                <a:lnTo>
                  <a:pt x="2741613" y="6010011"/>
                </a:lnTo>
                <a:lnTo>
                  <a:pt x="2736321" y="6010011"/>
                </a:lnTo>
                <a:lnTo>
                  <a:pt x="2731294" y="6009746"/>
                </a:lnTo>
                <a:lnTo>
                  <a:pt x="2725738" y="6009217"/>
                </a:lnTo>
                <a:lnTo>
                  <a:pt x="2720711" y="6008423"/>
                </a:lnTo>
                <a:lnTo>
                  <a:pt x="2715154" y="6007629"/>
                </a:lnTo>
                <a:lnTo>
                  <a:pt x="2704306" y="6005513"/>
                </a:lnTo>
                <a:lnTo>
                  <a:pt x="2693458" y="6002602"/>
                </a:lnTo>
                <a:lnTo>
                  <a:pt x="2672027" y="5997575"/>
                </a:lnTo>
                <a:lnTo>
                  <a:pt x="2661179" y="5995459"/>
                </a:lnTo>
                <a:lnTo>
                  <a:pt x="2650596" y="5993606"/>
                </a:lnTo>
                <a:lnTo>
                  <a:pt x="2644775" y="5976144"/>
                </a:lnTo>
                <a:lnTo>
                  <a:pt x="2638954" y="5958681"/>
                </a:lnTo>
                <a:lnTo>
                  <a:pt x="2626783" y="5924286"/>
                </a:lnTo>
                <a:lnTo>
                  <a:pt x="2620698" y="5906823"/>
                </a:lnTo>
                <a:lnTo>
                  <a:pt x="2614613" y="5889625"/>
                </a:lnTo>
                <a:lnTo>
                  <a:pt x="2609321" y="5872163"/>
                </a:lnTo>
                <a:lnTo>
                  <a:pt x="2603765" y="5854171"/>
                </a:lnTo>
                <a:lnTo>
                  <a:pt x="2599267" y="5836444"/>
                </a:lnTo>
                <a:lnTo>
                  <a:pt x="2595033" y="5818717"/>
                </a:lnTo>
                <a:lnTo>
                  <a:pt x="2593181" y="5809456"/>
                </a:lnTo>
                <a:lnTo>
                  <a:pt x="2591858" y="5800196"/>
                </a:lnTo>
                <a:lnTo>
                  <a:pt x="2590271" y="5790936"/>
                </a:lnTo>
                <a:lnTo>
                  <a:pt x="2588948" y="5781675"/>
                </a:lnTo>
                <a:lnTo>
                  <a:pt x="2587890" y="5772150"/>
                </a:lnTo>
                <a:lnTo>
                  <a:pt x="2587361" y="5762625"/>
                </a:lnTo>
                <a:lnTo>
                  <a:pt x="2586567" y="5752836"/>
                </a:lnTo>
                <a:lnTo>
                  <a:pt x="2586567" y="5743311"/>
                </a:lnTo>
                <a:lnTo>
                  <a:pt x="2586567" y="5733256"/>
                </a:lnTo>
                <a:lnTo>
                  <a:pt x="2586831" y="5723467"/>
                </a:lnTo>
                <a:lnTo>
                  <a:pt x="2587625" y="5713413"/>
                </a:lnTo>
                <a:lnTo>
                  <a:pt x="2588683" y="5703094"/>
                </a:lnTo>
                <a:lnTo>
                  <a:pt x="2586567" y="5699125"/>
                </a:lnTo>
                <a:lnTo>
                  <a:pt x="2584979" y="5695686"/>
                </a:lnTo>
                <a:lnTo>
                  <a:pt x="2583656" y="5691717"/>
                </a:lnTo>
                <a:lnTo>
                  <a:pt x="2582333" y="5687484"/>
                </a:lnTo>
                <a:lnTo>
                  <a:pt x="2581275" y="5683250"/>
                </a:lnTo>
                <a:lnTo>
                  <a:pt x="2580217" y="5679017"/>
                </a:lnTo>
                <a:lnTo>
                  <a:pt x="2579158" y="5670286"/>
                </a:lnTo>
                <a:lnTo>
                  <a:pt x="2578629" y="5661290"/>
                </a:lnTo>
                <a:lnTo>
                  <a:pt x="2577836" y="5652029"/>
                </a:lnTo>
                <a:lnTo>
                  <a:pt x="2577306" y="5633773"/>
                </a:lnTo>
                <a:lnTo>
                  <a:pt x="2576777" y="5624777"/>
                </a:lnTo>
                <a:lnTo>
                  <a:pt x="2575719" y="5615517"/>
                </a:lnTo>
                <a:lnTo>
                  <a:pt x="2574396" y="5606786"/>
                </a:lnTo>
                <a:lnTo>
                  <a:pt x="2573338" y="5602552"/>
                </a:lnTo>
                <a:lnTo>
                  <a:pt x="2572279" y="5598848"/>
                </a:lnTo>
                <a:lnTo>
                  <a:pt x="2570692" y="5594615"/>
                </a:lnTo>
                <a:lnTo>
                  <a:pt x="2569104" y="5590646"/>
                </a:lnTo>
                <a:lnTo>
                  <a:pt x="2567252" y="5586942"/>
                </a:lnTo>
                <a:lnTo>
                  <a:pt x="2564871" y="5583238"/>
                </a:lnTo>
                <a:lnTo>
                  <a:pt x="2562490" y="5579798"/>
                </a:lnTo>
                <a:lnTo>
                  <a:pt x="2559844" y="5576359"/>
                </a:lnTo>
                <a:lnTo>
                  <a:pt x="2556669" y="5573184"/>
                </a:lnTo>
                <a:lnTo>
                  <a:pt x="2553229" y="5570009"/>
                </a:lnTo>
                <a:lnTo>
                  <a:pt x="2552171" y="5634038"/>
                </a:lnTo>
                <a:lnTo>
                  <a:pt x="2551377" y="5665788"/>
                </a:lnTo>
                <a:lnTo>
                  <a:pt x="2550583" y="5697802"/>
                </a:lnTo>
                <a:lnTo>
                  <a:pt x="2549261" y="5729288"/>
                </a:lnTo>
                <a:lnTo>
                  <a:pt x="2547673" y="5761038"/>
                </a:lnTo>
                <a:lnTo>
                  <a:pt x="2546350" y="5792788"/>
                </a:lnTo>
                <a:lnTo>
                  <a:pt x="2544233" y="5824538"/>
                </a:lnTo>
                <a:lnTo>
                  <a:pt x="2541588" y="5856023"/>
                </a:lnTo>
                <a:lnTo>
                  <a:pt x="2538942" y="5887509"/>
                </a:lnTo>
                <a:lnTo>
                  <a:pt x="2536031" y="5919259"/>
                </a:lnTo>
                <a:lnTo>
                  <a:pt x="2532592" y="5950479"/>
                </a:lnTo>
                <a:lnTo>
                  <a:pt x="2528623" y="5981965"/>
                </a:lnTo>
                <a:lnTo>
                  <a:pt x="2524125" y="6013186"/>
                </a:lnTo>
                <a:lnTo>
                  <a:pt x="2519363" y="6044406"/>
                </a:lnTo>
                <a:lnTo>
                  <a:pt x="2514071" y="6075627"/>
                </a:lnTo>
                <a:lnTo>
                  <a:pt x="2513013" y="6092296"/>
                </a:lnTo>
                <a:lnTo>
                  <a:pt x="2511954" y="6108965"/>
                </a:lnTo>
                <a:lnTo>
                  <a:pt x="2510102" y="6125104"/>
                </a:lnTo>
                <a:lnTo>
                  <a:pt x="2507721" y="6141509"/>
                </a:lnTo>
                <a:lnTo>
                  <a:pt x="2504811" y="6157384"/>
                </a:lnTo>
                <a:lnTo>
                  <a:pt x="2501900" y="6173523"/>
                </a:lnTo>
                <a:lnTo>
                  <a:pt x="2498461" y="6189134"/>
                </a:lnTo>
                <a:lnTo>
                  <a:pt x="2495286" y="6204744"/>
                </a:lnTo>
                <a:lnTo>
                  <a:pt x="2491317" y="6220619"/>
                </a:lnTo>
                <a:lnTo>
                  <a:pt x="2487348" y="6236229"/>
                </a:lnTo>
                <a:lnTo>
                  <a:pt x="2479675" y="6267186"/>
                </a:lnTo>
                <a:lnTo>
                  <a:pt x="2471473" y="6298406"/>
                </a:lnTo>
                <a:lnTo>
                  <a:pt x="2463536" y="6329363"/>
                </a:lnTo>
                <a:lnTo>
                  <a:pt x="2463271" y="6336771"/>
                </a:lnTo>
                <a:lnTo>
                  <a:pt x="2462742" y="6343650"/>
                </a:lnTo>
                <a:lnTo>
                  <a:pt x="2461154" y="6350265"/>
                </a:lnTo>
                <a:lnTo>
                  <a:pt x="2459567" y="6356615"/>
                </a:lnTo>
                <a:lnTo>
                  <a:pt x="2457186" y="6362700"/>
                </a:lnTo>
                <a:lnTo>
                  <a:pt x="2454804" y="6368256"/>
                </a:lnTo>
                <a:lnTo>
                  <a:pt x="2451894" y="6374077"/>
                </a:lnTo>
                <a:lnTo>
                  <a:pt x="2448454" y="6379898"/>
                </a:lnTo>
                <a:lnTo>
                  <a:pt x="2446338" y="6382015"/>
                </a:lnTo>
                <a:lnTo>
                  <a:pt x="2443956" y="6384396"/>
                </a:lnTo>
                <a:lnTo>
                  <a:pt x="2439988" y="6389159"/>
                </a:lnTo>
                <a:lnTo>
                  <a:pt x="2436019" y="6394979"/>
                </a:lnTo>
                <a:lnTo>
                  <a:pt x="2432579" y="6400536"/>
                </a:lnTo>
                <a:lnTo>
                  <a:pt x="2429140" y="6406621"/>
                </a:lnTo>
                <a:lnTo>
                  <a:pt x="2426229" y="6412971"/>
                </a:lnTo>
                <a:lnTo>
                  <a:pt x="2419879" y="6425671"/>
                </a:lnTo>
                <a:lnTo>
                  <a:pt x="2416440" y="6432021"/>
                </a:lnTo>
                <a:lnTo>
                  <a:pt x="2413265" y="6437842"/>
                </a:lnTo>
                <a:lnTo>
                  <a:pt x="2409296" y="6443398"/>
                </a:lnTo>
                <a:lnTo>
                  <a:pt x="2405327" y="6448954"/>
                </a:lnTo>
                <a:lnTo>
                  <a:pt x="2401094" y="6453452"/>
                </a:lnTo>
                <a:lnTo>
                  <a:pt x="2398977" y="6455834"/>
                </a:lnTo>
                <a:lnTo>
                  <a:pt x="2396596" y="6457686"/>
                </a:lnTo>
                <a:lnTo>
                  <a:pt x="2393950" y="6459538"/>
                </a:lnTo>
                <a:lnTo>
                  <a:pt x="2391040" y="6461390"/>
                </a:lnTo>
                <a:lnTo>
                  <a:pt x="2388394" y="6462448"/>
                </a:lnTo>
                <a:lnTo>
                  <a:pt x="2385483" y="6464036"/>
                </a:lnTo>
                <a:lnTo>
                  <a:pt x="2383102" y="6472238"/>
                </a:lnTo>
                <a:lnTo>
                  <a:pt x="2380192" y="6479911"/>
                </a:lnTo>
                <a:lnTo>
                  <a:pt x="2377281" y="6486525"/>
                </a:lnTo>
                <a:lnTo>
                  <a:pt x="2373577" y="6492875"/>
                </a:lnTo>
                <a:lnTo>
                  <a:pt x="2370138" y="6498431"/>
                </a:lnTo>
                <a:lnTo>
                  <a:pt x="2366169" y="6503459"/>
                </a:lnTo>
                <a:lnTo>
                  <a:pt x="2361936" y="6507956"/>
                </a:lnTo>
                <a:lnTo>
                  <a:pt x="2357438" y="6511925"/>
                </a:lnTo>
                <a:lnTo>
                  <a:pt x="2352675" y="6515365"/>
                </a:lnTo>
                <a:lnTo>
                  <a:pt x="2347648" y="6518275"/>
                </a:lnTo>
                <a:lnTo>
                  <a:pt x="2342356" y="6520656"/>
                </a:lnTo>
                <a:lnTo>
                  <a:pt x="2336800" y="6523038"/>
                </a:lnTo>
                <a:lnTo>
                  <a:pt x="2331244" y="6524890"/>
                </a:lnTo>
                <a:lnTo>
                  <a:pt x="2325423" y="6526742"/>
                </a:lnTo>
                <a:lnTo>
                  <a:pt x="2319338" y="6528329"/>
                </a:lnTo>
                <a:lnTo>
                  <a:pt x="2313252" y="6529388"/>
                </a:lnTo>
                <a:lnTo>
                  <a:pt x="2302669" y="6530975"/>
                </a:lnTo>
                <a:lnTo>
                  <a:pt x="2292086" y="6531769"/>
                </a:lnTo>
                <a:lnTo>
                  <a:pt x="2281767" y="6532563"/>
                </a:lnTo>
                <a:lnTo>
                  <a:pt x="2271183" y="6532563"/>
                </a:lnTo>
                <a:lnTo>
                  <a:pt x="2260865" y="6532298"/>
                </a:lnTo>
                <a:lnTo>
                  <a:pt x="2250281" y="6531504"/>
                </a:lnTo>
                <a:lnTo>
                  <a:pt x="2239963" y="6530446"/>
                </a:lnTo>
                <a:lnTo>
                  <a:pt x="2229379" y="6529123"/>
                </a:lnTo>
                <a:lnTo>
                  <a:pt x="2208742" y="6526213"/>
                </a:lnTo>
                <a:lnTo>
                  <a:pt x="2188104" y="6522773"/>
                </a:lnTo>
                <a:lnTo>
                  <a:pt x="2167202" y="6519334"/>
                </a:lnTo>
                <a:lnTo>
                  <a:pt x="2157148" y="6517746"/>
                </a:lnTo>
                <a:lnTo>
                  <a:pt x="2146565" y="6516423"/>
                </a:lnTo>
                <a:lnTo>
                  <a:pt x="2140744" y="6515365"/>
                </a:lnTo>
                <a:lnTo>
                  <a:pt x="2135452" y="6513777"/>
                </a:lnTo>
                <a:lnTo>
                  <a:pt x="2130425" y="6511661"/>
                </a:lnTo>
                <a:lnTo>
                  <a:pt x="2125663" y="6509279"/>
                </a:lnTo>
                <a:lnTo>
                  <a:pt x="2121429" y="6506104"/>
                </a:lnTo>
                <a:lnTo>
                  <a:pt x="2117196" y="6502665"/>
                </a:lnTo>
                <a:lnTo>
                  <a:pt x="2113492" y="6498431"/>
                </a:lnTo>
                <a:lnTo>
                  <a:pt x="2110317" y="6494198"/>
                </a:lnTo>
                <a:lnTo>
                  <a:pt x="2106877" y="6489436"/>
                </a:lnTo>
                <a:lnTo>
                  <a:pt x="2104231" y="6483879"/>
                </a:lnTo>
                <a:lnTo>
                  <a:pt x="2101586" y="6478588"/>
                </a:lnTo>
                <a:lnTo>
                  <a:pt x="2099469" y="6472502"/>
                </a:lnTo>
                <a:lnTo>
                  <a:pt x="2097352" y="6466417"/>
                </a:lnTo>
                <a:lnTo>
                  <a:pt x="2095765" y="6459802"/>
                </a:lnTo>
                <a:lnTo>
                  <a:pt x="2094177" y="6453188"/>
                </a:lnTo>
                <a:lnTo>
                  <a:pt x="2093119" y="6446309"/>
                </a:lnTo>
                <a:lnTo>
                  <a:pt x="2089150" y="6421967"/>
                </a:lnTo>
                <a:lnTo>
                  <a:pt x="2085181" y="6398154"/>
                </a:lnTo>
                <a:lnTo>
                  <a:pt x="2076979" y="6350265"/>
                </a:lnTo>
                <a:lnTo>
                  <a:pt x="2069042" y="6302640"/>
                </a:lnTo>
                <a:lnTo>
                  <a:pt x="2065073" y="6278563"/>
                </a:lnTo>
                <a:lnTo>
                  <a:pt x="2061369" y="6254750"/>
                </a:lnTo>
                <a:lnTo>
                  <a:pt x="2058194" y="6230409"/>
                </a:lnTo>
                <a:lnTo>
                  <a:pt x="2055019" y="6206331"/>
                </a:lnTo>
                <a:lnTo>
                  <a:pt x="2052638" y="6181990"/>
                </a:lnTo>
                <a:lnTo>
                  <a:pt x="2050521" y="6157648"/>
                </a:lnTo>
                <a:lnTo>
                  <a:pt x="2049463" y="6133306"/>
                </a:lnTo>
                <a:lnTo>
                  <a:pt x="2048669" y="6120871"/>
                </a:lnTo>
                <a:lnTo>
                  <a:pt x="2048669" y="6108700"/>
                </a:lnTo>
                <a:lnTo>
                  <a:pt x="2048404" y="6096265"/>
                </a:lnTo>
                <a:lnTo>
                  <a:pt x="2048669" y="6083829"/>
                </a:lnTo>
                <a:lnTo>
                  <a:pt x="2048934" y="6071129"/>
                </a:lnTo>
                <a:lnTo>
                  <a:pt x="2049727" y="6058694"/>
                </a:lnTo>
                <a:lnTo>
                  <a:pt x="2037821" y="6024827"/>
                </a:lnTo>
                <a:lnTo>
                  <a:pt x="2013215" y="6008159"/>
                </a:lnTo>
                <a:lnTo>
                  <a:pt x="1986492" y="6228027"/>
                </a:lnTo>
                <a:lnTo>
                  <a:pt x="1987286" y="6235700"/>
                </a:lnTo>
                <a:lnTo>
                  <a:pt x="1987550" y="6243109"/>
                </a:lnTo>
                <a:lnTo>
                  <a:pt x="1987550" y="6250781"/>
                </a:lnTo>
                <a:lnTo>
                  <a:pt x="1987550" y="6258190"/>
                </a:lnTo>
                <a:lnTo>
                  <a:pt x="1987021" y="6265598"/>
                </a:lnTo>
                <a:lnTo>
                  <a:pt x="1986227" y="6273006"/>
                </a:lnTo>
                <a:lnTo>
                  <a:pt x="1984904" y="6287559"/>
                </a:lnTo>
                <a:lnTo>
                  <a:pt x="1982259" y="6302375"/>
                </a:lnTo>
                <a:lnTo>
                  <a:pt x="1979613" y="6316663"/>
                </a:lnTo>
                <a:lnTo>
                  <a:pt x="1974056" y="6345767"/>
                </a:lnTo>
                <a:lnTo>
                  <a:pt x="1974056" y="6355556"/>
                </a:lnTo>
                <a:lnTo>
                  <a:pt x="1972998" y="6365346"/>
                </a:lnTo>
                <a:lnTo>
                  <a:pt x="1971940" y="6374606"/>
                </a:lnTo>
                <a:lnTo>
                  <a:pt x="1970352" y="6384131"/>
                </a:lnTo>
                <a:lnTo>
                  <a:pt x="1968236" y="6393127"/>
                </a:lnTo>
                <a:lnTo>
                  <a:pt x="1965854" y="6402123"/>
                </a:lnTo>
                <a:lnTo>
                  <a:pt x="1962944" y="6411119"/>
                </a:lnTo>
                <a:lnTo>
                  <a:pt x="1960034" y="6419850"/>
                </a:lnTo>
                <a:lnTo>
                  <a:pt x="1953948" y="6438106"/>
                </a:lnTo>
                <a:lnTo>
                  <a:pt x="1951303" y="6446838"/>
                </a:lnTo>
                <a:lnTo>
                  <a:pt x="1948656" y="6456098"/>
                </a:lnTo>
                <a:lnTo>
                  <a:pt x="1945746" y="6465094"/>
                </a:lnTo>
                <a:lnTo>
                  <a:pt x="1943894" y="6474619"/>
                </a:lnTo>
                <a:lnTo>
                  <a:pt x="1942042" y="6484144"/>
                </a:lnTo>
                <a:lnTo>
                  <a:pt x="1940719" y="6494198"/>
                </a:lnTo>
                <a:lnTo>
                  <a:pt x="1940190" y="6496315"/>
                </a:lnTo>
                <a:lnTo>
                  <a:pt x="1939661" y="6498167"/>
                </a:lnTo>
                <a:lnTo>
                  <a:pt x="1938602" y="6500548"/>
                </a:lnTo>
                <a:lnTo>
                  <a:pt x="1937544" y="6502665"/>
                </a:lnTo>
                <a:lnTo>
                  <a:pt x="1934370" y="6507427"/>
                </a:lnTo>
                <a:lnTo>
                  <a:pt x="1930400" y="6512454"/>
                </a:lnTo>
                <a:lnTo>
                  <a:pt x="1925638" y="6517746"/>
                </a:lnTo>
                <a:lnTo>
                  <a:pt x="1920611" y="6522773"/>
                </a:lnTo>
                <a:lnTo>
                  <a:pt x="1914526" y="6528065"/>
                </a:lnTo>
                <a:lnTo>
                  <a:pt x="1908440" y="6533092"/>
                </a:lnTo>
                <a:lnTo>
                  <a:pt x="1901825" y="6538119"/>
                </a:lnTo>
                <a:lnTo>
                  <a:pt x="1895211" y="6543146"/>
                </a:lnTo>
                <a:lnTo>
                  <a:pt x="1888596" y="6547379"/>
                </a:lnTo>
                <a:lnTo>
                  <a:pt x="1881981" y="6551084"/>
                </a:lnTo>
                <a:lnTo>
                  <a:pt x="1875631" y="6554788"/>
                </a:lnTo>
                <a:lnTo>
                  <a:pt x="1869546" y="6557698"/>
                </a:lnTo>
                <a:lnTo>
                  <a:pt x="1863990" y="6559815"/>
                </a:lnTo>
                <a:lnTo>
                  <a:pt x="1858963" y="6561667"/>
                </a:lnTo>
                <a:lnTo>
                  <a:pt x="1851025" y="6563784"/>
                </a:lnTo>
                <a:lnTo>
                  <a:pt x="1843088" y="6566165"/>
                </a:lnTo>
                <a:lnTo>
                  <a:pt x="1826420" y="6571986"/>
                </a:lnTo>
                <a:lnTo>
                  <a:pt x="1817952" y="6574631"/>
                </a:lnTo>
                <a:lnTo>
                  <a:pt x="1809486" y="6577013"/>
                </a:lnTo>
                <a:lnTo>
                  <a:pt x="1801019" y="6579659"/>
                </a:lnTo>
                <a:lnTo>
                  <a:pt x="1792288" y="6581775"/>
                </a:lnTo>
                <a:lnTo>
                  <a:pt x="1783821" y="6583098"/>
                </a:lnTo>
                <a:lnTo>
                  <a:pt x="1775090" y="6584156"/>
                </a:lnTo>
                <a:lnTo>
                  <a:pt x="1770856" y="6584421"/>
                </a:lnTo>
                <a:lnTo>
                  <a:pt x="1766359" y="6584421"/>
                </a:lnTo>
                <a:lnTo>
                  <a:pt x="1762125" y="6584421"/>
                </a:lnTo>
                <a:lnTo>
                  <a:pt x="1757892" y="6583892"/>
                </a:lnTo>
                <a:lnTo>
                  <a:pt x="1753394" y="6583098"/>
                </a:lnTo>
                <a:lnTo>
                  <a:pt x="1749161" y="6582304"/>
                </a:lnTo>
                <a:lnTo>
                  <a:pt x="1744663" y="6581246"/>
                </a:lnTo>
                <a:lnTo>
                  <a:pt x="1740430" y="6579923"/>
                </a:lnTo>
                <a:lnTo>
                  <a:pt x="1736196" y="6578071"/>
                </a:lnTo>
                <a:lnTo>
                  <a:pt x="1731698" y="6576219"/>
                </a:lnTo>
                <a:lnTo>
                  <a:pt x="1727465" y="6573838"/>
                </a:lnTo>
                <a:lnTo>
                  <a:pt x="1723231" y="6571192"/>
                </a:lnTo>
                <a:lnTo>
                  <a:pt x="1725613" y="6562461"/>
                </a:lnTo>
                <a:lnTo>
                  <a:pt x="1724554" y="6561667"/>
                </a:lnTo>
                <a:lnTo>
                  <a:pt x="1723496" y="6566694"/>
                </a:lnTo>
                <a:lnTo>
                  <a:pt x="1723231" y="6571192"/>
                </a:lnTo>
                <a:lnTo>
                  <a:pt x="1720850" y="6568811"/>
                </a:lnTo>
                <a:lnTo>
                  <a:pt x="1718204" y="6566694"/>
                </a:lnTo>
                <a:lnTo>
                  <a:pt x="1715559" y="6564842"/>
                </a:lnTo>
                <a:lnTo>
                  <a:pt x="1712913" y="6563254"/>
                </a:lnTo>
                <a:lnTo>
                  <a:pt x="1710267" y="6561931"/>
                </a:lnTo>
                <a:lnTo>
                  <a:pt x="1707621" y="6561138"/>
                </a:lnTo>
                <a:lnTo>
                  <a:pt x="1704711" y="6560609"/>
                </a:lnTo>
                <a:lnTo>
                  <a:pt x="1702065" y="6560344"/>
                </a:lnTo>
                <a:lnTo>
                  <a:pt x="1699419" y="6559815"/>
                </a:lnTo>
                <a:lnTo>
                  <a:pt x="1696773" y="6559815"/>
                </a:lnTo>
                <a:lnTo>
                  <a:pt x="1690953" y="6560344"/>
                </a:lnTo>
                <a:lnTo>
                  <a:pt x="1685131" y="6561138"/>
                </a:lnTo>
                <a:lnTo>
                  <a:pt x="1679575" y="6561931"/>
                </a:lnTo>
                <a:lnTo>
                  <a:pt x="1673754" y="6562990"/>
                </a:lnTo>
                <a:lnTo>
                  <a:pt x="1667934" y="6563519"/>
                </a:lnTo>
                <a:lnTo>
                  <a:pt x="1662377" y="6563784"/>
                </a:lnTo>
                <a:lnTo>
                  <a:pt x="1659467" y="6563519"/>
                </a:lnTo>
                <a:lnTo>
                  <a:pt x="1656821" y="6563254"/>
                </a:lnTo>
                <a:lnTo>
                  <a:pt x="1654176" y="6562990"/>
                </a:lnTo>
                <a:lnTo>
                  <a:pt x="1651529" y="6561931"/>
                </a:lnTo>
                <a:lnTo>
                  <a:pt x="1648619" y="6560873"/>
                </a:lnTo>
                <a:lnTo>
                  <a:pt x="1645973" y="6559550"/>
                </a:lnTo>
                <a:lnTo>
                  <a:pt x="1643592" y="6557698"/>
                </a:lnTo>
                <a:lnTo>
                  <a:pt x="1640946" y="6556111"/>
                </a:lnTo>
                <a:lnTo>
                  <a:pt x="1638565" y="6553465"/>
                </a:lnTo>
                <a:lnTo>
                  <a:pt x="1635919" y="6550554"/>
                </a:lnTo>
                <a:lnTo>
                  <a:pt x="1631950" y="6545263"/>
                </a:lnTo>
                <a:lnTo>
                  <a:pt x="1627717" y="6539442"/>
                </a:lnTo>
                <a:lnTo>
                  <a:pt x="1624013" y="6533356"/>
                </a:lnTo>
                <a:lnTo>
                  <a:pt x="1620838" y="6527271"/>
                </a:lnTo>
                <a:lnTo>
                  <a:pt x="1617927" y="6520921"/>
                </a:lnTo>
                <a:lnTo>
                  <a:pt x="1615281" y="6514571"/>
                </a:lnTo>
                <a:lnTo>
                  <a:pt x="1612900" y="6508221"/>
                </a:lnTo>
                <a:lnTo>
                  <a:pt x="1610784" y="6501606"/>
                </a:lnTo>
                <a:lnTo>
                  <a:pt x="1608931" y="6494992"/>
                </a:lnTo>
                <a:lnTo>
                  <a:pt x="1607344" y="6488377"/>
                </a:lnTo>
                <a:lnTo>
                  <a:pt x="1605756" y="6481498"/>
                </a:lnTo>
                <a:lnTo>
                  <a:pt x="1604699" y="6474884"/>
                </a:lnTo>
                <a:lnTo>
                  <a:pt x="1602581" y="6460596"/>
                </a:lnTo>
                <a:lnTo>
                  <a:pt x="1601259" y="6446573"/>
                </a:lnTo>
                <a:lnTo>
                  <a:pt x="1600200" y="6432286"/>
                </a:lnTo>
                <a:lnTo>
                  <a:pt x="1599142" y="6417734"/>
                </a:lnTo>
                <a:lnTo>
                  <a:pt x="1597819" y="6388894"/>
                </a:lnTo>
                <a:lnTo>
                  <a:pt x="1596496" y="6374606"/>
                </a:lnTo>
                <a:lnTo>
                  <a:pt x="1594909" y="6360584"/>
                </a:lnTo>
                <a:lnTo>
                  <a:pt x="1592792" y="6346561"/>
                </a:lnTo>
                <a:lnTo>
                  <a:pt x="1591734" y="6339681"/>
                </a:lnTo>
                <a:lnTo>
                  <a:pt x="1590146" y="6333067"/>
                </a:lnTo>
                <a:lnTo>
                  <a:pt x="1587765" y="6321690"/>
                </a:lnTo>
                <a:lnTo>
                  <a:pt x="1585648" y="6310313"/>
                </a:lnTo>
                <a:lnTo>
                  <a:pt x="1583796" y="6298671"/>
                </a:lnTo>
                <a:lnTo>
                  <a:pt x="1581944" y="6287294"/>
                </a:lnTo>
                <a:lnTo>
                  <a:pt x="1580886" y="6275388"/>
                </a:lnTo>
                <a:lnTo>
                  <a:pt x="1579827" y="6263481"/>
                </a:lnTo>
                <a:lnTo>
                  <a:pt x="1578240" y="6239669"/>
                </a:lnTo>
                <a:lnTo>
                  <a:pt x="1576917" y="6215592"/>
                </a:lnTo>
                <a:lnTo>
                  <a:pt x="1575594" y="6191515"/>
                </a:lnTo>
                <a:lnTo>
                  <a:pt x="1574536" y="6167438"/>
                </a:lnTo>
                <a:lnTo>
                  <a:pt x="1572948" y="6143625"/>
                </a:lnTo>
                <a:lnTo>
                  <a:pt x="1572684" y="6093619"/>
                </a:lnTo>
                <a:lnTo>
                  <a:pt x="1572684" y="6043348"/>
                </a:lnTo>
                <a:lnTo>
                  <a:pt x="1568450" y="6038850"/>
                </a:lnTo>
                <a:lnTo>
                  <a:pt x="1565275" y="6034088"/>
                </a:lnTo>
                <a:lnTo>
                  <a:pt x="1562365" y="6029325"/>
                </a:lnTo>
                <a:lnTo>
                  <a:pt x="1560248" y="6024034"/>
                </a:lnTo>
                <a:lnTo>
                  <a:pt x="1558926" y="6019006"/>
                </a:lnTo>
                <a:lnTo>
                  <a:pt x="1557867" y="6013979"/>
                </a:lnTo>
                <a:lnTo>
                  <a:pt x="1557338" y="6008423"/>
                </a:lnTo>
                <a:lnTo>
                  <a:pt x="1557074" y="6002602"/>
                </a:lnTo>
                <a:lnTo>
                  <a:pt x="1557074" y="5997311"/>
                </a:lnTo>
                <a:lnTo>
                  <a:pt x="1557338" y="5991490"/>
                </a:lnTo>
                <a:lnTo>
                  <a:pt x="1558131" y="5980113"/>
                </a:lnTo>
                <a:lnTo>
                  <a:pt x="1559190" y="5968736"/>
                </a:lnTo>
                <a:lnTo>
                  <a:pt x="1559984" y="5957359"/>
                </a:lnTo>
                <a:lnTo>
                  <a:pt x="1548871" y="5889625"/>
                </a:lnTo>
                <a:lnTo>
                  <a:pt x="1546490" y="5882217"/>
                </a:lnTo>
                <a:lnTo>
                  <a:pt x="1544109" y="5875338"/>
                </a:lnTo>
                <a:lnTo>
                  <a:pt x="1541992" y="5868194"/>
                </a:lnTo>
                <a:lnTo>
                  <a:pt x="1540140" y="5861315"/>
                </a:lnTo>
                <a:lnTo>
                  <a:pt x="1538552" y="5853906"/>
                </a:lnTo>
                <a:lnTo>
                  <a:pt x="1537494" y="5846763"/>
                </a:lnTo>
                <a:lnTo>
                  <a:pt x="1536171" y="5839884"/>
                </a:lnTo>
                <a:lnTo>
                  <a:pt x="1535377" y="5832475"/>
                </a:lnTo>
                <a:lnTo>
                  <a:pt x="1534054" y="5817659"/>
                </a:lnTo>
                <a:lnTo>
                  <a:pt x="1533525" y="5803371"/>
                </a:lnTo>
                <a:lnTo>
                  <a:pt x="1533261" y="5788819"/>
                </a:lnTo>
                <a:lnTo>
                  <a:pt x="1533261" y="5774002"/>
                </a:lnTo>
                <a:lnTo>
                  <a:pt x="1534054" y="5744369"/>
                </a:lnTo>
                <a:lnTo>
                  <a:pt x="1534584" y="5715000"/>
                </a:lnTo>
                <a:lnTo>
                  <a:pt x="1534848" y="5700448"/>
                </a:lnTo>
                <a:lnTo>
                  <a:pt x="1534584" y="5685631"/>
                </a:lnTo>
                <a:lnTo>
                  <a:pt x="1533790" y="5671079"/>
                </a:lnTo>
                <a:lnTo>
                  <a:pt x="1532467" y="5656792"/>
                </a:lnTo>
                <a:lnTo>
                  <a:pt x="1539611" y="5650971"/>
                </a:lnTo>
                <a:lnTo>
                  <a:pt x="1539081" y="5649119"/>
                </a:lnTo>
                <a:lnTo>
                  <a:pt x="1532467" y="5656792"/>
                </a:lnTo>
                <a:lnTo>
                  <a:pt x="1531145" y="5654146"/>
                </a:lnTo>
                <a:lnTo>
                  <a:pt x="1529821" y="5651500"/>
                </a:lnTo>
                <a:lnTo>
                  <a:pt x="1527969" y="5646473"/>
                </a:lnTo>
                <a:lnTo>
                  <a:pt x="1526646" y="5640917"/>
                </a:lnTo>
                <a:lnTo>
                  <a:pt x="1525588" y="5635625"/>
                </a:lnTo>
                <a:lnTo>
                  <a:pt x="1525059" y="5629804"/>
                </a:lnTo>
                <a:lnTo>
                  <a:pt x="1524794" y="5623984"/>
                </a:lnTo>
                <a:lnTo>
                  <a:pt x="1524001" y="5612342"/>
                </a:lnTo>
                <a:lnTo>
                  <a:pt x="1523471" y="5600436"/>
                </a:lnTo>
                <a:lnTo>
                  <a:pt x="1522942" y="5594879"/>
                </a:lnTo>
                <a:lnTo>
                  <a:pt x="1521884" y="5589323"/>
                </a:lnTo>
                <a:lnTo>
                  <a:pt x="1520825" y="5584031"/>
                </a:lnTo>
                <a:lnTo>
                  <a:pt x="1518709" y="5578740"/>
                </a:lnTo>
                <a:lnTo>
                  <a:pt x="1517386" y="5576094"/>
                </a:lnTo>
                <a:lnTo>
                  <a:pt x="1516327" y="5573713"/>
                </a:lnTo>
                <a:lnTo>
                  <a:pt x="1514740" y="5571331"/>
                </a:lnTo>
                <a:lnTo>
                  <a:pt x="1512888" y="5569215"/>
                </a:lnTo>
                <a:lnTo>
                  <a:pt x="1497542" y="5720292"/>
                </a:lnTo>
                <a:lnTo>
                  <a:pt x="1498071" y="5735373"/>
                </a:lnTo>
                <a:lnTo>
                  <a:pt x="1498071" y="5750454"/>
                </a:lnTo>
                <a:lnTo>
                  <a:pt x="1497542" y="5765271"/>
                </a:lnTo>
                <a:lnTo>
                  <a:pt x="1496484" y="5780352"/>
                </a:lnTo>
                <a:lnTo>
                  <a:pt x="1494896" y="5795169"/>
                </a:lnTo>
                <a:lnTo>
                  <a:pt x="1493044" y="5809721"/>
                </a:lnTo>
                <a:lnTo>
                  <a:pt x="1490927" y="5824538"/>
                </a:lnTo>
                <a:lnTo>
                  <a:pt x="1488811" y="5838825"/>
                </a:lnTo>
                <a:lnTo>
                  <a:pt x="1484048" y="5868194"/>
                </a:lnTo>
                <a:lnTo>
                  <a:pt x="1479286" y="5897298"/>
                </a:lnTo>
                <a:lnTo>
                  <a:pt x="1477434" y="5912115"/>
                </a:lnTo>
                <a:lnTo>
                  <a:pt x="1475581" y="5926667"/>
                </a:lnTo>
                <a:lnTo>
                  <a:pt x="1473994" y="5941484"/>
                </a:lnTo>
                <a:lnTo>
                  <a:pt x="1473200" y="5956565"/>
                </a:lnTo>
                <a:lnTo>
                  <a:pt x="1469496" y="5981700"/>
                </a:lnTo>
                <a:lnTo>
                  <a:pt x="1465792" y="6006571"/>
                </a:lnTo>
                <a:lnTo>
                  <a:pt x="1462088" y="6031706"/>
                </a:lnTo>
                <a:lnTo>
                  <a:pt x="1457325" y="6056048"/>
                </a:lnTo>
                <a:lnTo>
                  <a:pt x="1452563" y="6080125"/>
                </a:lnTo>
                <a:lnTo>
                  <a:pt x="1447536" y="6104467"/>
                </a:lnTo>
                <a:lnTo>
                  <a:pt x="1444361" y="6116109"/>
                </a:lnTo>
                <a:lnTo>
                  <a:pt x="1441451" y="6128015"/>
                </a:lnTo>
                <a:lnTo>
                  <a:pt x="1438011" y="6139392"/>
                </a:lnTo>
                <a:lnTo>
                  <a:pt x="1434836" y="6150769"/>
                </a:lnTo>
                <a:lnTo>
                  <a:pt x="1431131" y="6162411"/>
                </a:lnTo>
                <a:lnTo>
                  <a:pt x="1427163" y="6173523"/>
                </a:lnTo>
                <a:lnTo>
                  <a:pt x="1423459" y="6184636"/>
                </a:lnTo>
                <a:lnTo>
                  <a:pt x="1419225" y="6195748"/>
                </a:lnTo>
                <a:lnTo>
                  <a:pt x="1414727" y="6206596"/>
                </a:lnTo>
                <a:lnTo>
                  <a:pt x="1409700" y="6217179"/>
                </a:lnTo>
                <a:lnTo>
                  <a:pt x="1404938" y="6227763"/>
                </a:lnTo>
                <a:lnTo>
                  <a:pt x="1399646" y="6238346"/>
                </a:lnTo>
                <a:lnTo>
                  <a:pt x="1394090" y="6248665"/>
                </a:lnTo>
                <a:lnTo>
                  <a:pt x="1388270" y="6258454"/>
                </a:lnTo>
                <a:lnTo>
                  <a:pt x="1382448" y="6268509"/>
                </a:lnTo>
                <a:lnTo>
                  <a:pt x="1376098" y="6278563"/>
                </a:lnTo>
                <a:lnTo>
                  <a:pt x="1369484" y="6287823"/>
                </a:lnTo>
                <a:lnTo>
                  <a:pt x="1362340" y="6297084"/>
                </a:lnTo>
                <a:lnTo>
                  <a:pt x="1355197" y="6306609"/>
                </a:lnTo>
                <a:lnTo>
                  <a:pt x="1347259" y="6315604"/>
                </a:lnTo>
                <a:lnTo>
                  <a:pt x="1340115" y="6323277"/>
                </a:lnTo>
                <a:lnTo>
                  <a:pt x="1332971" y="6330686"/>
                </a:lnTo>
                <a:lnTo>
                  <a:pt x="1325563" y="6337300"/>
                </a:lnTo>
                <a:lnTo>
                  <a:pt x="1318154" y="6343386"/>
                </a:lnTo>
                <a:lnTo>
                  <a:pt x="1310481" y="6348413"/>
                </a:lnTo>
                <a:lnTo>
                  <a:pt x="1303073" y="6352911"/>
                </a:lnTo>
                <a:lnTo>
                  <a:pt x="1295400" y="6356879"/>
                </a:lnTo>
                <a:lnTo>
                  <a:pt x="1287728" y="6360319"/>
                </a:lnTo>
                <a:lnTo>
                  <a:pt x="1279790" y="6362700"/>
                </a:lnTo>
                <a:lnTo>
                  <a:pt x="1271852" y="6364817"/>
                </a:lnTo>
                <a:lnTo>
                  <a:pt x="1263651" y="6365611"/>
                </a:lnTo>
                <a:lnTo>
                  <a:pt x="1255713" y="6366140"/>
                </a:lnTo>
                <a:lnTo>
                  <a:pt x="1247246" y="6365875"/>
                </a:lnTo>
                <a:lnTo>
                  <a:pt x="1238779" y="6365081"/>
                </a:lnTo>
                <a:lnTo>
                  <a:pt x="1230048" y="6363494"/>
                </a:lnTo>
                <a:lnTo>
                  <a:pt x="1221052" y="6361113"/>
                </a:lnTo>
                <a:lnTo>
                  <a:pt x="1212056" y="6360584"/>
                </a:lnTo>
                <a:lnTo>
                  <a:pt x="1203854" y="6360319"/>
                </a:lnTo>
                <a:lnTo>
                  <a:pt x="1194859" y="6360319"/>
                </a:lnTo>
                <a:lnTo>
                  <a:pt x="1186127" y="6360319"/>
                </a:lnTo>
                <a:lnTo>
                  <a:pt x="1168665" y="6360848"/>
                </a:lnTo>
                <a:lnTo>
                  <a:pt x="1151467" y="6361377"/>
                </a:lnTo>
                <a:lnTo>
                  <a:pt x="1142736" y="6361377"/>
                </a:lnTo>
                <a:lnTo>
                  <a:pt x="1134004" y="6361113"/>
                </a:lnTo>
                <a:lnTo>
                  <a:pt x="1125273" y="6360584"/>
                </a:lnTo>
                <a:lnTo>
                  <a:pt x="1116806" y="6359525"/>
                </a:lnTo>
                <a:lnTo>
                  <a:pt x="1108075" y="6358202"/>
                </a:lnTo>
                <a:lnTo>
                  <a:pt x="1099344" y="6356086"/>
                </a:lnTo>
                <a:lnTo>
                  <a:pt x="1090877" y="6353704"/>
                </a:lnTo>
                <a:lnTo>
                  <a:pt x="1082411" y="6350265"/>
                </a:lnTo>
                <a:lnTo>
                  <a:pt x="1060186" y="6346031"/>
                </a:lnTo>
                <a:lnTo>
                  <a:pt x="1055423" y="6346561"/>
                </a:lnTo>
                <a:lnTo>
                  <a:pt x="1050661" y="6346825"/>
                </a:lnTo>
                <a:lnTo>
                  <a:pt x="1046163" y="6346561"/>
                </a:lnTo>
                <a:lnTo>
                  <a:pt x="1041929" y="6346031"/>
                </a:lnTo>
                <a:lnTo>
                  <a:pt x="1037696" y="6344709"/>
                </a:lnTo>
                <a:lnTo>
                  <a:pt x="1033992" y="6343386"/>
                </a:lnTo>
                <a:lnTo>
                  <a:pt x="1030023" y="6341269"/>
                </a:lnTo>
                <a:lnTo>
                  <a:pt x="1026584" y="6338888"/>
                </a:lnTo>
                <a:lnTo>
                  <a:pt x="1023409" y="6335713"/>
                </a:lnTo>
                <a:lnTo>
                  <a:pt x="1020234" y="6332538"/>
                </a:lnTo>
                <a:lnTo>
                  <a:pt x="1017323" y="6328569"/>
                </a:lnTo>
                <a:lnTo>
                  <a:pt x="1014942" y="6324336"/>
                </a:lnTo>
                <a:lnTo>
                  <a:pt x="1012561" y="6319838"/>
                </a:lnTo>
                <a:lnTo>
                  <a:pt x="1010709" y="6315075"/>
                </a:lnTo>
                <a:lnTo>
                  <a:pt x="1008856" y="6309519"/>
                </a:lnTo>
                <a:lnTo>
                  <a:pt x="1007534" y="6303698"/>
                </a:lnTo>
                <a:lnTo>
                  <a:pt x="1005152" y="6293644"/>
                </a:lnTo>
                <a:lnTo>
                  <a:pt x="1002771" y="6283590"/>
                </a:lnTo>
                <a:lnTo>
                  <a:pt x="997479" y="6263746"/>
                </a:lnTo>
                <a:lnTo>
                  <a:pt x="991659" y="6243638"/>
                </a:lnTo>
                <a:lnTo>
                  <a:pt x="985838" y="6224059"/>
                </a:lnTo>
                <a:lnTo>
                  <a:pt x="983192" y="6214004"/>
                </a:lnTo>
                <a:lnTo>
                  <a:pt x="980811" y="6203950"/>
                </a:lnTo>
                <a:lnTo>
                  <a:pt x="978694" y="6193631"/>
                </a:lnTo>
                <a:lnTo>
                  <a:pt x="976577" y="6183313"/>
                </a:lnTo>
                <a:lnTo>
                  <a:pt x="974990" y="6173259"/>
                </a:lnTo>
                <a:lnTo>
                  <a:pt x="974196" y="6162675"/>
                </a:lnTo>
                <a:lnTo>
                  <a:pt x="973138" y="6151827"/>
                </a:lnTo>
                <a:lnTo>
                  <a:pt x="973138" y="6140979"/>
                </a:lnTo>
                <a:lnTo>
                  <a:pt x="968640" y="6130396"/>
                </a:lnTo>
                <a:lnTo>
                  <a:pt x="964672" y="6119548"/>
                </a:lnTo>
                <a:lnTo>
                  <a:pt x="960967" y="6108171"/>
                </a:lnTo>
                <a:lnTo>
                  <a:pt x="957263" y="6097323"/>
                </a:lnTo>
                <a:lnTo>
                  <a:pt x="953824" y="6086211"/>
                </a:lnTo>
                <a:lnTo>
                  <a:pt x="951177" y="6074834"/>
                </a:lnTo>
                <a:lnTo>
                  <a:pt x="948532" y="6063721"/>
                </a:lnTo>
                <a:lnTo>
                  <a:pt x="946150" y="6051815"/>
                </a:lnTo>
                <a:lnTo>
                  <a:pt x="943769" y="6040438"/>
                </a:lnTo>
                <a:lnTo>
                  <a:pt x="941917" y="6028531"/>
                </a:lnTo>
                <a:lnTo>
                  <a:pt x="940065" y="6017154"/>
                </a:lnTo>
                <a:lnTo>
                  <a:pt x="938477" y="6005248"/>
                </a:lnTo>
                <a:lnTo>
                  <a:pt x="937419" y="5993342"/>
                </a:lnTo>
                <a:lnTo>
                  <a:pt x="936096" y="5981171"/>
                </a:lnTo>
                <a:lnTo>
                  <a:pt x="934244" y="5957094"/>
                </a:lnTo>
                <a:lnTo>
                  <a:pt x="933186" y="5953919"/>
                </a:lnTo>
                <a:lnTo>
                  <a:pt x="932127" y="5950215"/>
                </a:lnTo>
                <a:lnTo>
                  <a:pt x="931598" y="5945981"/>
                </a:lnTo>
                <a:lnTo>
                  <a:pt x="931334" y="5941748"/>
                </a:lnTo>
                <a:lnTo>
                  <a:pt x="931334" y="5933017"/>
                </a:lnTo>
                <a:lnTo>
                  <a:pt x="931069" y="5928519"/>
                </a:lnTo>
                <a:lnTo>
                  <a:pt x="931069" y="5924286"/>
                </a:lnTo>
                <a:lnTo>
                  <a:pt x="930275" y="5920052"/>
                </a:lnTo>
                <a:lnTo>
                  <a:pt x="929481" y="5916348"/>
                </a:lnTo>
                <a:lnTo>
                  <a:pt x="927894" y="5913173"/>
                </a:lnTo>
                <a:lnTo>
                  <a:pt x="927100" y="5911850"/>
                </a:lnTo>
                <a:lnTo>
                  <a:pt x="925777" y="5910792"/>
                </a:lnTo>
                <a:lnTo>
                  <a:pt x="924719" y="5909469"/>
                </a:lnTo>
                <a:lnTo>
                  <a:pt x="923131" y="5908675"/>
                </a:lnTo>
                <a:lnTo>
                  <a:pt x="921544" y="5907617"/>
                </a:lnTo>
                <a:lnTo>
                  <a:pt x="919956" y="5907088"/>
                </a:lnTo>
                <a:lnTo>
                  <a:pt x="917840" y="5906823"/>
                </a:lnTo>
                <a:lnTo>
                  <a:pt x="915195" y="5906559"/>
                </a:lnTo>
                <a:lnTo>
                  <a:pt x="912548" y="5906823"/>
                </a:lnTo>
                <a:lnTo>
                  <a:pt x="909903" y="5907088"/>
                </a:lnTo>
                <a:lnTo>
                  <a:pt x="907256" y="5919523"/>
                </a:lnTo>
                <a:lnTo>
                  <a:pt x="904347" y="5931694"/>
                </a:lnTo>
                <a:lnTo>
                  <a:pt x="901436" y="5943865"/>
                </a:lnTo>
                <a:lnTo>
                  <a:pt x="899584" y="5949686"/>
                </a:lnTo>
                <a:lnTo>
                  <a:pt x="897467" y="5954977"/>
                </a:lnTo>
                <a:lnTo>
                  <a:pt x="895351" y="5960534"/>
                </a:lnTo>
                <a:lnTo>
                  <a:pt x="892704" y="5965825"/>
                </a:lnTo>
                <a:lnTo>
                  <a:pt x="890059" y="5970852"/>
                </a:lnTo>
                <a:lnTo>
                  <a:pt x="886619" y="5975350"/>
                </a:lnTo>
                <a:lnTo>
                  <a:pt x="883444" y="5979584"/>
                </a:lnTo>
                <a:lnTo>
                  <a:pt x="879475" y="5983288"/>
                </a:lnTo>
                <a:lnTo>
                  <a:pt x="874977" y="5986992"/>
                </a:lnTo>
                <a:lnTo>
                  <a:pt x="869950" y="5990431"/>
                </a:lnTo>
                <a:lnTo>
                  <a:pt x="871274" y="5997575"/>
                </a:lnTo>
                <a:lnTo>
                  <a:pt x="872861" y="6005248"/>
                </a:lnTo>
                <a:lnTo>
                  <a:pt x="873654" y="6012921"/>
                </a:lnTo>
                <a:lnTo>
                  <a:pt x="873919" y="6016890"/>
                </a:lnTo>
                <a:lnTo>
                  <a:pt x="873919" y="6020594"/>
                </a:lnTo>
                <a:lnTo>
                  <a:pt x="873919" y="6024034"/>
                </a:lnTo>
                <a:lnTo>
                  <a:pt x="873390" y="6027738"/>
                </a:lnTo>
                <a:lnTo>
                  <a:pt x="872861" y="6030648"/>
                </a:lnTo>
                <a:lnTo>
                  <a:pt x="871802" y="6033823"/>
                </a:lnTo>
                <a:lnTo>
                  <a:pt x="870744" y="6036204"/>
                </a:lnTo>
                <a:lnTo>
                  <a:pt x="868892" y="6038586"/>
                </a:lnTo>
                <a:lnTo>
                  <a:pt x="866775" y="6040438"/>
                </a:lnTo>
                <a:lnTo>
                  <a:pt x="864130" y="6042025"/>
                </a:lnTo>
                <a:lnTo>
                  <a:pt x="858309" y="6044671"/>
                </a:lnTo>
                <a:lnTo>
                  <a:pt x="852752" y="6047846"/>
                </a:lnTo>
                <a:lnTo>
                  <a:pt x="847461" y="6051286"/>
                </a:lnTo>
                <a:lnTo>
                  <a:pt x="842434" y="6055254"/>
                </a:lnTo>
                <a:lnTo>
                  <a:pt x="837406" y="6059488"/>
                </a:lnTo>
                <a:lnTo>
                  <a:pt x="832645" y="6063721"/>
                </a:lnTo>
                <a:lnTo>
                  <a:pt x="827881" y="6068219"/>
                </a:lnTo>
                <a:lnTo>
                  <a:pt x="823384" y="6072981"/>
                </a:lnTo>
                <a:lnTo>
                  <a:pt x="814123" y="6082771"/>
                </a:lnTo>
                <a:lnTo>
                  <a:pt x="805392" y="6092561"/>
                </a:lnTo>
                <a:lnTo>
                  <a:pt x="796396" y="6102350"/>
                </a:lnTo>
                <a:lnTo>
                  <a:pt x="791898" y="6107113"/>
                </a:lnTo>
                <a:lnTo>
                  <a:pt x="787136" y="6111611"/>
                </a:lnTo>
                <a:lnTo>
                  <a:pt x="761206" y="6114521"/>
                </a:lnTo>
                <a:lnTo>
                  <a:pt x="735013" y="6117696"/>
                </a:lnTo>
                <a:lnTo>
                  <a:pt x="722048" y="6119284"/>
                </a:lnTo>
                <a:lnTo>
                  <a:pt x="708554" y="6120077"/>
                </a:lnTo>
                <a:lnTo>
                  <a:pt x="695590" y="6120871"/>
                </a:lnTo>
                <a:lnTo>
                  <a:pt x="682626" y="6121665"/>
                </a:lnTo>
                <a:lnTo>
                  <a:pt x="669396" y="6122194"/>
                </a:lnTo>
                <a:lnTo>
                  <a:pt x="656431" y="6122194"/>
                </a:lnTo>
                <a:lnTo>
                  <a:pt x="643467" y="6121665"/>
                </a:lnTo>
                <a:lnTo>
                  <a:pt x="630238" y="6120606"/>
                </a:lnTo>
                <a:lnTo>
                  <a:pt x="617273" y="6119548"/>
                </a:lnTo>
                <a:lnTo>
                  <a:pt x="604309" y="6117696"/>
                </a:lnTo>
                <a:lnTo>
                  <a:pt x="591080" y="6115315"/>
                </a:lnTo>
                <a:lnTo>
                  <a:pt x="578115" y="6112140"/>
                </a:lnTo>
                <a:lnTo>
                  <a:pt x="573617" y="6110817"/>
                </a:lnTo>
                <a:lnTo>
                  <a:pt x="569913" y="6108965"/>
                </a:lnTo>
                <a:lnTo>
                  <a:pt x="566473" y="6106584"/>
                </a:lnTo>
                <a:lnTo>
                  <a:pt x="563563" y="6103673"/>
                </a:lnTo>
                <a:lnTo>
                  <a:pt x="561181" y="6100763"/>
                </a:lnTo>
                <a:lnTo>
                  <a:pt x="559065" y="6097323"/>
                </a:lnTo>
                <a:lnTo>
                  <a:pt x="557213" y="6093884"/>
                </a:lnTo>
                <a:lnTo>
                  <a:pt x="555625" y="6089915"/>
                </a:lnTo>
                <a:lnTo>
                  <a:pt x="554567" y="6085681"/>
                </a:lnTo>
                <a:lnTo>
                  <a:pt x="553509" y="6081448"/>
                </a:lnTo>
                <a:lnTo>
                  <a:pt x="551656" y="6072717"/>
                </a:lnTo>
                <a:lnTo>
                  <a:pt x="549275" y="6054725"/>
                </a:lnTo>
                <a:lnTo>
                  <a:pt x="545042" y="6021652"/>
                </a:lnTo>
                <a:lnTo>
                  <a:pt x="540809" y="5989109"/>
                </a:lnTo>
                <a:lnTo>
                  <a:pt x="533400" y="5923756"/>
                </a:lnTo>
                <a:lnTo>
                  <a:pt x="508530" y="5618692"/>
                </a:lnTo>
                <a:lnTo>
                  <a:pt x="506413" y="5612871"/>
                </a:lnTo>
                <a:lnTo>
                  <a:pt x="505090" y="5607579"/>
                </a:lnTo>
                <a:lnTo>
                  <a:pt x="503767" y="5601759"/>
                </a:lnTo>
                <a:lnTo>
                  <a:pt x="502973" y="5596467"/>
                </a:lnTo>
                <a:lnTo>
                  <a:pt x="499269" y="5581915"/>
                </a:lnTo>
                <a:lnTo>
                  <a:pt x="495565" y="5567363"/>
                </a:lnTo>
                <a:lnTo>
                  <a:pt x="492390" y="5552811"/>
                </a:lnTo>
                <a:lnTo>
                  <a:pt x="489744" y="5538523"/>
                </a:lnTo>
                <a:lnTo>
                  <a:pt x="486834" y="5523706"/>
                </a:lnTo>
                <a:lnTo>
                  <a:pt x="484717" y="5509154"/>
                </a:lnTo>
                <a:lnTo>
                  <a:pt x="482600" y="5494338"/>
                </a:lnTo>
                <a:lnTo>
                  <a:pt x="481277" y="5479521"/>
                </a:lnTo>
                <a:lnTo>
                  <a:pt x="479954" y="5464704"/>
                </a:lnTo>
                <a:lnTo>
                  <a:pt x="479161" y="5449888"/>
                </a:lnTo>
                <a:lnTo>
                  <a:pt x="478367" y="5435336"/>
                </a:lnTo>
                <a:lnTo>
                  <a:pt x="478102" y="5420254"/>
                </a:lnTo>
                <a:lnTo>
                  <a:pt x="478102" y="5405438"/>
                </a:lnTo>
                <a:lnTo>
                  <a:pt x="478367" y="5390356"/>
                </a:lnTo>
                <a:lnTo>
                  <a:pt x="479161" y="5375275"/>
                </a:lnTo>
                <a:lnTo>
                  <a:pt x="479954" y="5360194"/>
                </a:lnTo>
                <a:lnTo>
                  <a:pt x="479425" y="5354373"/>
                </a:lnTo>
                <a:lnTo>
                  <a:pt x="479161" y="5349081"/>
                </a:lnTo>
                <a:lnTo>
                  <a:pt x="479161" y="5343261"/>
                </a:lnTo>
                <a:lnTo>
                  <a:pt x="479425" y="5337440"/>
                </a:lnTo>
                <a:lnTo>
                  <a:pt x="479954" y="5331884"/>
                </a:lnTo>
                <a:lnTo>
                  <a:pt x="481013" y="5325798"/>
                </a:lnTo>
                <a:lnTo>
                  <a:pt x="482336" y="5319713"/>
                </a:lnTo>
                <a:lnTo>
                  <a:pt x="484188" y="5313892"/>
                </a:lnTo>
                <a:lnTo>
                  <a:pt x="482336" y="5297488"/>
                </a:lnTo>
                <a:lnTo>
                  <a:pt x="479954" y="5293519"/>
                </a:lnTo>
                <a:lnTo>
                  <a:pt x="477838" y="5289550"/>
                </a:lnTo>
                <a:lnTo>
                  <a:pt x="475986" y="5285581"/>
                </a:lnTo>
                <a:lnTo>
                  <a:pt x="474663" y="5281613"/>
                </a:lnTo>
                <a:lnTo>
                  <a:pt x="473075" y="5277644"/>
                </a:lnTo>
                <a:lnTo>
                  <a:pt x="471753" y="5273411"/>
                </a:lnTo>
                <a:lnTo>
                  <a:pt x="469901" y="5265209"/>
                </a:lnTo>
                <a:lnTo>
                  <a:pt x="468842" y="5256742"/>
                </a:lnTo>
                <a:lnTo>
                  <a:pt x="468313" y="5248011"/>
                </a:lnTo>
                <a:lnTo>
                  <a:pt x="467784" y="5239015"/>
                </a:lnTo>
                <a:lnTo>
                  <a:pt x="467519" y="5230284"/>
                </a:lnTo>
                <a:lnTo>
                  <a:pt x="468313" y="5212556"/>
                </a:lnTo>
                <a:lnTo>
                  <a:pt x="468577" y="5194829"/>
                </a:lnTo>
                <a:lnTo>
                  <a:pt x="468577" y="5185834"/>
                </a:lnTo>
                <a:lnTo>
                  <a:pt x="467784" y="5176573"/>
                </a:lnTo>
                <a:lnTo>
                  <a:pt x="466990" y="5167842"/>
                </a:lnTo>
                <a:lnTo>
                  <a:pt x="465402" y="5159111"/>
                </a:lnTo>
                <a:lnTo>
                  <a:pt x="464344" y="5162815"/>
                </a:lnTo>
                <a:lnTo>
                  <a:pt x="463286" y="5166784"/>
                </a:lnTo>
                <a:lnTo>
                  <a:pt x="461698" y="5174192"/>
                </a:lnTo>
                <a:lnTo>
                  <a:pt x="460640" y="5182129"/>
                </a:lnTo>
                <a:lnTo>
                  <a:pt x="460111" y="5190067"/>
                </a:lnTo>
                <a:lnTo>
                  <a:pt x="460111" y="5197740"/>
                </a:lnTo>
                <a:lnTo>
                  <a:pt x="460111" y="5205942"/>
                </a:lnTo>
                <a:lnTo>
                  <a:pt x="460375" y="5221552"/>
                </a:lnTo>
                <a:lnTo>
                  <a:pt x="460375" y="5229490"/>
                </a:lnTo>
                <a:lnTo>
                  <a:pt x="460375" y="5237427"/>
                </a:lnTo>
                <a:lnTo>
                  <a:pt x="459846" y="5244836"/>
                </a:lnTo>
                <a:lnTo>
                  <a:pt x="458788" y="5252509"/>
                </a:lnTo>
                <a:lnTo>
                  <a:pt x="457465" y="5259917"/>
                </a:lnTo>
                <a:lnTo>
                  <a:pt x="456406" y="5263621"/>
                </a:lnTo>
                <a:lnTo>
                  <a:pt x="455348" y="5267061"/>
                </a:lnTo>
                <a:lnTo>
                  <a:pt x="453761" y="5270500"/>
                </a:lnTo>
                <a:lnTo>
                  <a:pt x="452173" y="5274204"/>
                </a:lnTo>
                <a:lnTo>
                  <a:pt x="450321" y="5277379"/>
                </a:lnTo>
                <a:lnTo>
                  <a:pt x="448204" y="5280819"/>
                </a:lnTo>
                <a:lnTo>
                  <a:pt x="446881" y="5313892"/>
                </a:lnTo>
                <a:lnTo>
                  <a:pt x="445029" y="5346965"/>
                </a:lnTo>
                <a:lnTo>
                  <a:pt x="442913" y="5380038"/>
                </a:lnTo>
                <a:lnTo>
                  <a:pt x="440531" y="5412846"/>
                </a:lnTo>
                <a:lnTo>
                  <a:pt x="438150" y="5446184"/>
                </a:lnTo>
                <a:lnTo>
                  <a:pt x="435504" y="5478992"/>
                </a:lnTo>
                <a:lnTo>
                  <a:pt x="429948" y="5544873"/>
                </a:lnTo>
                <a:lnTo>
                  <a:pt x="423598" y="5610225"/>
                </a:lnTo>
                <a:lnTo>
                  <a:pt x="416719" y="5675577"/>
                </a:lnTo>
                <a:lnTo>
                  <a:pt x="409046" y="5741194"/>
                </a:lnTo>
                <a:lnTo>
                  <a:pt x="401373" y="5806546"/>
                </a:lnTo>
                <a:lnTo>
                  <a:pt x="393171" y="5871898"/>
                </a:lnTo>
                <a:lnTo>
                  <a:pt x="384440" y="5936986"/>
                </a:lnTo>
                <a:lnTo>
                  <a:pt x="366977" y="6067161"/>
                </a:lnTo>
                <a:lnTo>
                  <a:pt x="348722" y="6197336"/>
                </a:lnTo>
                <a:lnTo>
                  <a:pt x="331259" y="6327511"/>
                </a:lnTo>
                <a:lnTo>
                  <a:pt x="332582" y="6332538"/>
                </a:lnTo>
                <a:lnTo>
                  <a:pt x="333111" y="6337300"/>
                </a:lnTo>
                <a:lnTo>
                  <a:pt x="333640" y="6341798"/>
                </a:lnTo>
                <a:lnTo>
                  <a:pt x="333640" y="6346296"/>
                </a:lnTo>
                <a:lnTo>
                  <a:pt x="333640" y="6350794"/>
                </a:lnTo>
                <a:lnTo>
                  <a:pt x="333111" y="6355292"/>
                </a:lnTo>
                <a:lnTo>
                  <a:pt x="332582" y="6359525"/>
                </a:lnTo>
                <a:lnTo>
                  <a:pt x="331523" y="6364023"/>
                </a:lnTo>
                <a:lnTo>
                  <a:pt x="329406" y="6372490"/>
                </a:lnTo>
                <a:lnTo>
                  <a:pt x="326761" y="6380692"/>
                </a:lnTo>
                <a:lnTo>
                  <a:pt x="320940" y="6397361"/>
                </a:lnTo>
                <a:lnTo>
                  <a:pt x="319882" y="6404504"/>
                </a:lnTo>
                <a:lnTo>
                  <a:pt x="318294" y="6411384"/>
                </a:lnTo>
                <a:lnTo>
                  <a:pt x="316706" y="6418792"/>
                </a:lnTo>
                <a:lnTo>
                  <a:pt x="314854" y="6425671"/>
                </a:lnTo>
                <a:lnTo>
                  <a:pt x="313267" y="6432550"/>
                </a:lnTo>
                <a:lnTo>
                  <a:pt x="311150" y="6439165"/>
                </a:lnTo>
                <a:lnTo>
                  <a:pt x="308504" y="6446309"/>
                </a:lnTo>
                <a:lnTo>
                  <a:pt x="306123" y="6452923"/>
                </a:lnTo>
                <a:lnTo>
                  <a:pt x="303477" y="6459273"/>
                </a:lnTo>
                <a:lnTo>
                  <a:pt x="300831" y="6465888"/>
                </a:lnTo>
                <a:lnTo>
                  <a:pt x="298186" y="6471709"/>
                </a:lnTo>
                <a:lnTo>
                  <a:pt x="295011" y="6478059"/>
                </a:lnTo>
                <a:lnTo>
                  <a:pt x="291836" y="6483879"/>
                </a:lnTo>
                <a:lnTo>
                  <a:pt x="288397" y="6489965"/>
                </a:lnTo>
                <a:lnTo>
                  <a:pt x="285221" y="6495256"/>
                </a:lnTo>
                <a:lnTo>
                  <a:pt x="281781" y="6500813"/>
                </a:lnTo>
                <a:lnTo>
                  <a:pt x="278077" y="6505840"/>
                </a:lnTo>
                <a:lnTo>
                  <a:pt x="274638" y="6510867"/>
                </a:lnTo>
                <a:lnTo>
                  <a:pt x="270669" y="6515629"/>
                </a:lnTo>
                <a:lnTo>
                  <a:pt x="266965" y="6520127"/>
                </a:lnTo>
                <a:lnTo>
                  <a:pt x="262996" y="6524361"/>
                </a:lnTo>
                <a:lnTo>
                  <a:pt x="259027" y="6528065"/>
                </a:lnTo>
                <a:lnTo>
                  <a:pt x="255324" y="6531504"/>
                </a:lnTo>
                <a:lnTo>
                  <a:pt x="251354" y="6534944"/>
                </a:lnTo>
                <a:lnTo>
                  <a:pt x="247386" y="6537854"/>
                </a:lnTo>
                <a:lnTo>
                  <a:pt x="243417" y="6540500"/>
                </a:lnTo>
                <a:lnTo>
                  <a:pt x="239448" y="6542617"/>
                </a:lnTo>
                <a:lnTo>
                  <a:pt x="235744" y="6544734"/>
                </a:lnTo>
                <a:lnTo>
                  <a:pt x="231775" y="6546321"/>
                </a:lnTo>
                <a:lnTo>
                  <a:pt x="227806" y="6547644"/>
                </a:lnTo>
                <a:lnTo>
                  <a:pt x="223838" y="6548438"/>
                </a:lnTo>
                <a:lnTo>
                  <a:pt x="219869" y="6548702"/>
                </a:lnTo>
                <a:lnTo>
                  <a:pt x="216695" y="6550819"/>
                </a:lnTo>
                <a:lnTo>
                  <a:pt x="212990" y="6552936"/>
                </a:lnTo>
                <a:lnTo>
                  <a:pt x="209551" y="6554523"/>
                </a:lnTo>
                <a:lnTo>
                  <a:pt x="206375" y="6556111"/>
                </a:lnTo>
                <a:lnTo>
                  <a:pt x="202671" y="6557434"/>
                </a:lnTo>
                <a:lnTo>
                  <a:pt x="199496" y="6558756"/>
                </a:lnTo>
                <a:lnTo>
                  <a:pt x="192352" y="6560609"/>
                </a:lnTo>
                <a:lnTo>
                  <a:pt x="185209" y="6561667"/>
                </a:lnTo>
                <a:lnTo>
                  <a:pt x="178329" y="6562461"/>
                </a:lnTo>
                <a:lnTo>
                  <a:pt x="171186" y="6562725"/>
                </a:lnTo>
                <a:lnTo>
                  <a:pt x="164042" y="6562990"/>
                </a:lnTo>
                <a:lnTo>
                  <a:pt x="149754" y="6562990"/>
                </a:lnTo>
                <a:lnTo>
                  <a:pt x="142611" y="6562990"/>
                </a:lnTo>
                <a:lnTo>
                  <a:pt x="135467" y="6563254"/>
                </a:lnTo>
                <a:lnTo>
                  <a:pt x="128588" y="6563519"/>
                </a:lnTo>
                <a:lnTo>
                  <a:pt x="121180" y="6564577"/>
                </a:lnTo>
                <a:lnTo>
                  <a:pt x="114300" y="6565900"/>
                </a:lnTo>
                <a:lnTo>
                  <a:pt x="107421" y="6568017"/>
                </a:lnTo>
                <a:lnTo>
                  <a:pt x="44980" y="6563254"/>
                </a:lnTo>
                <a:lnTo>
                  <a:pt x="39952" y="6563254"/>
                </a:lnTo>
                <a:lnTo>
                  <a:pt x="34396" y="6562990"/>
                </a:lnTo>
                <a:lnTo>
                  <a:pt x="31750" y="6562725"/>
                </a:lnTo>
                <a:lnTo>
                  <a:pt x="28840" y="6561931"/>
                </a:lnTo>
                <a:lnTo>
                  <a:pt x="26459" y="6561138"/>
                </a:lnTo>
                <a:lnTo>
                  <a:pt x="23813" y="6560344"/>
                </a:lnTo>
                <a:lnTo>
                  <a:pt x="21696" y="6559021"/>
                </a:lnTo>
                <a:lnTo>
                  <a:pt x="19580" y="6557434"/>
                </a:lnTo>
                <a:lnTo>
                  <a:pt x="17992" y="6556111"/>
                </a:lnTo>
                <a:lnTo>
                  <a:pt x="16669" y="6554259"/>
                </a:lnTo>
                <a:lnTo>
                  <a:pt x="15346" y="6552142"/>
                </a:lnTo>
                <a:lnTo>
                  <a:pt x="14817" y="6550025"/>
                </a:lnTo>
                <a:lnTo>
                  <a:pt x="14817" y="6547644"/>
                </a:lnTo>
                <a:lnTo>
                  <a:pt x="15082" y="6544734"/>
                </a:lnTo>
                <a:lnTo>
                  <a:pt x="16404" y="6537325"/>
                </a:lnTo>
                <a:lnTo>
                  <a:pt x="17463" y="6530181"/>
                </a:lnTo>
                <a:lnTo>
                  <a:pt x="17992" y="6523038"/>
                </a:lnTo>
                <a:lnTo>
                  <a:pt x="19050" y="6515894"/>
                </a:lnTo>
                <a:lnTo>
                  <a:pt x="19315" y="6508750"/>
                </a:lnTo>
                <a:lnTo>
                  <a:pt x="19580" y="6501342"/>
                </a:lnTo>
                <a:lnTo>
                  <a:pt x="19580" y="6487319"/>
                </a:lnTo>
                <a:lnTo>
                  <a:pt x="18786" y="6473296"/>
                </a:lnTo>
                <a:lnTo>
                  <a:pt x="17727" y="6459273"/>
                </a:lnTo>
                <a:lnTo>
                  <a:pt x="16404" y="6444986"/>
                </a:lnTo>
                <a:lnTo>
                  <a:pt x="14552" y="6431227"/>
                </a:lnTo>
                <a:lnTo>
                  <a:pt x="10584" y="6403181"/>
                </a:lnTo>
                <a:lnTo>
                  <a:pt x="8732" y="6389159"/>
                </a:lnTo>
                <a:lnTo>
                  <a:pt x="7144" y="6375400"/>
                </a:lnTo>
                <a:lnTo>
                  <a:pt x="6086" y="6361113"/>
                </a:lnTo>
                <a:lnTo>
                  <a:pt x="5027" y="6346825"/>
                </a:lnTo>
                <a:lnTo>
                  <a:pt x="4763" y="6333067"/>
                </a:lnTo>
                <a:lnTo>
                  <a:pt x="4763" y="6325923"/>
                </a:lnTo>
                <a:lnTo>
                  <a:pt x="5027" y="6318779"/>
                </a:lnTo>
                <a:lnTo>
                  <a:pt x="5821" y="6307931"/>
                </a:lnTo>
                <a:lnTo>
                  <a:pt x="6086" y="6297084"/>
                </a:lnTo>
                <a:lnTo>
                  <a:pt x="6086" y="6275388"/>
                </a:lnTo>
                <a:lnTo>
                  <a:pt x="5556" y="6253956"/>
                </a:lnTo>
                <a:lnTo>
                  <a:pt x="4498" y="6232261"/>
                </a:lnTo>
                <a:lnTo>
                  <a:pt x="2382" y="6188869"/>
                </a:lnTo>
                <a:lnTo>
                  <a:pt x="1323" y="6167173"/>
                </a:lnTo>
                <a:lnTo>
                  <a:pt x="265" y="6145477"/>
                </a:lnTo>
                <a:lnTo>
                  <a:pt x="0" y="6123781"/>
                </a:lnTo>
                <a:lnTo>
                  <a:pt x="0" y="6102350"/>
                </a:lnTo>
                <a:lnTo>
                  <a:pt x="265" y="6091502"/>
                </a:lnTo>
                <a:lnTo>
                  <a:pt x="530" y="6080654"/>
                </a:lnTo>
                <a:lnTo>
                  <a:pt x="1323" y="6070071"/>
                </a:lnTo>
                <a:lnTo>
                  <a:pt x="2117" y="6059223"/>
                </a:lnTo>
                <a:lnTo>
                  <a:pt x="3440" y="6048375"/>
                </a:lnTo>
                <a:lnTo>
                  <a:pt x="4763" y="6037792"/>
                </a:lnTo>
                <a:lnTo>
                  <a:pt x="6350" y="6027209"/>
                </a:lnTo>
                <a:lnTo>
                  <a:pt x="8467" y="6016361"/>
                </a:lnTo>
                <a:lnTo>
                  <a:pt x="10584" y="6005777"/>
                </a:lnTo>
                <a:lnTo>
                  <a:pt x="13230" y="5995194"/>
                </a:lnTo>
                <a:lnTo>
                  <a:pt x="16404" y="5984611"/>
                </a:lnTo>
                <a:lnTo>
                  <a:pt x="19580" y="5974027"/>
                </a:lnTo>
                <a:lnTo>
                  <a:pt x="20638" y="5948363"/>
                </a:lnTo>
                <a:lnTo>
                  <a:pt x="21167" y="5922963"/>
                </a:lnTo>
                <a:lnTo>
                  <a:pt x="21696" y="5897827"/>
                </a:lnTo>
                <a:lnTo>
                  <a:pt x="22755" y="5872163"/>
                </a:lnTo>
                <a:lnTo>
                  <a:pt x="23813" y="5846763"/>
                </a:lnTo>
                <a:lnTo>
                  <a:pt x="24607" y="5834063"/>
                </a:lnTo>
                <a:lnTo>
                  <a:pt x="25930" y="5821363"/>
                </a:lnTo>
                <a:lnTo>
                  <a:pt x="27517" y="5808663"/>
                </a:lnTo>
                <a:lnTo>
                  <a:pt x="28840" y="5796227"/>
                </a:lnTo>
                <a:lnTo>
                  <a:pt x="30957" y="5783792"/>
                </a:lnTo>
                <a:lnTo>
                  <a:pt x="33602" y="5771356"/>
                </a:lnTo>
                <a:lnTo>
                  <a:pt x="31486" y="5757334"/>
                </a:lnTo>
                <a:lnTo>
                  <a:pt x="29634" y="5743575"/>
                </a:lnTo>
                <a:lnTo>
                  <a:pt x="28575" y="5729552"/>
                </a:lnTo>
                <a:lnTo>
                  <a:pt x="28311" y="5716059"/>
                </a:lnTo>
                <a:lnTo>
                  <a:pt x="28311" y="5702300"/>
                </a:lnTo>
                <a:lnTo>
                  <a:pt x="28575" y="5688277"/>
                </a:lnTo>
                <a:lnTo>
                  <a:pt x="29634" y="5674784"/>
                </a:lnTo>
                <a:lnTo>
                  <a:pt x="30427" y="5661025"/>
                </a:lnTo>
                <a:lnTo>
                  <a:pt x="33073" y="5633773"/>
                </a:lnTo>
                <a:lnTo>
                  <a:pt x="36248" y="5606256"/>
                </a:lnTo>
                <a:lnTo>
                  <a:pt x="39159" y="5579269"/>
                </a:lnTo>
                <a:lnTo>
                  <a:pt x="40481" y="5565511"/>
                </a:lnTo>
                <a:lnTo>
                  <a:pt x="41275" y="5552281"/>
                </a:lnTo>
                <a:lnTo>
                  <a:pt x="44715" y="5501217"/>
                </a:lnTo>
                <a:lnTo>
                  <a:pt x="47625" y="5450417"/>
                </a:lnTo>
                <a:lnTo>
                  <a:pt x="50800" y="5399352"/>
                </a:lnTo>
                <a:lnTo>
                  <a:pt x="53181" y="5348288"/>
                </a:lnTo>
                <a:lnTo>
                  <a:pt x="55298" y="5297488"/>
                </a:lnTo>
                <a:lnTo>
                  <a:pt x="57415" y="5246423"/>
                </a:lnTo>
                <a:lnTo>
                  <a:pt x="58738" y="5195359"/>
                </a:lnTo>
                <a:lnTo>
                  <a:pt x="60325" y="5144029"/>
                </a:lnTo>
                <a:lnTo>
                  <a:pt x="57415" y="4450556"/>
                </a:lnTo>
                <a:lnTo>
                  <a:pt x="58473" y="4400021"/>
                </a:lnTo>
                <a:lnTo>
                  <a:pt x="58209" y="4357688"/>
                </a:lnTo>
                <a:lnTo>
                  <a:pt x="57944" y="4315354"/>
                </a:lnTo>
                <a:lnTo>
                  <a:pt x="53181" y="3858948"/>
                </a:lnTo>
                <a:lnTo>
                  <a:pt x="52123" y="3744648"/>
                </a:lnTo>
                <a:lnTo>
                  <a:pt x="51329" y="3630613"/>
                </a:lnTo>
                <a:lnTo>
                  <a:pt x="50800" y="3516577"/>
                </a:lnTo>
                <a:lnTo>
                  <a:pt x="50007" y="3402542"/>
                </a:lnTo>
                <a:lnTo>
                  <a:pt x="50007" y="3382169"/>
                </a:lnTo>
                <a:lnTo>
                  <a:pt x="49477" y="3361796"/>
                </a:lnTo>
                <a:lnTo>
                  <a:pt x="47890" y="3321315"/>
                </a:lnTo>
                <a:lnTo>
                  <a:pt x="46038" y="3280569"/>
                </a:lnTo>
                <a:lnTo>
                  <a:pt x="45509" y="3259931"/>
                </a:lnTo>
                <a:lnTo>
                  <a:pt x="44980" y="3239823"/>
                </a:lnTo>
                <a:lnTo>
                  <a:pt x="44715" y="3219715"/>
                </a:lnTo>
                <a:lnTo>
                  <a:pt x="44715" y="3199077"/>
                </a:lnTo>
                <a:lnTo>
                  <a:pt x="44980" y="3178969"/>
                </a:lnTo>
                <a:lnTo>
                  <a:pt x="45773" y="3158596"/>
                </a:lnTo>
                <a:lnTo>
                  <a:pt x="47096" y="3138223"/>
                </a:lnTo>
                <a:lnTo>
                  <a:pt x="49213" y="3117850"/>
                </a:lnTo>
                <a:lnTo>
                  <a:pt x="50271" y="3108061"/>
                </a:lnTo>
                <a:lnTo>
                  <a:pt x="51859" y="3097742"/>
                </a:lnTo>
                <a:lnTo>
                  <a:pt x="53711" y="3087688"/>
                </a:lnTo>
                <a:lnTo>
                  <a:pt x="55563" y="3077634"/>
                </a:lnTo>
                <a:lnTo>
                  <a:pt x="52388" y="3050117"/>
                </a:lnTo>
                <a:lnTo>
                  <a:pt x="50007" y="3022336"/>
                </a:lnTo>
                <a:lnTo>
                  <a:pt x="48155" y="2994819"/>
                </a:lnTo>
                <a:lnTo>
                  <a:pt x="47096" y="2967038"/>
                </a:lnTo>
                <a:lnTo>
                  <a:pt x="45773" y="2939256"/>
                </a:lnTo>
                <a:lnTo>
                  <a:pt x="45244" y="2911475"/>
                </a:lnTo>
                <a:lnTo>
                  <a:pt x="44980" y="2883959"/>
                </a:lnTo>
                <a:lnTo>
                  <a:pt x="44715" y="2856442"/>
                </a:lnTo>
                <a:lnTo>
                  <a:pt x="45244" y="2800879"/>
                </a:lnTo>
                <a:lnTo>
                  <a:pt x="45773" y="2745317"/>
                </a:lnTo>
                <a:lnTo>
                  <a:pt x="46832" y="2689754"/>
                </a:lnTo>
                <a:lnTo>
                  <a:pt x="47361" y="2634721"/>
                </a:lnTo>
                <a:lnTo>
                  <a:pt x="47625" y="2603236"/>
                </a:lnTo>
                <a:lnTo>
                  <a:pt x="47361" y="2572015"/>
                </a:lnTo>
                <a:lnTo>
                  <a:pt x="46832" y="2509044"/>
                </a:lnTo>
                <a:lnTo>
                  <a:pt x="46038" y="2446338"/>
                </a:lnTo>
                <a:lnTo>
                  <a:pt x="45773" y="2383632"/>
                </a:lnTo>
                <a:lnTo>
                  <a:pt x="45773" y="2352146"/>
                </a:lnTo>
                <a:lnTo>
                  <a:pt x="46038" y="2320661"/>
                </a:lnTo>
                <a:lnTo>
                  <a:pt x="46832" y="2289175"/>
                </a:lnTo>
                <a:lnTo>
                  <a:pt x="47625" y="2257954"/>
                </a:lnTo>
                <a:lnTo>
                  <a:pt x="48948" y="2226733"/>
                </a:lnTo>
                <a:lnTo>
                  <a:pt x="50271" y="2195513"/>
                </a:lnTo>
                <a:lnTo>
                  <a:pt x="52388" y="2164027"/>
                </a:lnTo>
                <a:lnTo>
                  <a:pt x="55298" y="2132542"/>
                </a:lnTo>
                <a:lnTo>
                  <a:pt x="53181" y="2101586"/>
                </a:lnTo>
                <a:lnTo>
                  <a:pt x="51594" y="2070100"/>
                </a:lnTo>
                <a:lnTo>
                  <a:pt x="50007" y="2039144"/>
                </a:lnTo>
                <a:lnTo>
                  <a:pt x="48948" y="2007659"/>
                </a:lnTo>
                <a:lnTo>
                  <a:pt x="47890" y="1976438"/>
                </a:lnTo>
                <a:lnTo>
                  <a:pt x="47096" y="1945217"/>
                </a:lnTo>
                <a:lnTo>
                  <a:pt x="46832" y="1913996"/>
                </a:lnTo>
                <a:lnTo>
                  <a:pt x="46567" y="1882775"/>
                </a:lnTo>
                <a:lnTo>
                  <a:pt x="46567" y="1820334"/>
                </a:lnTo>
                <a:lnTo>
                  <a:pt x="47096" y="1757892"/>
                </a:lnTo>
                <a:lnTo>
                  <a:pt x="47890" y="1695450"/>
                </a:lnTo>
                <a:lnTo>
                  <a:pt x="49477" y="1633009"/>
                </a:lnTo>
                <a:lnTo>
                  <a:pt x="52917" y="1508125"/>
                </a:lnTo>
                <a:lnTo>
                  <a:pt x="54240" y="1445684"/>
                </a:lnTo>
                <a:lnTo>
                  <a:pt x="55827" y="1383242"/>
                </a:lnTo>
                <a:lnTo>
                  <a:pt x="57150" y="1320800"/>
                </a:lnTo>
                <a:lnTo>
                  <a:pt x="57944" y="1258094"/>
                </a:lnTo>
                <a:lnTo>
                  <a:pt x="57944" y="1195652"/>
                </a:lnTo>
                <a:lnTo>
                  <a:pt x="57944" y="1164431"/>
                </a:lnTo>
                <a:lnTo>
                  <a:pt x="57415" y="1133210"/>
                </a:lnTo>
                <a:lnTo>
                  <a:pt x="58473" y="1116542"/>
                </a:lnTo>
                <a:lnTo>
                  <a:pt x="57150" y="800100"/>
                </a:lnTo>
                <a:lnTo>
                  <a:pt x="56621" y="783431"/>
                </a:lnTo>
                <a:lnTo>
                  <a:pt x="56621" y="775229"/>
                </a:lnTo>
                <a:lnTo>
                  <a:pt x="57150" y="767292"/>
                </a:lnTo>
                <a:lnTo>
                  <a:pt x="57680" y="763323"/>
                </a:lnTo>
                <a:lnTo>
                  <a:pt x="58209" y="759354"/>
                </a:lnTo>
                <a:lnTo>
                  <a:pt x="59002" y="755650"/>
                </a:lnTo>
                <a:lnTo>
                  <a:pt x="60325" y="751681"/>
                </a:lnTo>
                <a:lnTo>
                  <a:pt x="61913" y="748242"/>
                </a:lnTo>
                <a:lnTo>
                  <a:pt x="63765" y="744802"/>
                </a:lnTo>
                <a:lnTo>
                  <a:pt x="65881" y="741363"/>
                </a:lnTo>
                <a:lnTo>
                  <a:pt x="68527" y="737923"/>
                </a:lnTo>
                <a:lnTo>
                  <a:pt x="66411" y="734219"/>
                </a:lnTo>
                <a:lnTo>
                  <a:pt x="64559" y="730779"/>
                </a:lnTo>
                <a:lnTo>
                  <a:pt x="63236" y="727075"/>
                </a:lnTo>
                <a:lnTo>
                  <a:pt x="62177" y="723371"/>
                </a:lnTo>
                <a:lnTo>
                  <a:pt x="60855" y="719931"/>
                </a:lnTo>
                <a:lnTo>
                  <a:pt x="60325" y="716492"/>
                </a:lnTo>
                <a:lnTo>
                  <a:pt x="59532" y="712788"/>
                </a:lnTo>
                <a:lnTo>
                  <a:pt x="59002" y="709348"/>
                </a:lnTo>
                <a:lnTo>
                  <a:pt x="58738" y="701940"/>
                </a:lnTo>
                <a:lnTo>
                  <a:pt x="58738" y="695061"/>
                </a:lnTo>
                <a:lnTo>
                  <a:pt x="59796" y="688181"/>
                </a:lnTo>
                <a:lnTo>
                  <a:pt x="60590" y="681038"/>
                </a:lnTo>
                <a:lnTo>
                  <a:pt x="62177" y="673894"/>
                </a:lnTo>
                <a:lnTo>
                  <a:pt x="63765" y="667015"/>
                </a:lnTo>
                <a:lnTo>
                  <a:pt x="66940" y="653256"/>
                </a:lnTo>
                <a:lnTo>
                  <a:pt x="68792" y="646113"/>
                </a:lnTo>
                <a:lnTo>
                  <a:pt x="70380" y="639233"/>
                </a:lnTo>
                <a:lnTo>
                  <a:pt x="71438" y="632090"/>
                </a:lnTo>
                <a:lnTo>
                  <a:pt x="72496" y="625211"/>
                </a:lnTo>
                <a:lnTo>
                  <a:pt x="70115" y="618861"/>
                </a:lnTo>
                <a:lnTo>
                  <a:pt x="68527" y="612511"/>
                </a:lnTo>
                <a:lnTo>
                  <a:pt x="67469" y="606425"/>
                </a:lnTo>
                <a:lnTo>
                  <a:pt x="66940" y="600075"/>
                </a:lnTo>
                <a:lnTo>
                  <a:pt x="66675" y="593725"/>
                </a:lnTo>
                <a:lnTo>
                  <a:pt x="66675" y="587375"/>
                </a:lnTo>
                <a:lnTo>
                  <a:pt x="66940" y="581025"/>
                </a:lnTo>
                <a:lnTo>
                  <a:pt x="67469" y="574675"/>
                </a:lnTo>
                <a:lnTo>
                  <a:pt x="70380" y="549275"/>
                </a:lnTo>
                <a:lnTo>
                  <a:pt x="70909" y="542925"/>
                </a:lnTo>
                <a:lnTo>
                  <a:pt x="71173" y="536575"/>
                </a:lnTo>
                <a:lnTo>
                  <a:pt x="71438" y="530490"/>
                </a:lnTo>
                <a:lnTo>
                  <a:pt x="71173" y="524140"/>
                </a:lnTo>
                <a:lnTo>
                  <a:pt x="70380" y="496623"/>
                </a:lnTo>
                <a:lnTo>
                  <a:pt x="70115" y="469106"/>
                </a:lnTo>
                <a:lnTo>
                  <a:pt x="70115" y="441590"/>
                </a:lnTo>
                <a:lnTo>
                  <a:pt x="70644" y="414338"/>
                </a:lnTo>
                <a:lnTo>
                  <a:pt x="71438" y="387086"/>
                </a:lnTo>
                <a:lnTo>
                  <a:pt x="72496" y="359569"/>
                </a:lnTo>
                <a:lnTo>
                  <a:pt x="73819" y="332052"/>
                </a:lnTo>
                <a:lnTo>
                  <a:pt x="75407" y="305065"/>
                </a:lnTo>
                <a:lnTo>
                  <a:pt x="79111" y="250296"/>
                </a:lnTo>
                <a:lnTo>
                  <a:pt x="83344" y="195792"/>
                </a:lnTo>
                <a:lnTo>
                  <a:pt x="87313" y="141288"/>
                </a:lnTo>
                <a:lnTo>
                  <a:pt x="90752" y="86519"/>
                </a:lnTo>
                <a:lnTo>
                  <a:pt x="91282" y="77258"/>
                </a:lnTo>
                <a:lnTo>
                  <a:pt x="92340" y="68263"/>
                </a:lnTo>
                <a:lnTo>
                  <a:pt x="93927" y="59002"/>
                </a:lnTo>
                <a:lnTo>
                  <a:pt x="95250" y="50800"/>
                </a:lnTo>
                <a:lnTo>
                  <a:pt x="97367" y="42598"/>
                </a:lnTo>
                <a:lnTo>
                  <a:pt x="99748" y="34925"/>
                </a:lnTo>
                <a:lnTo>
                  <a:pt x="101336" y="31486"/>
                </a:lnTo>
                <a:lnTo>
                  <a:pt x="102923" y="28046"/>
                </a:lnTo>
                <a:lnTo>
                  <a:pt x="104511" y="25135"/>
                </a:lnTo>
                <a:lnTo>
                  <a:pt x="106098" y="21960"/>
                </a:lnTo>
                <a:lnTo>
                  <a:pt x="108215" y="19315"/>
                </a:lnTo>
                <a:lnTo>
                  <a:pt x="110332" y="16669"/>
                </a:lnTo>
                <a:lnTo>
                  <a:pt x="112448" y="14552"/>
                </a:lnTo>
                <a:lnTo>
                  <a:pt x="114830" y="12436"/>
                </a:lnTo>
                <a:lnTo>
                  <a:pt x="117740" y="10848"/>
                </a:lnTo>
                <a:lnTo>
                  <a:pt x="120386" y="9261"/>
                </a:lnTo>
                <a:lnTo>
                  <a:pt x="123296" y="8202"/>
                </a:lnTo>
                <a:lnTo>
                  <a:pt x="126471" y="7144"/>
                </a:lnTo>
                <a:lnTo>
                  <a:pt x="129646" y="6879"/>
                </a:lnTo>
                <a:lnTo>
                  <a:pt x="133086" y="6615"/>
                </a:lnTo>
                <a:lnTo>
                  <a:pt x="137054" y="6879"/>
                </a:lnTo>
                <a:lnTo>
                  <a:pt x="140494" y="7673"/>
                </a:lnTo>
                <a:lnTo>
                  <a:pt x="144727" y="8467"/>
                </a:lnTo>
                <a:lnTo>
                  <a:pt x="148961" y="9525"/>
                </a:lnTo>
                <a:lnTo>
                  <a:pt x="153459" y="11377"/>
                </a:lnTo>
                <a:lnTo>
                  <a:pt x="158486" y="13494"/>
                </a:lnTo>
                <a:lnTo>
                  <a:pt x="161396" y="13758"/>
                </a:lnTo>
                <a:lnTo>
                  <a:pt x="164306" y="13494"/>
                </a:lnTo>
                <a:lnTo>
                  <a:pt x="170656" y="12965"/>
                </a:lnTo>
                <a:lnTo>
                  <a:pt x="177006" y="11642"/>
                </a:lnTo>
                <a:lnTo>
                  <a:pt x="183356" y="10054"/>
                </a:lnTo>
                <a:lnTo>
                  <a:pt x="195792" y="6086"/>
                </a:lnTo>
                <a:lnTo>
                  <a:pt x="202142" y="4233"/>
                </a:lnTo>
                <a:lnTo>
                  <a:pt x="208227" y="2381"/>
                </a:lnTo>
                <a:lnTo>
                  <a:pt x="214577" y="794"/>
                </a:lnTo>
                <a:lnTo>
                  <a:pt x="220927" y="265"/>
                </a:lnTo>
                <a:close/>
              </a:path>
            </a:pathLst>
          </a:custGeom>
          <a:solidFill>
            <a:schemeClr val="accent4"/>
          </a:solidFill>
          <a:effectLst/>
        </p:spPr>
        <p:txBody>
          <a:bodyPr wrap="square" rtlCol="0" anchor="ctr">
            <a:noAutofit/>
          </a:bodyPr>
          <a:lstStyle>
            <a:lvl1pPr marL="0" indent="0" algn="ctr">
              <a:buNone/>
              <a:defRPr/>
            </a:lvl1pPr>
          </a:lstStyle>
          <a:p>
            <a:pPr rtl="0"/>
            <a:r>
              <a:rPr lang="es-ES" noProof="0"/>
              <a:t>Insertar imagen</a:t>
            </a:r>
          </a:p>
        </p:txBody>
      </p:sp>
      <p:sp>
        <p:nvSpPr>
          <p:cNvPr id="3" name="Título 1"/>
          <p:cNvSpPr>
            <a:spLocks noGrp="1"/>
          </p:cNvSpPr>
          <p:nvPr>
            <p:ph type="title"/>
          </p:nvPr>
        </p:nvSpPr>
        <p:spPr>
          <a:xfrm>
            <a:off x="7651123" y="457200"/>
            <a:ext cx="3932237" cy="1600200"/>
          </a:xfrm>
          <a:prstGeom prst="rect">
            <a:avLst/>
          </a:prstGeom>
        </p:spPr>
        <p:txBody>
          <a:bodyPr lIns="0" rIns="0" rtlCol="0" anchor="b">
            <a:normAutofit/>
          </a:bodyPr>
          <a:lstStyle>
            <a:lvl1pPr>
              <a:defRPr sz="3600" b="1" cap="all" baseline="0">
                <a:latin typeface="+mn-lt"/>
              </a:defRPr>
            </a:lvl1pPr>
          </a:lstStyle>
          <a:p>
            <a:pPr rtl="0"/>
            <a:r>
              <a:rPr lang="es-ES" noProof="0" smtClean="0"/>
              <a:t>Haga clic para modificar el estilo de título del patrón</a:t>
            </a:r>
            <a:endParaRPr lang="es-ES" noProof="0"/>
          </a:p>
        </p:txBody>
      </p:sp>
      <p:sp>
        <p:nvSpPr>
          <p:cNvPr id="5" name="Marcador de posición de texto 3"/>
          <p:cNvSpPr>
            <a:spLocks noGrp="1"/>
          </p:cNvSpPr>
          <p:nvPr>
            <p:ph type="body" sz="half" idx="2" hasCustomPrompt="1"/>
          </p:nvPr>
        </p:nvSpPr>
        <p:spPr>
          <a:xfrm>
            <a:off x="7651123" y="2406770"/>
            <a:ext cx="3932237" cy="3660626"/>
          </a:xfrm>
        </p:spPr>
        <p:txBody>
          <a:bodyPr lIns="0" rIns="0" rtlCol="0">
            <a:normAutofit/>
          </a:bodyPr>
          <a:lstStyle>
            <a:lvl1pPr marL="0" indent="0" algn="just">
              <a:lnSpc>
                <a:spcPct val="100000"/>
              </a:lnSpc>
              <a:spcBef>
                <a:spcPts val="2400"/>
              </a:spcBef>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cxnSp>
        <p:nvCxnSpPr>
          <p:cNvPr id="6" name="Conector recto 5"/>
          <p:cNvCxnSpPr>
            <a:cxnSpLocks/>
          </p:cNvCxnSpPr>
          <p:nvPr userDrawn="1"/>
        </p:nvCxnSpPr>
        <p:spPr>
          <a:xfrm>
            <a:off x="7651123"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Marcador de número de diapositiva 5">
            <a:extLst>
              <a:ext uri="{FF2B5EF4-FFF2-40B4-BE49-F238E27FC236}">
                <a16:creationId xmlns:a16="http://schemas.microsoft.com/office/drawing/2014/main" xmlns="" id="{D63255E7-CC0D-4B98-A7F9-29FC8E8A1B43}"/>
              </a:ext>
            </a:extLst>
          </p:cNvPr>
          <p:cNvSpPr>
            <a:spLocks noGrp="1"/>
          </p:cNvSpPr>
          <p:nvPr>
            <p:ph type="sldNum" sz="quarter" idx="12"/>
          </p:nvPr>
        </p:nvSpPr>
        <p:spPr>
          <a:xfrm>
            <a:off x="9125680" y="6356350"/>
            <a:ext cx="2743200" cy="365125"/>
          </a:xfrm>
          <a:prstGeom prst="rect">
            <a:avLst/>
          </a:prstGeom>
        </p:spPr>
        <p:txBody>
          <a:bodyPr rtlCol="0"/>
          <a:lstStyle>
            <a:lvl1pPr>
              <a:defRPr>
                <a:solidFill>
                  <a:schemeClr val="tx1"/>
                </a:solidFill>
              </a:defRPr>
            </a:lvl1pPr>
          </a:lstStyle>
          <a:p>
            <a:pPr rtl="0"/>
            <a:fld id="{45C00377-489B-40EC-B059-26BDDD2E89B9}" type="slidenum">
              <a:rPr lang="es-ES" noProof="0" smtClean="0"/>
              <a:pPr rtl="0"/>
              <a:t>‹Nº›</a:t>
            </a:fld>
            <a:endParaRPr lang="es-ES" noProof="0"/>
          </a:p>
        </p:txBody>
      </p:sp>
      <p:sp>
        <p:nvSpPr>
          <p:cNvPr id="13" name="Forma 61">
            <a:extLst>
              <a:ext uri="{FF2B5EF4-FFF2-40B4-BE49-F238E27FC236}">
                <a16:creationId xmlns:a16="http://schemas.microsoft.com/office/drawing/2014/main" xmlns="" id="{F6F03F60-67D7-4B09-BA61-2DD6EEABD329}"/>
              </a:ext>
            </a:extLst>
          </p:cNvPr>
          <p:cNvSpPr/>
          <p:nvPr userDrawn="1"/>
        </p:nvSpPr>
        <p:spPr>
          <a:xfrm>
            <a:off x="8912063" y="6359043"/>
            <a:ext cx="2483821"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rtlCol="0" anchor="ctr">
            <a:spAutoFit/>
          </a:bodyPr>
          <a:lstStyle/>
          <a:p>
            <a:pPr algn="r" rtl="0">
              <a:defRPr sz="3000">
                <a:solidFill>
                  <a:srgbClr val="3A3B39"/>
                </a:solidFill>
                <a:latin typeface="Bebas"/>
                <a:ea typeface="Bebas"/>
                <a:cs typeface="Bebas"/>
                <a:sym typeface="Bebas"/>
              </a:defRPr>
            </a:pPr>
            <a:r>
              <a:rPr lang="es-ES" sz="2000" b="1" kern="1200" noProof="0" dirty="0">
                <a:solidFill>
                  <a:schemeClr val="tx1"/>
                </a:solidFill>
                <a:latin typeface="+mn-lt"/>
                <a:ea typeface="+mn-ea"/>
                <a:cs typeface="+mn-cs"/>
                <a:sym typeface="Bebas"/>
              </a:rPr>
              <a:t>CASA DE ESQUÍ </a:t>
            </a:r>
            <a:r>
              <a:rPr lang="es-ES" sz="2000" b="1" kern="1200" noProof="0" dirty="0">
                <a:solidFill>
                  <a:schemeClr val="accent1"/>
                </a:solidFill>
                <a:latin typeface="+mn-lt"/>
                <a:ea typeface="+mn-ea"/>
                <a:cs typeface="+mn-cs"/>
                <a:sym typeface="Bebas"/>
              </a:rPr>
              <a:t>ALPINE</a:t>
            </a:r>
            <a:endParaRPr lang="es-ES" sz="2000" b="1" i="0" spc="0" noProof="0" dirty="0">
              <a:solidFill>
                <a:schemeClr val="tx1"/>
              </a:solidFill>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187374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oto grande">
    <p:spTree>
      <p:nvGrpSpPr>
        <p:cNvPr id="1" name=""/>
        <p:cNvGrpSpPr/>
        <p:nvPr/>
      </p:nvGrpSpPr>
      <p:grpSpPr>
        <a:xfrm>
          <a:off x="0" y="0"/>
          <a:ext cx="0" cy="0"/>
          <a:chOff x="0" y="0"/>
          <a:chExt cx="0" cy="0"/>
        </a:xfrm>
      </p:grpSpPr>
      <p:pic>
        <p:nvPicPr>
          <p:cNvPr id="22" name="Imagen 2" descr="Resultado de imagen para textura de papel">
            <a:extLst>
              <a:ext uri="{FF2B5EF4-FFF2-40B4-BE49-F238E27FC236}">
                <a16:creationId xmlns:a16="http://schemas.microsoft.com/office/drawing/2014/main" xmlns="" id="{4BBF12C1-6008-464E-A434-4F253BBD1B6E}"/>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Marcador de posición de imagen 18">
            <a:extLst>
              <a:ext uri="{FF2B5EF4-FFF2-40B4-BE49-F238E27FC236}">
                <a16:creationId xmlns:a16="http://schemas.microsoft.com/office/drawing/2014/main" xmlns="" id="{1004D5EE-A5F6-47AB-8127-45F8768A2598}"/>
              </a:ext>
            </a:extLst>
          </p:cNvPr>
          <p:cNvSpPr>
            <a:spLocks noGrp="1"/>
          </p:cNvSpPr>
          <p:nvPr>
            <p:ph type="pic" sz="quarter" idx="10" hasCustomPrompt="1"/>
          </p:nvPr>
        </p:nvSpPr>
        <p:spPr>
          <a:xfrm>
            <a:off x="0" y="32238"/>
            <a:ext cx="12192000" cy="6793525"/>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4"/>
          </a:solidFill>
          <a:effectLst/>
        </p:spPr>
        <p:txBody>
          <a:bodyPr wrap="square" rtlCol="0" anchor="ctr">
            <a:noAutofit/>
          </a:bodyPr>
          <a:lstStyle>
            <a:lvl1pPr marL="0" indent="0" algn="ctr">
              <a:buNone/>
              <a:defRPr/>
            </a:lvl1pPr>
          </a:lstStyle>
          <a:p>
            <a:pPr rtl="0"/>
            <a:r>
              <a:rPr lang="es-ES" noProof="0" dirty="0"/>
              <a:t>Insertar imagen</a:t>
            </a:r>
          </a:p>
        </p:txBody>
      </p:sp>
      <p:sp>
        <p:nvSpPr>
          <p:cNvPr id="2" name="Título 1">
            <a:extLst>
              <a:ext uri="{FF2B5EF4-FFF2-40B4-BE49-F238E27FC236}">
                <a16:creationId xmlns:a16="http://schemas.microsoft.com/office/drawing/2014/main" xmlns="" id="{E61E5EAA-53FA-4411-85DC-CB828CAA94AA}"/>
              </a:ext>
            </a:extLst>
          </p:cNvPr>
          <p:cNvSpPr>
            <a:spLocks noGrp="1"/>
          </p:cNvSpPr>
          <p:nvPr>
            <p:ph type="title"/>
          </p:nvPr>
        </p:nvSpPr>
        <p:spPr/>
        <p:txBody>
          <a:bodyPr rtlCol="0"/>
          <a:lstStyle/>
          <a:p>
            <a:pPr rtl="0"/>
            <a:r>
              <a:rPr lang="es-ES" noProof="0" smtClean="0"/>
              <a:t>Haga clic para modificar el estilo de título del patrón</a:t>
            </a:r>
            <a:endParaRPr lang="es-ES" noProof="0" dirty="0"/>
          </a:p>
        </p:txBody>
      </p:sp>
    </p:spTree>
    <p:extLst>
      <p:ext uri="{BB962C8B-B14F-4D97-AF65-F5344CB8AC3E}">
        <p14:creationId xmlns:p14="http://schemas.microsoft.com/office/powerpoint/2010/main" val="127431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2" name="Imagen 2" descr="Resultado de imagen para textura de papel">
            <a:extLst>
              <a:ext uri="{FF2B5EF4-FFF2-40B4-BE49-F238E27FC236}">
                <a16:creationId xmlns:a16="http://schemas.microsoft.com/office/drawing/2014/main" xmlns=""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fecha 3">
            <a:extLst>
              <a:ext uri="{FF2B5EF4-FFF2-40B4-BE49-F238E27FC236}">
                <a16:creationId xmlns:a16="http://schemas.microsoft.com/office/drawing/2014/main" xmlns="" id="{637937D1-3DD7-4885-973A-A336DF2AAA27}"/>
              </a:ext>
            </a:extLst>
          </p:cNvPr>
          <p:cNvSpPr>
            <a:spLocks noGrp="1"/>
          </p:cNvSpPr>
          <p:nvPr>
            <p:ph type="dt" sz="half" idx="10"/>
          </p:nvPr>
        </p:nvSpPr>
        <p:spPr>
          <a:xfrm>
            <a:off x="838200" y="6356350"/>
            <a:ext cx="2743200" cy="365125"/>
          </a:xfrm>
          <a:prstGeom prst="rect">
            <a:avLst/>
          </a:prstGeom>
        </p:spPr>
        <p:txBody>
          <a:bodyPr rtlCol="0"/>
          <a:lstStyle/>
          <a:p>
            <a:pPr rtl="0"/>
            <a:r>
              <a:rPr lang="es-ES" noProof="0" dirty="0"/>
              <a:t>12/3/2019</a:t>
            </a:r>
          </a:p>
        </p:txBody>
      </p:sp>
      <p:sp>
        <p:nvSpPr>
          <p:cNvPr id="5" name="Marcador de pie de página 4">
            <a:extLst>
              <a:ext uri="{FF2B5EF4-FFF2-40B4-BE49-F238E27FC236}">
                <a16:creationId xmlns:a16="http://schemas.microsoft.com/office/drawing/2014/main" xmlns="" id="{D1ED6DB3-2D29-43E3-B310-A3B2D8D4F06E}"/>
              </a:ext>
            </a:extLst>
          </p:cNvPr>
          <p:cNvSpPr>
            <a:spLocks noGrp="1"/>
          </p:cNvSpPr>
          <p:nvPr>
            <p:ph type="ftr" sz="quarter" idx="11"/>
          </p:nvPr>
        </p:nvSpPr>
        <p:spPr/>
        <p:txBody>
          <a:bodyPr rtlCol="0"/>
          <a:lstStyle/>
          <a:p>
            <a:pPr rtl="0"/>
            <a:endParaRPr lang="es-ES" noProof="0" dirty="0"/>
          </a:p>
        </p:txBody>
      </p:sp>
      <p:sp>
        <p:nvSpPr>
          <p:cNvPr id="8" name="Título 1">
            <a:extLst>
              <a:ext uri="{FF2B5EF4-FFF2-40B4-BE49-F238E27FC236}">
                <a16:creationId xmlns:a16="http://schemas.microsoft.com/office/drawing/2014/main" xmlns="" id="{A817157C-130F-4CC4-BDCC-2D48500E5D31}"/>
              </a:ext>
            </a:extLst>
          </p:cNvPr>
          <p:cNvSpPr>
            <a:spLocks noGrp="1"/>
          </p:cNvSpPr>
          <p:nvPr>
            <p:ph type="title" hasCustomPrompt="1"/>
          </p:nvPr>
        </p:nvSpPr>
        <p:spPr>
          <a:xfrm>
            <a:off x="6717322" y="1863970"/>
            <a:ext cx="4630127" cy="1872028"/>
          </a:xfrm>
          <a:prstGeom prst="rect">
            <a:avLst/>
          </a:prstGeom>
        </p:spPr>
        <p:txBody>
          <a:bodyPr rtlCol="0" anchor="b"/>
          <a:lstStyle>
            <a:lvl1pPr>
              <a:defRPr sz="6000"/>
            </a:lvl1pPr>
          </a:lstStyle>
          <a:p>
            <a:pPr rtl="0"/>
            <a:r>
              <a:rPr lang="es-ES" noProof="0" dirty="0"/>
              <a:t>Título de la presentación</a:t>
            </a:r>
          </a:p>
        </p:txBody>
      </p:sp>
      <p:sp>
        <p:nvSpPr>
          <p:cNvPr id="9" name="Marcador de texto 2">
            <a:extLst>
              <a:ext uri="{FF2B5EF4-FFF2-40B4-BE49-F238E27FC236}">
                <a16:creationId xmlns:a16="http://schemas.microsoft.com/office/drawing/2014/main" xmlns="" id="{15B37631-AD0A-43DA-996D-6DE19B6F59FE}"/>
              </a:ext>
            </a:extLst>
          </p:cNvPr>
          <p:cNvSpPr>
            <a:spLocks noGrp="1"/>
          </p:cNvSpPr>
          <p:nvPr>
            <p:ph type="body" idx="1"/>
          </p:nvPr>
        </p:nvSpPr>
        <p:spPr>
          <a:xfrm>
            <a:off x="6717322" y="3762986"/>
            <a:ext cx="4630127"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smtClean="0"/>
              <a:t>Haga clic para modificar el estilo de texto del patrón</a:t>
            </a:r>
          </a:p>
        </p:txBody>
      </p:sp>
      <p:cxnSp>
        <p:nvCxnSpPr>
          <p:cNvPr id="11" name="Conector recto 10">
            <a:extLst>
              <a:ext uri="{FF2B5EF4-FFF2-40B4-BE49-F238E27FC236}">
                <a16:creationId xmlns:a16="http://schemas.microsoft.com/office/drawing/2014/main" xmlns=""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xmlns="" id="{A94E2456-38A0-43EF-B4E0-A7C53928DAA7}"/>
              </a:ext>
            </a:extLst>
          </p:cNvPr>
          <p:cNvPicPr>
            <a:picLocks noChangeAspect="1"/>
          </p:cNvPicPr>
          <p:nvPr userDrawn="1"/>
        </p:nvPicPr>
        <p:blipFill>
          <a:blip r:embed="rId4"/>
          <a:stretch>
            <a:fillRect/>
          </a:stretch>
        </p:blipFill>
        <p:spPr>
          <a:xfrm>
            <a:off x="0" y="0"/>
            <a:ext cx="5913121" cy="6858000"/>
          </a:xfrm>
          <a:prstGeom prst="rect">
            <a:avLst/>
          </a:prstGeom>
        </p:spPr>
      </p:pic>
    </p:spTree>
    <p:extLst>
      <p:ext uri="{BB962C8B-B14F-4D97-AF65-F5344CB8AC3E}">
        <p14:creationId xmlns:p14="http://schemas.microsoft.com/office/powerpoint/2010/main" val="111671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92533EE5-D433-42CF-904C-DA43DCD634FE}"/>
              </a:ext>
            </a:extLst>
          </p:cNvPr>
          <p:cNvPicPr>
            <a:picLocks noChangeAspect="1"/>
          </p:cNvPicPr>
          <p:nvPr userDrawn="1"/>
        </p:nvPicPr>
        <p:blipFill>
          <a:blip r:embed="rId2"/>
          <a:stretch>
            <a:fillRect/>
          </a:stretch>
        </p:blipFill>
        <p:spPr>
          <a:xfrm>
            <a:off x="0" y="682752"/>
            <a:ext cx="12192000" cy="5492496"/>
          </a:xfrm>
          <a:prstGeom prst="rect">
            <a:avLst/>
          </a:prstGeom>
        </p:spPr>
      </p:pic>
      <p:sp>
        <p:nvSpPr>
          <p:cNvPr id="2" name="Título 1">
            <a:extLst>
              <a:ext uri="{FF2B5EF4-FFF2-40B4-BE49-F238E27FC236}">
                <a16:creationId xmlns:a16="http://schemas.microsoft.com/office/drawing/2014/main" xmlns="" id="{5D407EF3-FF81-4A6B-BAD7-C162A3B126B0}"/>
              </a:ext>
            </a:extLst>
          </p:cNvPr>
          <p:cNvSpPr>
            <a:spLocks noGrp="1"/>
          </p:cNvSpPr>
          <p:nvPr>
            <p:ph type="title" hasCustomPrompt="1"/>
          </p:nvPr>
        </p:nvSpPr>
        <p:spPr>
          <a:xfrm>
            <a:off x="6717322" y="2647012"/>
            <a:ext cx="4950937" cy="1872028"/>
          </a:xfrm>
          <a:prstGeom prst="rect">
            <a:avLst/>
          </a:prstGeom>
        </p:spPr>
        <p:txBody>
          <a:bodyPr rtlCol="0" anchor="b"/>
          <a:lstStyle>
            <a:lvl1pPr>
              <a:defRPr sz="6000">
                <a:solidFill>
                  <a:schemeClr val="bg1"/>
                </a:solidFill>
              </a:defRPr>
            </a:lvl1pPr>
          </a:lstStyle>
          <a:p>
            <a:pPr rtl="0"/>
            <a:r>
              <a:rPr lang="es-ES" noProof="0"/>
              <a:t>TÍTULO DE LA PRESENTACIÓN</a:t>
            </a:r>
          </a:p>
        </p:txBody>
      </p:sp>
      <p:sp>
        <p:nvSpPr>
          <p:cNvPr id="3" name="Marcador de texto 2">
            <a:extLst>
              <a:ext uri="{FF2B5EF4-FFF2-40B4-BE49-F238E27FC236}">
                <a16:creationId xmlns:a16="http://schemas.microsoft.com/office/drawing/2014/main" xmlns="" id="{823F63E6-C0B4-464E-B63C-A2CFD7C12EC6}"/>
              </a:ext>
            </a:extLst>
          </p:cNvPr>
          <p:cNvSpPr>
            <a:spLocks noGrp="1"/>
          </p:cNvSpPr>
          <p:nvPr>
            <p:ph type="body" idx="1" hasCustomPrompt="1"/>
          </p:nvPr>
        </p:nvSpPr>
        <p:spPr>
          <a:xfrm>
            <a:off x="6717322" y="4546028"/>
            <a:ext cx="4950937" cy="1500187"/>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cxnSp>
        <p:nvCxnSpPr>
          <p:cNvPr id="8" name="Conector recto 7">
            <a:extLst>
              <a:ext uri="{FF2B5EF4-FFF2-40B4-BE49-F238E27FC236}">
                <a16:creationId xmlns:a16="http://schemas.microsoft.com/office/drawing/2014/main" xmlns=""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Marcador de número de diapositiva 6">
            <a:extLst>
              <a:ext uri="{FF2B5EF4-FFF2-40B4-BE49-F238E27FC236}">
                <a16:creationId xmlns:a16="http://schemas.microsoft.com/office/drawing/2014/main" xmlns="" id="{199F2F76-158B-4940-BFEC-11EF1BD90E4A}"/>
              </a:ext>
            </a:extLst>
          </p:cNvPr>
          <p:cNvSpPr>
            <a:spLocks noGrp="1"/>
          </p:cNvSpPr>
          <p:nvPr>
            <p:ph type="sldNum" sz="quarter" idx="15"/>
          </p:nvPr>
        </p:nvSpPr>
        <p:spPr>
          <a:xfrm>
            <a:off x="11269362" y="6357326"/>
            <a:ext cx="599518" cy="365125"/>
          </a:xfrm>
        </p:spPr>
        <p:txBody>
          <a:bodyPr rtlCol="0"/>
          <a:lstStyle/>
          <a:p>
            <a:pPr rtl="0"/>
            <a:fld id="{45C00377-489B-40EC-B059-26BDDD2E89B9}" type="slidenum">
              <a:rPr lang="es-ES" noProof="0" smtClean="0"/>
              <a:pPr rtl="0"/>
              <a:t>‹Nº›</a:t>
            </a:fld>
            <a:endParaRPr lang="es-ES" noProof="0"/>
          </a:p>
        </p:txBody>
      </p:sp>
    </p:spTree>
    <p:extLst>
      <p:ext uri="{BB962C8B-B14F-4D97-AF65-F5344CB8AC3E}">
        <p14:creationId xmlns:p14="http://schemas.microsoft.com/office/powerpoint/2010/main" val="105458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agen 2" descr="Resultado de imagen para textura de papel">
            <a:extLst>
              <a:ext uri="{FF2B5EF4-FFF2-40B4-BE49-F238E27FC236}">
                <a16:creationId xmlns:a16="http://schemas.microsoft.com/office/drawing/2014/main" xmlns="" id="{DB8548B1-0D03-4CF5-B096-7F591BEBFEB0}"/>
              </a:ext>
            </a:extLst>
          </p:cNvPr>
          <p:cNvPicPr>
            <a:picLocks noChangeAspect="1" noChangeArrowheads="1"/>
          </p:cNvPicPr>
          <p:nvPr userDrawn="1"/>
        </p:nvPicPr>
        <p:blipFill rotWithShape="1">
          <a:blip r:embed="rId15" cstate="screen">
            <a:extLst>
              <a:ext uri="{BEBA8EAE-BF5A-486C-A8C5-ECC9F3942E4B}">
                <a14:imgProps xmlns:a14="http://schemas.microsoft.com/office/drawing/2010/main">
                  <a14:imgLayer r:embed="rId16">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título 1">
            <a:extLst>
              <a:ext uri="{FF2B5EF4-FFF2-40B4-BE49-F238E27FC236}">
                <a16:creationId xmlns:a16="http://schemas.microsoft.com/office/drawing/2014/main" xmlns="" id="{73B098D0-93BD-4B51-8E9E-5D4D6D950F2C}"/>
              </a:ext>
            </a:extLst>
          </p:cNvPr>
          <p:cNvSpPr>
            <a:spLocks noGrp="1"/>
          </p:cNvSpPr>
          <p:nvPr>
            <p:ph type="title"/>
          </p:nvPr>
        </p:nvSpPr>
        <p:spPr>
          <a:xfrm>
            <a:off x="838200" y="429768"/>
            <a:ext cx="10515600" cy="637198"/>
          </a:xfrm>
          <a:prstGeom prst="rect">
            <a:avLst/>
          </a:prstGeom>
        </p:spPr>
        <p:txBody>
          <a:bodyPr vert="horz" lIns="91440" tIns="45720" rIns="91440" bIns="45720" rtlCol="0" anchor="ctr">
            <a:noAutofit/>
          </a:bodyPr>
          <a:lstStyle/>
          <a:p>
            <a:pPr rtl="0"/>
            <a:r>
              <a:rPr lang="es-ES" noProof="0" dirty="0"/>
              <a:t>Haga clic para modificar el estilo de título del patrón</a:t>
            </a:r>
          </a:p>
        </p:txBody>
      </p:sp>
      <p:sp>
        <p:nvSpPr>
          <p:cNvPr id="3" name="Marcador de posición de texto 2">
            <a:extLst>
              <a:ext uri="{FF2B5EF4-FFF2-40B4-BE49-F238E27FC236}">
                <a16:creationId xmlns:a16="http://schemas.microsoft.com/office/drawing/2014/main" xmlns="" id="{0E67B4C3-38C8-499D-91DE-107F743B91F6}"/>
              </a:ext>
            </a:extLst>
          </p:cNvPr>
          <p:cNvSpPr>
            <a:spLocks noGrp="1"/>
          </p:cNvSpPr>
          <p:nvPr>
            <p:ph type="body" idx="1"/>
          </p:nvPr>
        </p:nvSpPr>
        <p:spPr>
          <a:xfrm>
            <a:off x="838200" y="1301262"/>
            <a:ext cx="10515600" cy="4875701"/>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a:extLst>
              <a:ext uri="{FF2B5EF4-FFF2-40B4-BE49-F238E27FC236}">
                <a16:creationId xmlns:a16="http://schemas.microsoft.com/office/drawing/2014/main" xmlns="" id="{3ECC217D-737C-4959-B035-84EAC74D5CA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s-ES" noProof="0" dirty="0"/>
          </a:p>
        </p:txBody>
      </p:sp>
      <p:sp>
        <p:nvSpPr>
          <p:cNvPr id="11" name="Forma 61">
            <a:extLst>
              <a:ext uri="{FF2B5EF4-FFF2-40B4-BE49-F238E27FC236}">
                <a16:creationId xmlns:a16="http://schemas.microsoft.com/office/drawing/2014/main" xmlns="" id="{4C6CEA86-90A4-4284-86BF-23E5E6F4A736}"/>
              </a:ext>
            </a:extLst>
          </p:cNvPr>
          <p:cNvSpPr/>
          <p:nvPr userDrawn="1"/>
        </p:nvSpPr>
        <p:spPr>
          <a:xfrm>
            <a:off x="8909461" y="6359043"/>
            <a:ext cx="2483821"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rtlCol="0" anchor="ctr">
            <a:spAutoFit/>
          </a:bodyPr>
          <a:lstStyle/>
          <a:p>
            <a:pPr algn="r" rtl="0">
              <a:defRPr sz="3000">
                <a:solidFill>
                  <a:srgbClr val="3A3B39"/>
                </a:solidFill>
                <a:latin typeface="Bebas"/>
                <a:ea typeface="Bebas"/>
                <a:cs typeface="Bebas"/>
                <a:sym typeface="Bebas"/>
              </a:defRPr>
            </a:pPr>
            <a:r>
              <a:rPr lang="es-ES" sz="2000" b="1" kern="1200" noProof="0" dirty="0">
                <a:solidFill>
                  <a:schemeClr val="tx1"/>
                </a:solidFill>
                <a:latin typeface="+mn-lt"/>
                <a:ea typeface="+mn-ea"/>
                <a:cs typeface="+mn-cs"/>
                <a:sym typeface="Bebas"/>
              </a:rPr>
              <a:t>CASA DE ESQUÍ </a:t>
            </a:r>
            <a:r>
              <a:rPr lang="es-ES" sz="2000" b="1" kern="1200" noProof="0" dirty="0">
                <a:solidFill>
                  <a:schemeClr val="accent1"/>
                </a:solidFill>
                <a:latin typeface="+mn-lt"/>
                <a:ea typeface="+mn-ea"/>
                <a:cs typeface="+mn-cs"/>
                <a:sym typeface="Bebas"/>
              </a:rPr>
              <a:t>ALPINE</a:t>
            </a:r>
            <a:endParaRPr lang="es-ES" sz="2000" b="1" i="0" spc="0" noProof="0" dirty="0">
              <a:solidFill>
                <a:schemeClr val="tx1"/>
              </a:solidFill>
              <a:latin typeface="Gill Sans" panose="020B0502020104020203" pitchFamily="34" charset="-79"/>
              <a:cs typeface="Gill Sans" panose="020B0502020104020203" pitchFamily="34" charset="-79"/>
            </a:endParaRPr>
          </a:p>
        </p:txBody>
      </p:sp>
      <p:sp>
        <p:nvSpPr>
          <p:cNvPr id="13" name="Marcador de posición de número de diapositiva 5">
            <a:extLst>
              <a:ext uri="{FF2B5EF4-FFF2-40B4-BE49-F238E27FC236}">
                <a16:creationId xmlns:a16="http://schemas.microsoft.com/office/drawing/2014/main" xmlns="" id="{A1AB594D-E50C-4B04-A2BD-2626B3B76697}"/>
              </a:ext>
            </a:extLst>
          </p:cNvPr>
          <p:cNvSpPr>
            <a:spLocks noGrp="1"/>
          </p:cNvSpPr>
          <p:nvPr>
            <p:ph type="sldNum" sz="quarter" idx="4"/>
          </p:nvPr>
        </p:nvSpPr>
        <p:spPr>
          <a:xfrm>
            <a:off x="11269362" y="6357326"/>
            <a:ext cx="599518" cy="365125"/>
          </a:xfrm>
          <a:prstGeom prst="rect">
            <a:avLst/>
          </a:prstGeom>
        </p:spPr>
        <p:txBody>
          <a:bodyPr rtlCol="0"/>
          <a:lstStyle>
            <a:lvl1pPr algn="r">
              <a:defRPr sz="1800">
                <a:solidFill>
                  <a:schemeClr val="tx1"/>
                </a:solidFill>
              </a:defRPr>
            </a:lvl1pPr>
          </a:lstStyle>
          <a:p>
            <a:fld id="{45C00377-489B-40EC-B059-26BDDD2E89B9}" type="slidenum">
              <a:rPr lang="es-ES" smtClean="0"/>
              <a:pPr/>
              <a:t>‹Nº›</a:t>
            </a:fld>
            <a:endParaRPr lang="es-ES" dirty="0"/>
          </a:p>
        </p:txBody>
      </p:sp>
    </p:spTree>
    <p:extLst>
      <p:ext uri="{BB962C8B-B14F-4D97-AF65-F5344CB8AC3E}">
        <p14:creationId xmlns:p14="http://schemas.microsoft.com/office/powerpoint/2010/main" val="177713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64" r:id="rId5"/>
    <p:sldLayoutId id="2147483666" r:id="rId6"/>
    <p:sldLayoutId id="2147483670" r:id="rId7"/>
    <p:sldLayoutId id="2147483672" r:id="rId8"/>
    <p:sldLayoutId id="2147483673" r:id="rId9"/>
    <p:sldLayoutId id="2147483653" r:id="rId10"/>
    <p:sldLayoutId id="2147483671" r:id="rId11"/>
    <p:sldLayoutId id="2147483654" r:id="rId12"/>
    <p:sldLayoutId id="2147483655" r:id="rId13"/>
  </p:sldLayoutIdLst>
  <p:hf hdr="0" ftr="0" dt="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userDrawn="1">
          <p15:clr>
            <a:srgbClr val="F26B43"/>
          </p15:clr>
        </p15:guide>
        <p15:guide id="2" pos="72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BD19851F-4305-4854-B51C-49F1E47FE452}"/>
              </a:ext>
            </a:extLst>
          </p:cNvPr>
          <p:cNvSpPr>
            <a:spLocks noGrp="1"/>
          </p:cNvSpPr>
          <p:nvPr>
            <p:ph type="title"/>
          </p:nvPr>
        </p:nvSpPr>
        <p:spPr>
          <a:xfrm>
            <a:off x="5913439" y="1276349"/>
            <a:ext cx="5932197" cy="3986823"/>
          </a:xfrm>
        </p:spPr>
        <p:txBody>
          <a:bodyPr rtlCol="0"/>
          <a:lstStyle/>
          <a:p>
            <a:pPr algn="ctr"/>
            <a:r>
              <a:rPr lang="es-MX" sz="7200" dirty="0">
                <a:effectLst>
                  <a:outerShdw blurRad="38100" dist="38100" dir="2700000" algn="tl">
                    <a:srgbClr val="000000">
                      <a:alpha val="43137"/>
                    </a:srgbClr>
                  </a:outerShdw>
                </a:effectLst>
              </a:rPr>
              <a:t>L</a:t>
            </a:r>
            <a:r>
              <a:rPr lang="es-MX" sz="7200" dirty="0" smtClean="0">
                <a:effectLst>
                  <a:outerShdw blurRad="38100" dist="38100" dir="2700000" algn="tl">
                    <a:srgbClr val="000000">
                      <a:alpha val="43137"/>
                    </a:srgbClr>
                  </a:outerShdw>
                </a:effectLst>
              </a:rPr>
              <a:t>a </a:t>
            </a:r>
            <a:r>
              <a:rPr lang="es-MX" sz="7200" dirty="0">
                <a:effectLst>
                  <a:outerShdw blurRad="38100" dist="38100" dir="2700000" algn="tl">
                    <a:srgbClr val="000000">
                      <a:alpha val="43137"/>
                    </a:srgbClr>
                  </a:outerShdw>
                </a:effectLst>
              </a:rPr>
              <a:t>O</a:t>
            </a:r>
            <a:r>
              <a:rPr lang="es-MX" sz="7200" dirty="0" smtClean="0">
                <a:effectLst>
                  <a:outerShdw blurRad="38100" dist="38100" dir="2700000" algn="tl">
                    <a:srgbClr val="000000">
                      <a:alpha val="43137"/>
                    </a:srgbClr>
                  </a:outerShdw>
                </a:effectLst>
              </a:rPr>
              <a:t>ración </a:t>
            </a:r>
            <a:r>
              <a:rPr lang="es-MX" sz="7200" dirty="0">
                <a:effectLst>
                  <a:outerShdw blurRad="38100" dist="38100" dir="2700000" algn="tl">
                    <a:srgbClr val="000000">
                      <a:alpha val="43137"/>
                    </a:srgbClr>
                  </a:outerShdw>
                </a:effectLst>
              </a:rPr>
              <a:t>V</a:t>
            </a:r>
            <a:r>
              <a:rPr lang="es-MX" sz="7200" dirty="0" smtClean="0">
                <a:effectLst>
                  <a:outerShdw blurRad="38100" dist="38100" dir="2700000" algn="tl">
                    <a:srgbClr val="000000">
                      <a:alpha val="43137"/>
                    </a:srgbClr>
                  </a:outerShdw>
                </a:effectLst>
              </a:rPr>
              <a:t>ictoriosa </a:t>
            </a:r>
            <a:r>
              <a:rPr lang="es-MX" dirty="0">
                <a:effectLst>
                  <a:outerShdw blurRad="38100" dist="38100" dir="2700000" algn="tl">
                    <a:srgbClr val="000000">
                      <a:alpha val="43137"/>
                    </a:srgbClr>
                  </a:outerShdw>
                </a:effectLst>
              </a:rPr>
              <a:t/>
            </a:r>
            <a:br>
              <a:rPr lang="es-MX" dirty="0">
                <a:effectLst>
                  <a:outerShdw blurRad="38100" dist="38100" dir="2700000" algn="tl">
                    <a:srgbClr val="000000">
                      <a:alpha val="43137"/>
                    </a:srgbClr>
                  </a:outerShdw>
                </a:effectLst>
              </a:rPr>
            </a:br>
            <a:r>
              <a:rPr lang="es-MX" dirty="0">
                <a:effectLst>
                  <a:outerShdw blurRad="38100" dist="38100" dir="2700000" algn="tl">
                    <a:srgbClr val="000000">
                      <a:alpha val="43137"/>
                    </a:srgbClr>
                  </a:outerShdw>
                </a:effectLst>
              </a:rPr>
              <a:t/>
            </a:r>
            <a:br>
              <a:rPr lang="es-MX" dirty="0">
                <a:effectLst>
                  <a:outerShdw blurRad="38100" dist="38100" dir="2700000" algn="tl">
                    <a:srgbClr val="000000">
                      <a:alpha val="43137"/>
                    </a:srgbClr>
                  </a:outerShdw>
                </a:effectLst>
              </a:rPr>
            </a:br>
            <a:endParaRPr lang="es-ES" dirty="0">
              <a:effectLst>
                <a:outerShdw blurRad="38100" dist="38100" dir="2700000" algn="tl">
                  <a:srgbClr val="000000">
                    <a:alpha val="43137"/>
                  </a:srgbClr>
                </a:outerShdw>
              </a:effectLst>
            </a:endParaRPr>
          </a:p>
        </p:txBody>
      </p:sp>
      <p:sp>
        <p:nvSpPr>
          <p:cNvPr id="5" name="Marcador de texto 4">
            <a:extLst>
              <a:ext uri="{FF2B5EF4-FFF2-40B4-BE49-F238E27FC236}">
                <a16:creationId xmlns:a16="http://schemas.microsoft.com/office/drawing/2014/main" xmlns="" id="{6D5A4593-F996-4719-B2D0-0417A273F3CA}"/>
              </a:ext>
            </a:extLst>
          </p:cNvPr>
          <p:cNvSpPr>
            <a:spLocks noGrp="1"/>
          </p:cNvSpPr>
          <p:nvPr>
            <p:ph type="body" idx="1"/>
          </p:nvPr>
        </p:nvSpPr>
        <p:spPr/>
        <p:txBody>
          <a:bodyPr rtlCol="0">
            <a:normAutofit/>
          </a:bodyPr>
          <a:lstStyle/>
          <a:p>
            <a:pPr algn="ctr" rtl="0"/>
            <a:r>
              <a:rPr lang="es-ES" sz="3200" b="1" dirty="0" smtClean="0">
                <a:solidFill>
                  <a:srgbClr val="0070C0"/>
                </a:solidFill>
              </a:rPr>
              <a:t>Pastor Alberto Bustos</a:t>
            </a:r>
            <a:endParaRPr lang="es-ES" sz="3200" b="1" dirty="0">
              <a:solidFill>
                <a:srgbClr val="0070C0"/>
              </a:solidFill>
            </a:endParaRPr>
          </a:p>
        </p:txBody>
      </p:sp>
      <p:pic>
        <p:nvPicPr>
          <p:cNvPr id="7" name="Marcador de posición de imagen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749" r="25749"/>
          <a:stretch>
            <a:fillRect/>
          </a:stretch>
        </p:blipFill>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044" y="-150339"/>
            <a:ext cx="4895512" cy="1981372"/>
          </a:xfrm>
          <a:prstGeom prst="rect">
            <a:avLst/>
          </a:prstGeom>
        </p:spPr>
      </p:pic>
      <p:sp>
        <p:nvSpPr>
          <p:cNvPr id="10" name="CuadroTexto 9"/>
          <p:cNvSpPr txBox="1"/>
          <p:nvPr/>
        </p:nvSpPr>
        <p:spPr>
          <a:xfrm>
            <a:off x="5542211" y="6339466"/>
            <a:ext cx="6980348" cy="400110"/>
          </a:xfrm>
          <a:prstGeom prst="rect">
            <a:avLst/>
          </a:prstGeom>
          <a:noFill/>
        </p:spPr>
        <p:txBody>
          <a:bodyPr wrap="square" rtlCol="0">
            <a:spAutoFit/>
          </a:bodyPr>
          <a:lstStyle/>
          <a:p>
            <a:pPr algn="ctr"/>
            <a:r>
              <a:rPr lang="es-MX" sz="2000" dirty="0" smtClean="0"/>
              <a:t>www.ministerioshekinah.org</a:t>
            </a:r>
            <a:endParaRPr lang="es-MX" sz="2000" dirty="0"/>
          </a:p>
        </p:txBody>
      </p:sp>
    </p:spTree>
    <p:extLst>
      <p:ext uri="{BB962C8B-B14F-4D97-AF65-F5344CB8AC3E}">
        <p14:creationId xmlns:p14="http://schemas.microsoft.com/office/powerpoint/2010/main" val="517853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367048"/>
            <a:ext cx="5872766" cy="1600200"/>
          </a:xfrm>
        </p:spPr>
        <p:txBody>
          <a:bodyPr rtlCol="0">
            <a:normAutofit/>
          </a:bodyPr>
          <a:lstStyle/>
          <a:p>
            <a:pPr algn="ctr"/>
            <a:r>
              <a:rPr lang="es-MX" sz="3200" dirty="0" smtClean="0">
                <a:effectLst>
                  <a:outerShdw blurRad="38100" dist="38100" dir="2700000" algn="tl">
                    <a:srgbClr val="000000">
                      <a:alpha val="43137"/>
                    </a:srgbClr>
                  </a:outerShdw>
                </a:effectLst>
              </a:rPr>
              <a:t>5. el </a:t>
            </a:r>
            <a:r>
              <a:rPr lang="es-MX" sz="3200" dirty="0">
                <a:effectLst>
                  <a:outerShdw blurRad="38100" dist="38100" dir="2700000" algn="tl">
                    <a:srgbClr val="000000">
                      <a:alpha val="43137"/>
                    </a:srgbClr>
                  </a:outerShdw>
                </a:effectLst>
              </a:rPr>
              <a:t>entretenimiento y los medios de comunicación </a:t>
            </a:r>
            <a:endParaRPr lang="es-ES" sz="3200" dirty="0">
              <a:effectLst>
                <a:outerShdw blurRad="38100" dist="38100" dir="2700000" algn="tl">
                  <a:srgbClr val="000000">
                    <a:alpha val="43137"/>
                  </a:srgbClr>
                </a:outerShdw>
              </a:effectLst>
            </a:endParaRPr>
          </a:p>
        </p:txBody>
      </p:sp>
      <p:sp>
        <p:nvSpPr>
          <p:cNvPr id="16" name="Marcador de número de diapositiva 7">
            <a:extLst>
              <a:ext uri="{FF2B5EF4-FFF2-40B4-BE49-F238E27FC236}">
                <a16:creationId xmlns:a16="http://schemas.microsoft.com/office/drawing/2014/main" xmlns="" id="{4E853D09-2599-405C-AD24-D93FEBFCE788}"/>
              </a:ext>
            </a:extLst>
          </p:cNvPr>
          <p:cNvSpPr>
            <a:spLocks noGrp="1"/>
          </p:cNvSpPr>
          <p:nvPr>
            <p:ph type="sldNum" sz="quarter" idx="12"/>
          </p:nvPr>
        </p:nvSpPr>
        <p:spPr/>
        <p:txBody>
          <a:bodyPr rtlCol="0"/>
          <a:lstStyle/>
          <a:p>
            <a:pPr rtl="0"/>
            <a:fld id="{8C2E478F-E849-4A8C-AF1F-CBCC78A7CBFA}" type="slidenum">
              <a:rPr lang="es-ES" smtClean="0"/>
              <a:pPr rtl="0"/>
              <a:t>10</a:t>
            </a:fld>
            <a:endParaRPr lang="es-ES"/>
          </a:p>
        </p:txBody>
      </p:sp>
      <p:sp>
        <p:nvSpPr>
          <p:cNvPr id="6" name="Menos 5"/>
          <p:cNvSpPr/>
          <p:nvPr/>
        </p:nvSpPr>
        <p:spPr>
          <a:xfrm>
            <a:off x="7718832" y="5795227"/>
            <a:ext cx="4250029" cy="148736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Marcador de texto 7"/>
          <p:cNvSpPr>
            <a:spLocks noGrp="1"/>
          </p:cNvSpPr>
          <p:nvPr>
            <p:ph type="body" sz="half" idx="2"/>
          </p:nvPr>
        </p:nvSpPr>
        <p:spPr>
          <a:xfrm>
            <a:off x="90152" y="2355255"/>
            <a:ext cx="5383369" cy="2010684"/>
          </a:xfrm>
        </p:spPr>
        <p:txBody>
          <a:bodyPr rtlCol="0">
            <a:noAutofit/>
          </a:bodyPr>
          <a:lstStyle/>
          <a:p>
            <a:pPr marL="457200" indent="-457200" algn="ctr">
              <a:buFont typeface="Arial" panose="020B0604020202020204" pitchFamily="34" charset="0"/>
              <a:buChar char="•"/>
            </a:pPr>
            <a:r>
              <a:rPr lang="es-MX" sz="2400" b="1" dirty="0" smtClean="0">
                <a:solidFill>
                  <a:schemeClr val="accent3"/>
                </a:solidFill>
              </a:rPr>
              <a:t>Satanás </a:t>
            </a:r>
            <a:r>
              <a:rPr lang="es-MX" sz="2400" b="1" dirty="0">
                <a:solidFill>
                  <a:schemeClr val="accent3"/>
                </a:solidFill>
              </a:rPr>
              <a:t>es </a:t>
            </a:r>
            <a:r>
              <a:rPr lang="es-MX" sz="2400" b="1" dirty="0" smtClean="0">
                <a:solidFill>
                  <a:schemeClr val="accent3"/>
                </a:solidFill>
              </a:rPr>
              <a:t>brillante, </a:t>
            </a:r>
            <a:r>
              <a:rPr lang="es-MX" sz="2400" b="1" dirty="0">
                <a:solidFill>
                  <a:schemeClr val="accent3"/>
                </a:solidFill>
              </a:rPr>
              <a:t>encantador </a:t>
            </a:r>
            <a:r>
              <a:rPr lang="es-MX" sz="2400" b="1" dirty="0" smtClean="0">
                <a:solidFill>
                  <a:schemeClr val="accent3"/>
                </a:solidFill>
              </a:rPr>
              <a:t>conoce </a:t>
            </a:r>
            <a:r>
              <a:rPr lang="es-MX" sz="2400" b="1" dirty="0">
                <a:solidFill>
                  <a:schemeClr val="accent3"/>
                </a:solidFill>
              </a:rPr>
              <a:t>la forma de atraer a los jóvenes por medio de la música y cine y el </a:t>
            </a:r>
            <a:r>
              <a:rPr lang="es-MX" sz="2400" b="1" dirty="0" smtClean="0">
                <a:solidFill>
                  <a:schemeClr val="accent3"/>
                </a:solidFill>
              </a:rPr>
              <a:t>entrenamiento.</a:t>
            </a:r>
          </a:p>
          <a:p>
            <a:pPr marL="457200" indent="-457200" algn="ctr">
              <a:buFont typeface="Arial" panose="020B0604020202020204" pitchFamily="34" charset="0"/>
              <a:buChar char="•"/>
            </a:pPr>
            <a:r>
              <a:rPr lang="es-MX" sz="2400" b="1" dirty="0">
                <a:solidFill>
                  <a:srgbClr val="FF0000"/>
                </a:solidFill>
              </a:rPr>
              <a:t>Para tener victoria debemos reconocer la persona siniestra del Maligno y cómo vencerla </a:t>
            </a:r>
            <a:r>
              <a:rPr lang="es-MX" sz="2400" dirty="0">
                <a:solidFill>
                  <a:srgbClr val="FF0000"/>
                </a:solidFill>
              </a:rPr>
              <a:t/>
            </a:r>
            <a:br>
              <a:rPr lang="es-MX" sz="2400" dirty="0">
                <a:solidFill>
                  <a:srgbClr val="FF0000"/>
                </a:solidFill>
              </a:rPr>
            </a:br>
            <a:r>
              <a:rPr lang="es-MX" sz="2400" b="1" dirty="0" smtClean="0">
                <a:solidFill>
                  <a:srgbClr val="FF0000"/>
                </a:solidFill>
              </a:rPr>
              <a:t> </a:t>
            </a:r>
            <a:r>
              <a:rPr lang="es-MX" sz="2400" dirty="0">
                <a:solidFill>
                  <a:srgbClr val="FF0000"/>
                </a:solidFill>
              </a:rPr>
              <a:t/>
            </a:r>
            <a:br>
              <a:rPr lang="es-MX" sz="2400" dirty="0">
                <a:solidFill>
                  <a:srgbClr val="FF0000"/>
                </a:solidFill>
              </a:rPr>
            </a:br>
            <a:endParaRPr lang="es-ES" sz="2400" b="1" dirty="0">
              <a:solidFill>
                <a:srgbClr val="FF0000"/>
              </a:solidFill>
            </a:endParaRPr>
          </a:p>
        </p:txBody>
      </p:sp>
      <p:pic>
        <p:nvPicPr>
          <p:cNvPr id="3" name="Marcador de posición de imagen 2"/>
          <p:cNvPicPr>
            <a:picLocks noGrp="1" noChangeAspect="1"/>
          </p:cNvPicPr>
          <p:nvPr>
            <p:ph type="pic" idx="1"/>
          </p:nvPr>
        </p:nvPicPr>
        <p:blipFill>
          <a:blip r:embed="rId3">
            <a:extLst>
              <a:ext uri="{28A0092B-C50C-407E-A947-70E740481C1C}">
                <a14:useLocalDpi xmlns:a14="http://schemas.microsoft.com/office/drawing/2010/main" val="0"/>
              </a:ext>
            </a:extLst>
          </a:blip>
          <a:srcRect l="21091" r="21091"/>
          <a:stretch>
            <a:fillRect/>
          </a:stretch>
        </p:blipFill>
        <p:spPr>
          <a:xfrm>
            <a:off x="6207616" y="367048"/>
            <a:ext cx="5259574" cy="52015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7781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2468" y="399245"/>
            <a:ext cx="4684578" cy="1600200"/>
          </a:xfrm>
        </p:spPr>
        <p:txBody>
          <a:bodyPr rtlCol="0"/>
          <a:lstStyle/>
          <a:p>
            <a:pPr algn="ctr"/>
            <a:r>
              <a:rPr lang="es-MX" dirty="0" smtClean="0"/>
              <a:t>B. el </a:t>
            </a:r>
            <a:r>
              <a:rPr lang="es-MX" dirty="0"/>
              <a:t>poder seductivo del maligno </a:t>
            </a:r>
            <a:endParaRPr lang="es-ES" dirty="0"/>
          </a:p>
        </p:txBody>
      </p:sp>
      <p:sp>
        <p:nvSpPr>
          <p:cNvPr id="8" name="Marcador de texto 7"/>
          <p:cNvSpPr>
            <a:spLocks noGrp="1"/>
          </p:cNvSpPr>
          <p:nvPr>
            <p:ph type="body" sz="half" idx="2"/>
          </p:nvPr>
        </p:nvSpPr>
        <p:spPr>
          <a:xfrm>
            <a:off x="608638" y="2318524"/>
            <a:ext cx="3932237" cy="1342824"/>
          </a:xfrm>
        </p:spPr>
        <p:txBody>
          <a:bodyPr rtlCol="0">
            <a:noAutofit/>
          </a:bodyPr>
          <a:lstStyle/>
          <a:p>
            <a:pPr algn="ctr"/>
            <a:r>
              <a:rPr lang="es-MX" sz="2800" b="1" dirty="0">
                <a:solidFill>
                  <a:schemeClr val="accent3"/>
                </a:solidFill>
              </a:rPr>
              <a:t>Un abismo llama a otro a la voz de tus cascadas; Todas tus ondas y tus olas han pasado sobre mí</a:t>
            </a:r>
            <a:r>
              <a:rPr lang="es-MX" sz="2800" b="1" dirty="0" smtClean="0">
                <a:solidFill>
                  <a:schemeClr val="accent3"/>
                </a:solidFill>
              </a:rPr>
              <a:t>.</a:t>
            </a:r>
            <a:endParaRPr lang="es-ES" sz="2800" b="1" dirty="0">
              <a:solidFill>
                <a:schemeClr val="accent3"/>
              </a:solidFill>
            </a:endParaRPr>
          </a:p>
        </p:txBody>
      </p:sp>
      <p:sp>
        <p:nvSpPr>
          <p:cNvPr id="16" name="Marcador de número de diapositiva 7">
            <a:extLst>
              <a:ext uri="{FF2B5EF4-FFF2-40B4-BE49-F238E27FC236}">
                <a16:creationId xmlns:a16="http://schemas.microsoft.com/office/drawing/2014/main" xmlns="" id="{4E853D09-2599-405C-AD24-D93FEBFCE788}"/>
              </a:ext>
            </a:extLst>
          </p:cNvPr>
          <p:cNvSpPr>
            <a:spLocks noGrp="1"/>
          </p:cNvSpPr>
          <p:nvPr>
            <p:ph type="sldNum" sz="quarter" idx="12"/>
          </p:nvPr>
        </p:nvSpPr>
        <p:spPr/>
        <p:txBody>
          <a:bodyPr rtlCol="0"/>
          <a:lstStyle/>
          <a:p>
            <a:pPr rtl="0"/>
            <a:fld id="{8C2E478F-E849-4A8C-AF1F-CBCC78A7CBFA}" type="slidenum">
              <a:rPr lang="es-ES" smtClean="0"/>
              <a:pPr rtl="0"/>
              <a:t>11</a:t>
            </a:fld>
            <a:endParaRPr lang="es-ES"/>
          </a:p>
        </p:txBody>
      </p:sp>
      <p:sp>
        <p:nvSpPr>
          <p:cNvPr id="6" name="Menos 5"/>
          <p:cNvSpPr/>
          <p:nvPr/>
        </p:nvSpPr>
        <p:spPr>
          <a:xfrm>
            <a:off x="7718832" y="5795227"/>
            <a:ext cx="4250029" cy="148736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p:nvSpPr>
        <p:spPr>
          <a:xfrm>
            <a:off x="1441415" y="4233865"/>
            <a:ext cx="2266682" cy="461665"/>
          </a:xfrm>
          <a:prstGeom prst="rect">
            <a:avLst/>
          </a:prstGeom>
          <a:noFill/>
        </p:spPr>
        <p:txBody>
          <a:bodyPr wrap="square" rtlCol="0">
            <a:spAutoFit/>
          </a:bodyPr>
          <a:lstStyle/>
          <a:p>
            <a:pPr algn="ctr"/>
            <a:r>
              <a:rPr lang="es-MX" sz="2400" b="1" dirty="0"/>
              <a:t>Salmos 42:7</a:t>
            </a:r>
            <a:endParaRPr lang="es-MX" sz="2400" b="1" dirty="0"/>
          </a:p>
        </p:txBody>
      </p:sp>
      <p:pic>
        <p:nvPicPr>
          <p:cNvPr id="7" name="Marcador de posición de imagen 6"/>
          <p:cNvPicPr>
            <a:picLocks noGrp="1" noChangeAspect="1"/>
          </p:cNvPicPr>
          <p:nvPr>
            <p:ph type="pic" idx="1"/>
          </p:nvPr>
        </p:nvPicPr>
        <p:blipFill>
          <a:blip r:embed="rId3">
            <a:extLst>
              <a:ext uri="{28A0092B-C50C-407E-A947-70E740481C1C}">
                <a14:useLocalDpi xmlns:a14="http://schemas.microsoft.com/office/drawing/2010/main" val="0"/>
              </a:ext>
            </a:extLst>
          </a:blip>
          <a:srcRect l="13493" r="13493"/>
          <a:stretch>
            <a:fillRect/>
          </a:stretch>
        </p:blipFill>
        <p:spPr>
          <a:xfrm>
            <a:off x="5758155" y="399245"/>
            <a:ext cx="5979492" cy="5913566"/>
          </a:xfrm>
        </p:spPr>
      </p:pic>
    </p:spTree>
    <p:extLst>
      <p:ext uri="{BB962C8B-B14F-4D97-AF65-F5344CB8AC3E}">
        <p14:creationId xmlns:p14="http://schemas.microsoft.com/office/powerpoint/2010/main" val="2943576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85534194-745D-4888-BF16-6C09F65EA484}"/>
              </a:ext>
            </a:extLst>
          </p:cNvPr>
          <p:cNvSpPr>
            <a:spLocks noGrp="1"/>
          </p:cNvSpPr>
          <p:nvPr>
            <p:ph type="title"/>
          </p:nvPr>
        </p:nvSpPr>
        <p:spPr>
          <a:xfrm>
            <a:off x="580293" y="785239"/>
            <a:ext cx="10515600" cy="637198"/>
          </a:xfrm>
        </p:spPr>
        <p:txBody>
          <a:bodyPr rtlCol="0">
            <a:noAutofit/>
          </a:bodyPr>
          <a:lstStyle/>
          <a:p>
            <a:pPr algn="ctr"/>
            <a:r>
              <a:rPr lang="es-MX" sz="4400" dirty="0"/>
              <a:t>Jesús dijo líbranos del mal </a:t>
            </a:r>
            <a:r>
              <a:rPr lang="es-MX" sz="4400" dirty="0">
                <a:effectLst>
                  <a:outerShdw blurRad="38100" dist="38100" dir="2700000" algn="tl">
                    <a:srgbClr val="000000">
                      <a:alpha val="43137"/>
                    </a:srgbClr>
                  </a:outerShdw>
                </a:effectLst>
              </a:rPr>
              <a:t/>
            </a:r>
            <a:br>
              <a:rPr lang="es-MX" sz="4400" dirty="0">
                <a:effectLst>
                  <a:outerShdw blurRad="38100" dist="38100" dir="2700000" algn="tl">
                    <a:srgbClr val="000000">
                      <a:alpha val="43137"/>
                    </a:srgbClr>
                  </a:outerShdw>
                </a:effectLst>
              </a:rPr>
            </a:br>
            <a:endParaRPr lang="es-ES" sz="4400" dirty="0">
              <a:effectLst>
                <a:outerShdw blurRad="38100" dist="38100" dir="2700000" algn="tl">
                  <a:srgbClr val="000000">
                    <a:alpha val="43137"/>
                  </a:srgbClr>
                </a:outerShdw>
              </a:effectLst>
            </a:endParaRPr>
          </a:p>
        </p:txBody>
      </p:sp>
      <p:sp>
        <p:nvSpPr>
          <p:cNvPr id="4" name="Marcador de texto 3">
            <a:extLst>
              <a:ext uri="{FF2B5EF4-FFF2-40B4-BE49-F238E27FC236}">
                <a16:creationId xmlns:a16="http://schemas.microsoft.com/office/drawing/2014/main" xmlns="" id="{CC409A73-2FDB-4725-9558-77B4ACF929B3}"/>
              </a:ext>
            </a:extLst>
          </p:cNvPr>
          <p:cNvSpPr>
            <a:spLocks noGrp="1"/>
          </p:cNvSpPr>
          <p:nvPr>
            <p:ph type="body" idx="1"/>
          </p:nvPr>
        </p:nvSpPr>
        <p:spPr/>
        <p:txBody>
          <a:bodyPr rtlCol="0">
            <a:noAutofit/>
          </a:bodyPr>
          <a:lstStyle/>
          <a:p>
            <a:pPr algn="ctr"/>
            <a:r>
              <a:rPr lang="es-ES" sz="2800" dirty="0" smtClean="0">
                <a:solidFill>
                  <a:srgbClr val="FF0000"/>
                </a:solidFill>
              </a:rPr>
              <a:t># 1</a:t>
            </a:r>
            <a:endParaRPr lang="es-ES" sz="2800" dirty="0">
              <a:solidFill>
                <a:srgbClr val="FF0000"/>
              </a:solidFill>
            </a:endParaRPr>
          </a:p>
        </p:txBody>
      </p:sp>
      <p:sp>
        <p:nvSpPr>
          <p:cNvPr id="5" name="Marcador de contenido 4">
            <a:extLst>
              <a:ext uri="{FF2B5EF4-FFF2-40B4-BE49-F238E27FC236}">
                <a16:creationId xmlns:a16="http://schemas.microsoft.com/office/drawing/2014/main" xmlns="" id="{56D0F54D-A602-4D35-8BE1-6B9BE8078989}"/>
              </a:ext>
            </a:extLst>
          </p:cNvPr>
          <p:cNvSpPr>
            <a:spLocks noGrp="1"/>
          </p:cNvSpPr>
          <p:nvPr>
            <p:ph sz="half" idx="2"/>
          </p:nvPr>
        </p:nvSpPr>
        <p:spPr>
          <a:xfrm>
            <a:off x="839789" y="2485546"/>
            <a:ext cx="4998304" cy="1597058"/>
          </a:xfrm>
        </p:spPr>
        <p:txBody>
          <a:bodyPr rtlCol="0">
            <a:normAutofit fontScale="85000" lnSpcReduction="20000"/>
          </a:bodyPr>
          <a:lstStyle/>
          <a:p>
            <a:pPr marL="0" indent="0" algn="ctr">
              <a:lnSpc>
                <a:spcPct val="100000"/>
              </a:lnSpc>
              <a:buNone/>
            </a:pPr>
            <a:r>
              <a:rPr lang="es-MX" sz="2800" b="1" dirty="0" smtClean="0"/>
              <a:t>Por la mañana no salga de su casa sin haber orado, bendiga el pan de cada día y dígale al señor que lo libre del mal no siga tropezando con la misma piedra. </a:t>
            </a:r>
            <a:r>
              <a:rPr lang="es-MX" sz="2800" dirty="0"/>
              <a:t/>
            </a:r>
            <a:br>
              <a:rPr lang="es-MX" sz="2800" dirty="0"/>
            </a:br>
            <a:endParaRPr lang="es-ES" sz="2800" b="1" dirty="0"/>
          </a:p>
        </p:txBody>
      </p:sp>
      <p:sp>
        <p:nvSpPr>
          <p:cNvPr id="6" name="Marcador de texto 5">
            <a:extLst>
              <a:ext uri="{FF2B5EF4-FFF2-40B4-BE49-F238E27FC236}">
                <a16:creationId xmlns:a16="http://schemas.microsoft.com/office/drawing/2014/main" xmlns="" id="{5FBB0776-0624-4A97-8BD3-03CF602288BA}"/>
              </a:ext>
            </a:extLst>
          </p:cNvPr>
          <p:cNvSpPr>
            <a:spLocks noGrp="1"/>
          </p:cNvSpPr>
          <p:nvPr>
            <p:ph type="body" sz="quarter" idx="3"/>
          </p:nvPr>
        </p:nvSpPr>
        <p:spPr/>
        <p:txBody>
          <a:bodyPr rtlCol="0">
            <a:noAutofit/>
          </a:bodyPr>
          <a:lstStyle/>
          <a:p>
            <a:pPr algn="ctr"/>
            <a:r>
              <a:rPr lang="es-MX" sz="2800" dirty="0" smtClean="0">
                <a:solidFill>
                  <a:srgbClr val="FF0000"/>
                </a:solidFill>
              </a:rPr>
              <a:t>#2</a:t>
            </a:r>
            <a:endParaRPr lang="es-ES" dirty="0">
              <a:solidFill>
                <a:srgbClr val="FF0000"/>
              </a:solidFill>
            </a:endParaRPr>
          </a:p>
        </p:txBody>
      </p:sp>
      <p:sp>
        <p:nvSpPr>
          <p:cNvPr id="7" name="Marcador de contenido 6">
            <a:extLst>
              <a:ext uri="{FF2B5EF4-FFF2-40B4-BE49-F238E27FC236}">
                <a16:creationId xmlns:a16="http://schemas.microsoft.com/office/drawing/2014/main" xmlns="" id="{EFFBC808-1837-4C36-BFF0-135B8C1042A2}"/>
              </a:ext>
            </a:extLst>
          </p:cNvPr>
          <p:cNvSpPr>
            <a:spLocks noGrp="1"/>
          </p:cNvSpPr>
          <p:nvPr>
            <p:ph sz="quarter" idx="4"/>
          </p:nvPr>
        </p:nvSpPr>
        <p:spPr>
          <a:xfrm>
            <a:off x="6368980" y="2485546"/>
            <a:ext cx="5022920" cy="1597058"/>
          </a:xfrm>
        </p:spPr>
        <p:txBody>
          <a:bodyPr rtlCol="0">
            <a:normAutofit fontScale="92500" lnSpcReduction="20000"/>
          </a:bodyPr>
          <a:lstStyle/>
          <a:p>
            <a:pPr marL="0" indent="0" algn="ctr">
              <a:lnSpc>
                <a:spcPct val="100000"/>
              </a:lnSpc>
              <a:buNone/>
            </a:pPr>
            <a:r>
              <a:rPr lang="es-MX" sz="2400" b="1" dirty="0" smtClean="0"/>
              <a:t>Si </a:t>
            </a:r>
            <a:r>
              <a:rPr lang="es-MX" sz="2400" b="1" dirty="0"/>
              <a:t>usted no se ha encontrado con el diablo es por que va en la misma dirección con </a:t>
            </a:r>
            <a:r>
              <a:rPr lang="es-MX" sz="2400" b="1" dirty="0" smtClean="0"/>
              <a:t>el, </a:t>
            </a:r>
            <a:r>
              <a:rPr lang="es-MX" sz="2400" b="1" dirty="0"/>
              <a:t>debe arrepentirse hoy y darle la espalda al </a:t>
            </a:r>
            <a:r>
              <a:rPr lang="es-MX" sz="2400" b="1" dirty="0" smtClean="0"/>
              <a:t>maligno. </a:t>
            </a:r>
            <a:r>
              <a:rPr lang="es-MX" sz="2800" dirty="0"/>
              <a:t/>
            </a:r>
            <a:br>
              <a:rPr lang="es-MX" sz="2800" dirty="0"/>
            </a:br>
            <a:endParaRPr lang="es-ES" sz="2800" b="1" dirty="0"/>
          </a:p>
        </p:txBody>
      </p:sp>
      <p:sp>
        <p:nvSpPr>
          <p:cNvPr id="8" name="Marcador de número de diapositiva 7">
            <a:extLst>
              <a:ext uri="{FF2B5EF4-FFF2-40B4-BE49-F238E27FC236}">
                <a16:creationId xmlns:a16="http://schemas.microsoft.com/office/drawing/2014/main" xmlns="" id="{84A4C0E3-E146-49BF-804D-D369F89E8F2A}"/>
              </a:ext>
            </a:extLst>
          </p:cNvPr>
          <p:cNvSpPr>
            <a:spLocks noGrp="1"/>
          </p:cNvSpPr>
          <p:nvPr>
            <p:ph type="sldNum" sz="quarter" idx="14"/>
          </p:nvPr>
        </p:nvSpPr>
        <p:spPr>
          <a:xfrm>
            <a:off x="11391900" y="6356350"/>
            <a:ext cx="476980" cy="365125"/>
          </a:xfrm>
        </p:spPr>
        <p:txBody>
          <a:bodyPr rtlCol="0"/>
          <a:lstStyle/>
          <a:p>
            <a:pPr rtl="0"/>
            <a:fld id="{8C2E478F-E849-4A8C-AF1F-CBCC78A7CBFA}" type="slidenum">
              <a:rPr lang="es-ES" smtClean="0">
                <a:solidFill>
                  <a:schemeClr val="tx1"/>
                </a:solidFill>
              </a:rPr>
              <a:pPr rtl="0"/>
              <a:t>12</a:t>
            </a:fld>
            <a:endParaRPr lang="es-ES">
              <a:solidFill>
                <a:schemeClr val="tx1"/>
              </a:solidFill>
            </a:endParaRPr>
          </a:p>
        </p:txBody>
      </p:sp>
      <p:sp>
        <p:nvSpPr>
          <p:cNvPr id="2" name="Menos 1"/>
          <p:cNvSpPr/>
          <p:nvPr/>
        </p:nvSpPr>
        <p:spPr>
          <a:xfrm>
            <a:off x="7718832" y="5795227"/>
            <a:ext cx="4250029" cy="148736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Menos 11"/>
          <p:cNvSpPr/>
          <p:nvPr/>
        </p:nvSpPr>
        <p:spPr>
          <a:xfrm>
            <a:off x="4082603" y="4430333"/>
            <a:ext cx="4198513" cy="206061"/>
          </a:xfrm>
          <a:prstGeom prst="mathMinus">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MX"/>
          </a:p>
        </p:txBody>
      </p:sp>
      <p:sp>
        <p:nvSpPr>
          <p:cNvPr id="13" name="Marcador de texto 3">
            <a:extLst>
              <a:ext uri="{FF2B5EF4-FFF2-40B4-BE49-F238E27FC236}">
                <a16:creationId xmlns:a16="http://schemas.microsoft.com/office/drawing/2014/main" xmlns="" id="{CC409A73-2FDB-4725-9558-77B4ACF929B3}"/>
              </a:ext>
            </a:extLst>
          </p:cNvPr>
          <p:cNvSpPr txBox="1">
            <a:spLocks/>
          </p:cNvSpPr>
          <p:nvPr/>
        </p:nvSpPr>
        <p:spPr>
          <a:xfrm>
            <a:off x="3682707" y="4024389"/>
            <a:ext cx="4998304" cy="464160"/>
          </a:xfrm>
          <a:prstGeom prst="rect">
            <a:avLst/>
          </a:prstGeom>
        </p:spPr>
        <p:txBody>
          <a:bodyPr vert="horz" lIns="91440" tIns="45720" rIns="91440" bIns="45720" rtlCol="0" anchor="b">
            <a:no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2000" b="1" kern="1200">
                <a:solidFill>
                  <a:schemeClr val="tx1"/>
                </a:solidFill>
                <a:latin typeface="+mj-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b="1" kern="1200">
                <a:solidFill>
                  <a:schemeClr val="tx1"/>
                </a:solidFill>
                <a:latin typeface="+mj-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600" b="1" kern="1200">
                <a:solidFill>
                  <a:schemeClr val="tx1"/>
                </a:solidFill>
                <a:latin typeface="+mj-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s-ES" sz="2800" dirty="0" smtClean="0">
                <a:solidFill>
                  <a:srgbClr val="FF0000"/>
                </a:solidFill>
              </a:rPr>
              <a:t># 3</a:t>
            </a:r>
            <a:endParaRPr lang="es-ES" sz="2800" dirty="0">
              <a:solidFill>
                <a:srgbClr val="FF0000"/>
              </a:solidFill>
            </a:endParaRPr>
          </a:p>
        </p:txBody>
      </p:sp>
      <p:sp>
        <p:nvSpPr>
          <p:cNvPr id="14" name="Marcador de contenido 4">
            <a:extLst>
              <a:ext uri="{FF2B5EF4-FFF2-40B4-BE49-F238E27FC236}">
                <a16:creationId xmlns:a16="http://schemas.microsoft.com/office/drawing/2014/main" xmlns="" id="{56D0F54D-A602-4D35-8BE1-6B9BE8078989}"/>
              </a:ext>
            </a:extLst>
          </p:cNvPr>
          <p:cNvSpPr txBox="1">
            <a:spLocks/>
          </p:cNvSpPr>
          <p:nvPr/>
        </p:nvSpPr>
        <p:spPr>
          <a:xfrm>
            <a:off x="3869828" y="4751959"/>
            <a:ext cx="4998304" cy="159705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es-ES" sz="2800" b="1" dirty="0"/>
          </a:p>
        </p:txBody>
      </p:sp>
      <p:sp>
        <p:nvSpPr>
          <p:cNvPr id="15" name="Rectángulo 14"/>
          <p:cNvSpPr/>
          <p:nvPr/>
        </p:nvSpPr>
        <p:spPr>
          <a:xfrm>
            <a:off x="4349370" y="4724506"/>
            <a:ext cx="3462807" cy="461665"/>
          </a:xfrm>
          <a:prstGeom prst="rect">
            <a:avLst/>
          </a:prstGeom>
        </p:spPr>
        <p:txBody>
          <a:bodyPr wrap="none">
            <a:spAutoFit/>
          </a:bodyPr>
          <a:lstStyle/>
          <a:p>
            <a:r>
              <a:rPr lang="es-MX" sz="2400" b="1" dirty="0">
                <a:latin typeface="+mj-lt"/>
                <a:ea typeface="Times New Roman" panose="02020603050405020304" pitchFamily="18" charset="0"/>
                <a:cs typeface="Times New Roman" panose="02020603050405020304" pitchFamily="18" charset="0"/>
              </a:rPr>
              <a:t>Jesús tubo que enfrentarlo </a:t>
            </a:r>
            <a:endParaRPr lang="es-MX" sz="2400" b="1" dirty="0">
              <a:latin typeface="+mj-lt"/>
            </a:endParaRPr>
          </a:p>
        </p:txBody>
      </p:sp>
      <p:sp>
        <p:nvSpPr>
          <p:cNvPr id="16" name="Elipse 15"/>
          <p:cNvSpPr/>
          <p:nvPr/>
        </p:nvSpPr>
        <p:spPr>
          <a:xfrm>
            <a:off x="274383" y="4269504"/>
            <a:ext cx="3767437" cy="2415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t>Y vino a él el tentador, y le dijo: Si eres Hijo de Dios, di que estas piedras se conviertan en pan</a:t>
            </a:r>
            <a:r>
              <a:rPr lang="es-MX" sz="2000" b="1" dirty="0" smtClean="0"/>
              <a:t>.</a:t>
            </a:r>
          </a:p>
          <a:p>
            <a:pPr algn="ctr"/>
            <a:r>
              <a:rPr lang="es-MX" b="1" dirty="0" smtClean="0">
                <a:solidFill>
                  <a:schemeClr val="tx1"/>
                </a:solidFill>
              </a:rPr>
              <a:t>S</a:t>
            </a:r>
            <a:r>
              <a:rPr lang="es-MX" b="1" dirty="0">
                <a:solidFill>
                  <a:schemeClr val="tx1"/>
                </a:solidFill>
              </a:rPr>
              <a:t>. Mateo 4:3</a:t>
            </a:r>
            <a:endParaRPr lang="es-MX" b="1" dirty="0">
              <a:solidFill>
                <a:schemeClr val="tx1"/>
              </a:solidFill>
            </a:endParaRPr>
          </a:p>
        </p:txBody>
      </p:sp>
    </p:spTree>
    <p:extLst>
      <p:ext uri="{BB962C8B-B14F-4D97-AF65-F5344CB8AC3E}">
        <p14:creationId xmlns:p14="http://schemas.microsoft.com/office/powerpoint/2010/main" val="3461905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404575" y="657909"/>
            <a:ext cx="7889477" cy="2144332"/>
          </a:xfrm>
        </p:spPr>
        <p:txBody>
          <a:bodyPr rtlCol="0">
            <a:normAutofit/>
          </a:bodyPr>
          <a:lstStyle/>
          <a:p>
            <a:pPr algn="ctr"/>
            <a:r>
              <a:rPr lang="es-MX" sz="3200" dirty="0" smtClean="0"/>
              <a:t>C. la </a:t>
            </a:r>
            <a:r>
              <a:rPr lang="es-MX" sz="3200" dirty="0"/>
              <a:t>protección soberana contra el maligno </a:t>
            </a:r>
            <a:br>
              <a:rPr lang="es-MX" sz="3200" dirty="0"/>
            </a:br>
            <a:r>
              <a:rPr lang="es-MX" sz="3200" dirty="0"/>
              <a:t/>
            </a:r>
            <a:br>
              <a:rPr lang="es-MX" sz="3200" dirty="0"/>
            </a:br>
            <a:endParaRPr lang="es-ES" sz="3200" dirty="0">
              <a:effectLst>
                <a:outerShdw blurRad="38100" dist="38100" dir="2700000" algn="tl">
                  <a:srgbClr val="000000">
                    <a:alpha val="43137"/>
                  </a:srgbClr>
                </a:outerShdw>
              </a:effectLst>
            </a:endParaRPr>
          </a:p>
        </p:txBody>
      </p:sp>
      <p:sp>
        <p:nvSpPr>
          <p:cNvPr id="8" name="Marcador de texto 7"/>
          <p:cNvSpPr>
            <a:spLocks noGrp="1"/>
          </p:cNvSpPr>
          <p:nvPr>
            <p:ph type="body" sz="half" idx="2"/>
          </p:nvPr>
        </p:nvSpPr>
        <p:spPr>
          <a:xfrm>
            <a:off x="4301544" y="2302859"/>
            <a:ext cx="7667317" cy="1277468"/>
          </a:xfrm>
        </p:spPr>
        <p:txBody>
          <a:bodyPr rtlCol="0">
            <a:normAutofit/>
          </a:bodyPr>
          <a:lstStyle/>
          <a:p>
            <a:pPr algn="ctr"/>
            <a:r>
              <a:rPr lang="es-MX" sz="2400" b="1" dirty="0">
                <a:solidFill>
                  <a:srgbClr val="FF0000"/>
                </a:solidFill>
              </a:rPr>
              <a:t>Y no nos metas en tentación, mas líbranos del mal; porque tuyo es el reino, y el poder, y la gloria, por todos los siglos. </a:t>
            </a:r>
            <a:r>
              <a:rPr lang="es-MX" sz="2400" b="1" dirty="0" smtClean="0">
                <a:solidFill>
                  <a:srgbClr val="FF0000"/>
                </a:solidFill>
              </a:rPr>
              <a:t>Amén</a:t>
            </a:r>
            <a:r>
              <a:rPr lang="es-MX" sz="2400" b="1" dirty="0">
                <a:solidFill>
                  <a:srgbClr val="FF0000"/>
                </a:solidFill>
              </a:rPr>
              <a:t>.</a:t>
            </a:r>
            <a:endParaRPr lang="es-ES" sz="2400" b="1" dirty="0">
              <a:solidFill>
                <a:srgbClr val="FF0000"/>
              </a:solidFill>
            </a:endParaRPr>
          </a:p>
        </p:txBody>
      </p:sp>
      <p:sp>
        <p:nvSpPr>
          <p:cNvPr id="20" name="Marcador de número de diapositiva 7">
            <a:extLst>
              <a:ext uri="{FF2B5EF4-FFF2-40B4-BE49-F238E27FC236}">
                <a16:creationId xmlns:a16="http://schemas.microsoft.com/office/drawing/2014/main" xmlns="" id="{F4136C3A-ACFF-4466-84EF-1985C2EDCFE0}"/>
              </a:ext>
            </a:extLst>
          </p:cNvPr>
          <p:cNvSpPr>
            <a:spLocks noGrp="1"/>
          </p:cNvSpPr>
          <p:nvPr>
            <p:ph type="sldNum" sz="quarter" idx="12"/>
          </p:nvPr>
        </p:nvSpPr>
        <p:spPr/>
        <p:txBody>
          <a:bodyPr rtlCol="0"/>
          <a:lstStyle/>
          <a:p>
            <a:pPr rtl="0"/>
            <a:fld id="{8C2E478F-E849-4A8C-AF1F-CBCC78A7CBFA}" type="slidenum">
              <a:rPr lang="es-ES" smtClean="0"/>
              <a:pPr rtl="0"/>
              <a:t>13</a:t>
            </a:fld>
            <a:endParaRPr lang="es-ES"/>
          </a:p>
        </p:txBody>
      </p:sp>
      <p:sp>
        <p:nvSpPr>
          <p:cNvPr id="6" name="Menos 5"/>
          <p:cNvSpPr/>
          <p:nvPr/>
        </p:nvSpPr>
        <p:spPr>
          <a:xfrm>
            <a:off x="7718832" y="5795227"/>
            <a:ext cx="4250029" cy="148736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p:nvSpPr>
        <p:spPr>
          <a:xfrm>
            <a:off x="6609055" y="3580327"/>
            <a:ext cx="3052293" cy="461665"/>
          </a:xfrm>
          <a:prstGeom prst="rect">
            <a:avLst/>
          </a:prstGeom>
          <a:noFill/>
        </p:spPr>
        <p:txBody>
          <a:bodyPr wrap="square" rtlCol="0">
            <a:spAutoFit/>
          </a:bodyPr>
          <a:lstStyle/>
          <a:p>
            <a:pPr algn="ctr"/>
            <a:r>
              <a:rPr lang="es-MX" sz="2400" b="1" dirty="0"/>
              <a:t>S. Mateo 6:13</a:t>
            </a:r>
            <a:endParaRPr lang="es-MX" sz="2400" b="1" dirty="0"/>
          </a:p>
        </p:txBody>
      </p:sp>
      <p:pic>
        <p:nvPicPr>
          <p:cNvPr id="5" name="Marcador de posición de imagen 4"/>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7128" t="2682" r="9146" b="17482"/>
          <a:stretch/>
        </p:blipFill>
        <p:spPr>
          <a:xfrm>
            <a:off x="167247" y="46162"/>
            <a:ext cx="3812325" cy="3829341"/>
          </a:xfrm>
        </p:spPr>
      </p:pic>
      <p:sp>
        <p:nvSpPr>
          <p:cNvPr id="9" name="CuadroTexto 8"/>
          <p:cNvSpPr txBox="1"/>
          <p:nvPr/>
        </p:nvSpPr>
        <p:spPr>
          <a:xfrm>
            <a:off x="248644" y="4090999"/>
            <a:ext cx="7614992" cy="2431435"/>
          </a:xfrm>
          <a:prstGeom prst="rect">
            <a:avLst/>
          </a:prstGeom>
          <a:noFill/>
        </p:spPr>
        <p:txBody>
          <a:bodyPr wrap="square" rtlCol="0">
            <a:spAutoFit/>
          </a:bodyPr>
          <a:lstStyle/>
          <a:p>
            <a:r>
              <a:rPr lang="es-MX" sz="2400" b="1" dirty="0" smtClean="0">
                <a:solidFill>
                  <a:schemeClr val="accent3"/>
                </a:solidFill>
              </a:rPr>
              <a:t>1. </a:t>
            </a:r>
            <a:r>
              <a:rPr lang="es-MX" sz="2400" b="1" dirty="0">
                <a:solidFill>
                  <a:schemeClr val="accent3"/>
                </a:solidFill>
              </a:rPr>
              <a:t>P</a:t>
            </a:r>
            <a:r>
              <a:rPr lang="es-MX" sz="2400" b="1" dirty="0" smtClean="0">
                <a:solidFill>
                  <a:schemeClr val="accent3"/>
                </a:solidFill>
              </a:rPr>
              <a:t>or </a:t>
            </a:r>
            <a:r>
              <a:rPr lang="es-MX" sz="2400" b="1" dirty="0">
                <a:solidFill>
                  <a:schemeClr val="accent3"/>
                </a:solidFill>
              </a:rPr>
              <a:t>que tuyo es el reino poder y la gloria </a:t>
            </a:r>
            <a:br>
              <a:rPr lang="es-MX" sz="2400" b="1" dirty="0">
                <a:solidFill>
                  <a:schemeClr val="accent3"/>
                </a:solidFill>
              </a:rPr>
            </a:br>
            <a:r>
              <a:rPr lang="es-MX" sz="2400" b="1" dirty="0">
                <a:solidFill>
                  <a:schemeClr val="accent3"/>
                </a:solidFill>
              </a:rPr>
              <a:t/>
            </a:r>
            <a:br>
              <a:rPr lang="es-MX" sz="2400" b="1" dirty="0">
                <a:solidFill>
                  <a:schemeClr val="accent3"/>
                </a:solidFill>
              </a:rPr>
            </a:br>
            <a:r>
              <a:rPr lang="es-MX" sz="2400" b="1" dirty="0" smtClean="0">
                <a:solidFill>
                  <a:schemeClr val="accent3"/>
                </a:solidFill>
              </a:rPr>
              <a:t>2. Tres </a:t>
            </a:r>
            <a:r>
              <a:rPr lang="es-MX" sz="2400" b="1" dirty="0">
                <a:solidFill>
                  <a:schemeClr val="accent3"/>
                </a:solidFill>
              </a:rPr>
              <a:t>cordones que entretejen las </a:t>
            </a:r>
            <a:r>
              <a:rPr lang="es-MX" sz="2400" b="1" dirty="0" smtClean="0">
                <a:solidFill>
                  <a:schemeClr val="accent3"/>
                </a:solidFill>
              </a:rPr>
              <a:t>escrituras:</a:t>
            </a:r>
          </a:p>
          <a:p>
            <a:endParaRPr lang="es-MX" sz="2000" b="1" dirty="0">
              <a:solidFill>
                <a:schemeClr val="accent3"/>
              </a:solidFill>
            </a:endParaRPr>
          </a:p>
          <a:p>
            <a:pPr marL="285750" indent="-285750">
              <a:buFont typeface="Arial" panose="020B0604020202020204" pitchFamily="34" charset="0"/>
              <a:buChar char="•"/>
            </a:pPr>
            <a:r>
              <a:rPr lang="es-MX" sz="2000" b="1" dirty="0"/>
              <a:t>El cordón de la rebelión de Satanás </a:t>
            </a:r>
            <a:endParaRPr lang="es-MX" sz="2000" b="1" dirty="0"/>
          </a:p>
          <a:p>
            <a:pPr marL="285750" indent="-285750">
              <a:buFont typeface="Arial" panose="020B0604020202020204" pitchFamily="34" charset="0"/>
              <a:buChar char="•"/>
            </a:pPr>
            <a:r>
              <a:rPr lang="es-MX" sz="2000" b="1" dirty="0" smtClean="0"/>
              <a:t>El </a:t>
            </a:r>
            <a:r>
              <a:rPr lang="es-MX" sz="2000" b="1" dirty="0"/>
              <a:t>cordón de la sangre es carmesí del señor </a:t>
            </a:r>
            <a:endParaRPr lang="es-MX" sz="2000" b="1" dirty="0"/>
          </a:p>
          <a:p>
            <a:pPr marL="285750" indent="-285750">
              <a:buFont typeface="Arial" panose="020B0604020202020204" pitchFamily="34" charset="0"/>
              <a:buChar char="•"/>
            </a:pPr>
            <a:r>
              <a:rPr lang="es-MX" sz="2000" b="1" dirty="0" smtClean="0"/>
              <a:t>El </a:t>
            </a:r>
            <a:r>
              <a:rPr lang="es-MX" sz="2000" b="1" dirty="0"/>
              <a:t>cordón dorado del reino poder y gloria de nuestro señor </a:t>
            </a:r>
            <a:r>
              <a:rPr lang="es-MX" sz="2000" b="1" dirty="0" smtClean="0"/>
              <a:t> </a:t>
            </a:r>
            <a:endParaRPr lang="es-MX" sz="2000" b="1" dirty="0"/>
          </a:p>
        </p:txBody>
      </p:sp>
      <p:sp>
        <p:nvSpPr>
          <p:cNvPr id="10" name="Rectángulo 9"/>
          <p:cNvSpPr/>
          <p:nvPr/>
        </p:nvSpPr>
        <p:spPr>
          <a:xfrm>
            <a:off x="8009002" y="4358413"/>
            <a:ext cx="3639280" cy="1687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Vestíos de toda la armadura de Dios, para que podáis estar firmes contra las asechanzas del </a:t>
            </a:r>
            <a:r>
              <a:rPr lang="es-MX" dirty="0" smtClean="0"/>
              <a:t>diablo.</a:t>
            </a:r>
          </a:p>
          <a:p>
            <a:pPr algn="ctr"/>
            <a:r>
              <a:rPr lang="es-MX" dirty="0" smtClean="0"/>
              <a:t>Efesios </a:t>
            </a:r>
            <a:r>
              <a:rPr lang="es-MX" dirty="0"/>
              <a:t>6:11</a:t>
            </a:r>
            <a:endParaRPr lang="es-MX" dirty="0"/>
          </a:p>
        </p:txBody>
      </p:sp>
    </p:spTree>
    <p:extLst>
      <p:ext uri="{BB962C8B-B14F-4D97-AF65-F5344CB8AC3E}">
        <p14:creationId xmlns:p14="http://schemas.microsoft.com/office/powerpoint/2010/main" val="3917667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BE3CA073-ABB0-4643-808B-5C18EB022752}"/>
              </a:ext>
            </a:extLst>
          </p:cNvPr>
          <p:cNvSpPr>
            <a:spLocks noGrp="1"/>
          </p:cNvSpPr>
          <p:nvPr>
            <p:ph type="title"/>
          </p:nvPr>
        </p:nvSpPr>
        <p:spPr>
          <a:xfrm>
            <a:off x="6539161" y="1559583"/>
            <a:ext cx="4630127" cy="660290"/>
          </a:xfrm>
        </p:spPr>
        <p:txBody>
          <a:bodyPr rtlCol="0"/>
          <a:lstStyle/>
          <a:p>
            <a:pPr algn="ctr"/>
            <a:r>
              <a:rPr lang="es-MX" dirty="0"/>
              <a:t>Conclusión </a:t>
            </a:r>
            <a:br>
              <a:rPr lang="es-MX" dirty="0"/>
            </a:br>
            <a:endParaRPr lang="es-ES" dirty="0"/>
          </a:p>
        </p:txBody>
      </p:sp>
      <p:sp>
        <p:nvSpPr>
          <p:cNvPr id="21" name="Marcador de texto 4">
            <a:extLst>
              <a:ext uri="{FF2B5EF4-FFF2-40B4-BE49-F238E27FC236}">
                <a16:creationId xmlns:a16="http://schemas.microsoft.com/office/drawing/2014/main" xmlns="" id="{32705ABF-D7BE-4A38-AC01-695024BC5407}"/>
              </a:ext>
            </a:extLst>
          </p:cNvPr>
          <p:cNvSpPr>
            <a:spLocks noGrp="1"/>
          </p:cNvSpPr>
          <p:nvPr>
            <p:ph type="body" idx="1"/>
          </p:nvPr>
        </p:nvSpPr>
        <p:spPr>
          <a:xfrm>
            <a:off x="5705341" y="1559583"/>
            <a:ext cx="6297769" cy="1716356"/>
          </a:xfrm>
        </p:spPr>
        <p:txBody>
          <a:bodyPr rtlCol="0">
            <a:noAutofit/>
          </a:bodyPr>
          <a:lstStyle/>
          <a:p>
            <a:pPr algn="ctr"/>
            <a:r>
              <a:rPr lang="es-MX" sz="2000" b="1" dirty="0">
                <a:solidFill>
                  <a:schemeClr val="accent3"/>
                </a:solidFill>
                <a:effectLst>
                  <a:outerShdw blurRad="38100" dist="38100" dir="2700000" algn="tl">
                    <a:srgbClr val="000000">
                      <a:alpha val="43137"/>
                    </a:srgbClr>
                  </a:outerShdw>
                </a:effectLst>
              </a:rPr>
              <a:t>Le tengo buenas noticias, usted no tiene que caer , no tiene que temer ,ni tiene que huir , si aprende a orar y permanecer firme y en Cristo ,cuidando de hacer los que él manda en su palabra ,Satanás nunca podrá destruir su vida familia y ministerio finanzas </a:t>
            </a:r>
            <a:br>
              <a:rPr lang="es-MX" sz="2000" b="1" dirty="0">
                <a:solidFill>
                  <a:schemeClr val="accent3"/>
                </a:solidFill>
                <a:effectLst>
                  <a:outerShdw blurRad="38100" dist="38100" dir="2700000" algn="tl">
                    <a:srgbClr val="000000">
                      <a:alpha val="43137"/>
                    </a:srgbClr>
                  </a:outerShdw>
                </a:effectLst>
              </a:rPr>
            </a:br>
            <a:r>
              <a:rPr lang="es-MX" sz="2000" b="1" dirty="0">
                <a:solidFill>
                  <a:schemeClr val="accent3"/>
                </a:solidFill>
                <a:effectLst>
                  <a:outerShdw blurRad="38100" dist="38100" dir="2700000" algn="tl">
                    <a:srgbClr val="000000">
                      <a:alpha val="43137"/>
                    </a:srgbClr>
                  </a:outerShdw>
                </a:effectLst>
              </a:rPr>
              <a:t/>
            </a:r>
            <a:br>
              <a:rPr lang="es-MX" sz="2000" b="1" dirty="0">
                <a:solidFill>
                  <a:schemeClr val="accent3"/>
                </a:solidFill>
                <a:effectLst>
                  <a:outerShdw blurRad="38100" dist="38100" dir="2700000" algn="tl">
                    <a:srgbClr val="000000">
                      <a:alpha val="43137"/>
                    </a:srgbClr>
                  </a:outerShdw>
                </a:effectLst>
              </a:rPr>
            </a:br>
            <a:endParaRPr lang="es-ES" sz="2000" b="1" dirty="0">
              <a:solidFill>
                <a:schemeClr val="accent3"/>
              </a:solidFill>
              <a:effectLst>
                <a:outerShdw blurRad="38100" dist="38100" dir="2700000" algn="tl">
                  <a:srgbClr val="000000">
                    <a:alpha val="43137"/>
                  </a:srgbClr>
                </a:outerShdw>
              </a:effectLst>
            </a:endParaRPr>
          </a:p>
        </p:txBody>
      </p:sp>
      <p:sp>
        <p:nvSpPr>
          <p:cNvPr id="4" name="CuadroTexto 3"/>
          <p:cNvSpPr txBox="1"/>
          <p:nvPr/>
        </p:nvSpPr>
        <p:spPr>
          <a:xfrm>
            <a:off x="5705341" y="3860280"/>
            <a:ext cx="6143222" cy="1631216"/>
          </a:xfrm>
          <a:prstGeom prst="rect">
            <a:avLst/>
          </a:prstGeom>
          <a:noFill/>
        </p:spPr>
        <p:txBody>
          <a:bodyPr wrap="square" rtlCol="0">
            <a:spAutoFit/>
          </a:bodyPr>
          <a:lstStyle/>
          <a:p>
            <a:pPr algn="ctr"/>
            <a:r>
              <a:rPr lang="es-MX" sz="2000" b="1" dirty="0"/>
              <a:t>Jesús gobierna en el cielo y en la tierra , le quito la llave de la muerte y el infierno a Satanás y lo puso bajo la planta de sus </a:t>
            </a:r>
            <a:r>
              <a:rPr lang="es-MX" sz="2000" b="1" dirty="0" smtClean="0"/>
              <a:t>pies, </a:t>
            </a:r>
            <a:r>
              <a:rPr lang="es-MX" sz="2000" b="1" dirty="0"/>
              <a:t>Satanás tiene poder, pero no es todo </a:t>
            </a:r>
            <a:r>
              <a:rPr lang="es-MX" sz="2000" b="1" dirty="0" smtClean="0"/>
              <a:t>poderoso, el  </a:t>
            </a:r>
            <a:r>
              <a:rPr lang="es-MX" sz="2000" b="1" dirty="0"/>
              <a:t>señor es el </a:t>
            </a:r>
            <a:r>
              <a:rPr lang="es-MX" sz="2000" b="1" dirty="0" smtClean="0"/>
              <a:t>poder. </a:t>
            </a:r>
            <a:r>
              <a:rPr lang="es-MX" sz="2000" dirty="0"/>
              <a:t/>
            </a:r>
            <a:br>
              <a:rPr lang="es-MX" sz="2000" dirty="0"/>
            </a:br>
            <a:endParaRPr lang="es-MX" sz="2000" b="1" dirty="0"/>
          </a:p>
        </p:txBody>
      </p:sp>
      <p:sp>
        <p:nvSpPr>
          <p:cNvPr id="5" name="CuadroTexto 4"/>
          <p:cNvSpPr txBox="1"/>
          <p:nvPr/>
        </p:nvSpPr>
        <p:spPr>
          <a:xfrm>
            <a:off x="399245" y="3931914"/>
            <a:ext cx="4404575" cy="1015663"/>
          </a:xfrm>
          <a:prstGeom prst="rect">
            <a:avLst/>
          </a:prstGeom>
          <a:noFill/>
        </p:spPr>
        <p:txBody>
          <a:bodyPr wrap="square" rtlCol="0">
            <a:spAutoFit/>
          </a:bodyPr>
          <a:lstStyle/>
          <a:p>
            <a:pPr algn="ctr"/>
            <a:r>
              <a:rPr lang="es-MX" sz="2000" b="1" dirty="0" smtClean="0">
                <a:solidFill>
                  <a:schemeClr val="accent3"/>
                </a:solidFill>
              </a:rPr>
              <a:t>¿</a:t>
            </a:r>
            <a:r>
              <a:rPr lang="es-MX" sz="2000" b="1" dirty="0">
                <a:solidFill>
                  <a:schemeClr val="accent3"/>
                </a:solidFill>
              </a:rPr>
              <a:t>Hay para Dios alguna cosa difícil? Al tiempo señalado volveré a ti, y según el tiempo de la vida, Sara tendrá un hijo.</a:t>
            </a:r>
            <a:endParaRPr lang="es-MX" sz="2000" b="1" dirty="0">
              <a:solidFill>
                <a:schemeClr val="accent3"/>
              </a:solidFill>
            </a:endParaRPr>
          </a:p>
        </p:txBody>
      </p:sp>
      <p:sp>
        <p:nvSpPr>
          <p:cNvPr id="7" name="CuadroTexto 6"/>
          <p:cNvSpPr txBox="1"/>
          <p:nvPr/>
        </p:nvSpPr>
        <p:spPr>
          <a:xfrm>
            <a:off x="1223493" y="4947577"/>
            <a:ext cx="2421228" cy="400110"/>
          </a:xfrm>
          <a:prstGeom prst="rect">
            <a:avLst/>
          </a:prstGeom>
          <a:noFill/>
        </p:spPr>
        <p:txBody>
          <a:bodyPr wrap="square" rtlCol="0">
            <a:spAutoFit/>
          </a:bodyPr>
          <a:lstStyle/>
          <a:p>
            <a:pPr algn="ctr"/>
            <a:r>
              <a:rPr lang="es-MX" sz="2000" b="1" dirty="0"/>
              <a:t>Génesis 18:14</a:t>
            </a:r>
            <a:endParaRPr lang="es-MX" sz="2000" b="1" dirty="0"/>
          </a:p>
        </p:txBody>
      </p:sp>
      <p:sp>
        <p:nvSpPr>
          <p:cNvPr id="8" name="CuadroTexto 7"/>
          <p:cNvSpPr txBox="1"/>
          <p:nvPr/>
        </p:nvSpPr>
        <p:spPr>
          <a:xfrm>
            <a:off x="296215" y="5347687"/>
            <a:ext cx="5061396" cy="923330"/>
          </a:xfrm>
          <a:prstGeom prst="rect">
            <a:avLst/>
          </a:prstGeom>
          <a:noFill/>
        </p:spPr>
        <p:txBody>
          <a:bodyPr wrap="square" rtlCol="0">
            <a:spAutoFit/>
          </a:bodyPr>
          <a:lstStyle/>
          <a:p>
            <a:r>
              <a:rPr lang="es-MX" b="1" dirty="0">
                <a:solidFill>
                  <a:schemeClr val="accent3"/>
                </a:solidFill>
              </a:rPr>
              <a:t>“¡Oh Señor Jehová! he aquí que tú hiciste el cielo y la tierra con tu gran poder, y con tu brazo extendido, ni hay nada que sea difícil para </a:t>
            </a:r>
            <a:r>
              <a:rPr lang="es-MX" b="1" dirty="0" smtClean="0">
                <a:solidFill>
                  <a:schemeClr val="accent3"/>
                </a:solidFill>
              </a:rPr>
              <a:t>ti.</a:t>
            </a:r>
            <a:endParaRPr lang="es-MX" b="1" dirty="0">
              <a:solidFill>
                <a:schemeClr val="accent3"/>
              </a:solidFill>
            </a:endParaRPr>
          </a:p>
        </p:txBody>
      </p:sp>
      <p:sp>
        <p:nvSpPr>
          <p:cNvPr id="9" name="CuadroTexto 8"/>
          <p:cNvSpPr txBox="1"/>
          <p:nvPr/>
        </p:nvSpPr>
        <p:spPr>
          <a:xfrm>
            <a:off x="1236371" y="6271017"/>
            <a:ext cx="2408350" cy="369332"/>
          </a:xfrm>
          <a:prstGeom prst="rect">
            <a:avLst/>
          </a:prstGeom>
          <a:noFill/>
        </p:spPr>
        <p:txBody>
          <a:bodyPr wrap="square" rtlCol="0">
            <a:spAutoFit/>
          </a:bodyPr>
          <a:lstStyle/>
          <a:p>
            <a:pPr algn="ctr"/>
            <a:r>
              <a:rPr lang="es-MX" b="1" dirty="0"/>
              <a:t>Jeremías 32:17</a:t>
            </a:r>
            <a:endParaRPr lang="es-MX" b="1" dirty="0"/>
          </a:p>
        </p:txBody>
      </p:sp>
      <p:sp>
        <p:nvSpPr>
          <p:cNvPr id="10" name="CuadroTexto 9"/>
          <p:cNvSpPr txBox="1"/>
          <p:nvPr/>
        </p:nvSpPr>
        <p:spPr>
          <a:xfrm>
            <a:off x="6056288" y="5455409"/>
            <a:ext cx="5595872" cy="707886"/>
          </a:xfrm>
          <a:prstGeom prst="rect">
            <a:avLst/>
          </a:prstGeom>
          <a:noFill/>
        </p:spPr>
        <p:txBody>
          <a:bodyPr wrap="square" rtlCol="0">
            <a:spAutoFit/>
          </a:bodyPr>
          <a:lstStyle/>
          <a:p>
            <a:pPr algn="ctr"/>
            <a:r>
              <a:rPr lang="es-MX" sz="2000" b="1" dirty="0">
                <a:solidFill>
                  <a:schemeClr val="accent3"/>
                </a:solidFill>
              </a:rPr>
              <a:t>Clama a mí, y yo te responderé, y te enseñaré cosas grandes y ocultas que tú no conoces</a:t>
            </a:r>
            <a:endParaRPr lang="es-MX" sz="2000" b="1" dirty="0">
              <a:solidFill>
                <a:schemeClr val="accent3"/>
              </a:solidFill>
            </a:endParaRPr>
          </a:p>
        </p:txBody>
      </p:sp>
      <p:sp>
        <p:nvSpPr>
          <p:cNvPr id="11" name="CuadroTexto 10"/>
          <p:cNvSpPr txBox="1"/>
          <p:nvPr/>
        </p:nvSpPr>
        <p:spPr>
          <a:xfrm>
            <a:off x="7732153" y="6163295"/>
            <a:ext cx="2678806" cy="369332"/>
          </a:xfrm>
          <a:prstGeom prst="rect">
            <a:avLst/>
          </a:prstGeom>
          <a:noFill/>
        </p:spPr>
        <p:txBody>
          <a:bodyPr wrap="square" rtlCol="0">
            <a:spAutoFit/>
          </a:bodyPr>
          <a:lstStyle/>
          <a:p>
            <a:pPr algn="ctr"/>
            <a:r>
              <a:rPr lang="es-MX" b="1" dirty="0"/>
              <a:t>Jeremías 33:3</a:t>
            </a:r>
            <a:endParaRPr lang="es-MX" b="1" dirty="0"/>
          </a:p>
        </p:txBody>
      </p:sp>
      <p:pic>
        <p:nvPicPr>
          <p:cNvPr id="13" name="Marcador de posición de imagen 1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7665" r="17665"/>
          <a:stretch>
            <a:fillRect/>
          </a:stretch>
        </p:blipFill>
        <p:spPr>
          <a:xfrm>
            <a:off x="0" y="0"/>
            <a:ext cx="5550793" cy="3860280"/>
          </a:xfrm>
        </p:spPr>
      </p:pic>
    </p:spTree>
    <p:extLst>
      <p:ext uri="{BB962C8B-B14F-4D97-AF65-F5344CB8AC3E}">
        <p14:creationId xmlns:p14="http://schemas.microsoft.com/office/powerpoint/2010/main" val="380918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rtlCol="0"/>
          <a:lstStyle/>
          <a:p>
            <a:pPr algn="ctr"/>
            <a:r>
              <a:rPr lang="es-MX" dirty="0">
                <a:effectLst>
                  <a:outerShdw blurRad="38100" dist="38100" dir="2700000" algn="tl">
                    <a:srgbClr val="000000">
                      <a:alpha val="43137"/>
                    </a:srgbClr>
                  </a:outerShdw>
                </a:effectLst>
              </a:rPr>
              <a:t>S. Mateo 6:9-13 </a:t>
            </a:r>
            <a:endParaRPr lang="es-ES" dirty="0">
              <a:effectLst>
                <a:outerShdw blurRad="38100" dist="38100" dir="2700000" algn="tl">
                  <a:srgbClr val="000000">
                    <a:alpha val="43137"/>
                  </a:srgbClr>
                </a:outerShdw>
              </a:effectLst>
            </a:endParaRPr>
          </a:p>
        </p:txBody>
      </p:sp>
      <p:sp>
        <p:nvSpPr>
          <p:cNvPr id="16" name="Marcador de número de diapositiva 7">
            <a:extLst>
              <a:ext uri="{FF2B5EF4-FFF2-40B4-BE49-F238E27FC236}">
                <a16:creationId xmlns:a16="http://schemas.microsoft.com/office/drawing/2014/main" xmlns="" id="{4E853D09-2599-405C-AD24-D93FEBFCE788}"/>
              </a:ext>
            </a:extLst>
          </p:cNvPr>
          <p:cNvSpPr>
            <a:spLocks noGrp="1"/>
          </p:cNvSpPr>
          <p:nvPr>
            <p:ph type="sldNum" sz="quarter" idx="12"/>
          </p:nvPr>
        </p:nvSpPr>
        <p:spPr/>
        <p:txBody>
          <a:bodyPr rtlCol="0"/>
          <a:lstStyle/>
          <a:p>
            <a:pPr rtl="0"/>
            <a:fld id="{8C2E478F-E849-4A8C-AF1F-CBCC78A7CBFA}" type="slidenum">
              <a:rPr lang="es-ES" smtClean="0"/>
              <a:pPr rtl="0"/>
              <a:t>2</a:t>
            </a:fld>
            <a:endParaRPr lang="es-ES"/>
          </a:p>
        </p:txBody>
      </p:sp>
      <p:sp>
        <p:nvSpPr>
          <p:cNvPr id="6" name="Menos 5"/>
          <p:cNvSpPr/>
          <p:nvPr/>
        </p:nvSpPr>
        <p:spPr>
          <a:xfrm>
            <a:off x="7718832" y="5795227"/>
            <a:ext cx="4250029" cy="148736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Marcador de texto 7"/>
          <p:cNvSpPr>
            <a:spLocks noGrp="1"/>
          </p:cNvSpPr>
          <p:nvPr>
            <p:ph type="body" sz="half" idx="2"/>
          </p:nvPr>
        </p:nvSpPr>
        <p:spPr/>
        <p:txBody>
          <a:bodyPr rtlCol="0">
            <a:noAutofit/>
          </a:bodyPr>
          <a:lstStyle/>
          <a:p>
            <a:pPr algn="ctr"/>
            <a:r>
              <a:rPr lang="es-MX" sz="2000" b="1" dirty="0">
                <a:solidFill>
                  <a:srgbClr val="0070C0"/>
                </a:solidFill>
              </a:rPr>
              <a:t>Vosotros, pues, oraréis así: Padre nuestro que estás en los cielos, santificado sea tu nombre. Venga tu reino. Hágase tu voluntad, como en el cielo, así también en la tierra. El pan nuestro de cada día, dánoslo hoy. Y perdónanos nuestras deudas, como también nosotros perdonamos a nuestros deudores. Y no nos metas en tentación, mas líbranos del mal; porque tuyo es el reino, y el poder, y la gloria, por todos los siglos. Amén.</a:t>
            </a:r>
            <a:endParaRPr lang="es-ES" sz="2000" b="1" dirty="0">
              <a:solidFill>
                <a:srgbClr val="0070C0"/>
              </a:solidFill>
            </a:endParaRPr>
          </a:p>
        </p:txBody>
      </p:sp>
      <p:pic>
        <p:nvPicPr>
          <p:cNvPr id="3" name="Marcador de posición de imagen 2"/>
          <p:cNvPicPr>
            <a:picLocks noGrp="1" noChangeAspect="1"/>
          </p:cNvPicPr>
          <p:nvPr>
            <p:ph type="pic" idx="1"/>
          </p:nvPr>
        </p:nvPicPr>
        <p:blipFill>
          <a:blip r:embed="rId3">
            <a:extLst>
              <a:ext uri="{28A0092B-C50C-407E-A947-70E740481C1C}">
                <a14:useLocalDpi xmlns:a14="http://schemas.microsoft.com/office/drawing/2010/main" val="0"/>
              </a:ext>
            </a:extLst>
          </a:blip>
          <a:srcRect l="14605" r="14605"/>
          <a:stretch>
            <a:fillRect/>
          </a:stretch>
        </p:blipFill>
        <p:spPr>
          <a:xfrm flipH="1">
            <a:off x="5758155" y="162223"/>
            <a:ext cx="5979492" cy="5913566"/>
          </a:xfrm>
          <a:prstGeom prst="ellipse">
            <a:avLst/>
          </a:prstGeom>
          <a:ln>
            <a:noFill/>
          </a:ln>
          <a:effectLst>
            <a:softEdge rad="112500"/>
          </a:effectLst>
        </p:spPr>
      </p:pic>
    </p:spTree>
    <p:extLst>
      <p:ext uri="{BB962C8B-B14F-4D97-AF65-F5344CB8AC3E}">
        <p14:creationId xmlns:p14="http://schemas.microsoft.com/office/powerpoint/2010/main" val="56294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idx="1"/>
          </p:nvPr>
        </p:nvSpPr>
        <p:spPr>
          <a:xfrm>
            <a:off x="224149" y="2844588"/>
            <a:ext cx="11644731" cy="3322751"/>
          </a:xfrm>
          <a:solidFill>
            <a:schemeClr val="tx1"/>
          </a:solidFill>
        </p:spPr>
        <p:txBody>
          <a:bodyPr rtlCol="0">
            <a:noAutofit/>
          </a:bodyPr>
          <a:lstStyle/>
          <a:p>
            <a:pPr algn="ctr"/>
            <a:r>
              <a:rPr lang="es-MX" b="1" dirty="0">
                <a:solidFill>
                  <a:schemeClr val="bg1"/>
                </a:solidFill>
                <a:effectLst>
                  <a:outerShdw blurRad="38100" dist="38100" dir="2700000" algn="tl">
                    <a:srgbClr val="000000">
                      <a:alpha val="43137"/>
                    </a:srgbClr>
                  </a:outerShdw>
                </a:effectLst>
              </a:rPr>
              <a:t>Estamos ante una gran </a:t>
            </a:r>
            <a:r>
              <a:rPr lang="es-MX" b="1" dirty="0" smtClean="0">
                <a:solidFill>
                  <a:schemeClr val="bg1"/>
                </a:solidFill>
                <a:effectLst>
                  <a:outerShdw blurRad="38100" dist="38100" dir="2700000" algn="tl">
                    <a:srgbClr val="000000">
                      <a:alpha val="43137"/>
                    </a:srgbClr>
                  </a:outerShdw>
                </a:effectLst>
              </a:rPr>
              <a:t>amenaza, </a:t>
            </a:r>
            <a:r>
              <a:rPr lang="es-MX" b="1" dirty="0">
                <a:solidFill>
                  <a:schemeClr val="bg1"/>
                </a:solidFill>
                <a:effectLst>
                  <a:outerShdw blurRad="38100" dist="38100" dir="2700000" algn="tl">
                    <a:srgbClr val="000000">
                      <a:alpha val="43137"/>
                    </a:srgbClr>
                  </a:outerShdw>
                </a:effectLst>
              </a:rPr>
              <a:t>viviendo tiempos difíciles </a:t>
            </a:r>
            <a:r>
              <a:rPr lang="es-MX" b="1" dirty="0" smtClean="0">
                <a:solidFill>
                  <a:schemeClr val="bg1"/>
                </a:solidFill>
                <a:effectLst>
                  <a:outerShdw blurRad="38100" dist="38100" dir="2700000" algn="tl">
                    <a:srgbClr val="000000">
                      <a:alpha val="43137"/>
                    </a:srgbClr>
                  </a:outerShdw>
                </a:effectLst>
              </a:rPr>
              <a:t>en </a:t>
            </a:r>
            <a:r>
              <a:rPr lang="es-MX" b="1" dirty="0">
                <a:solidFill>
                  <a:schemeClr val="bg1"/>
                </a:solidFill>
                <a:effectLst>
                  <a:outerShdw blurRad="38100" dist="38100" dir="2700000" algn="tl">
                    <a:srgbClr val="000000">
                      <a:alpha val="43137"/>
                    </a:srgbClr>
                  </a:outerShdw>
                </a:effectLst>
              </a:rPr>
              <a:t>muchas </a:t>
            </a:r>
            <a:r>
              <a:rPr lang="es-MX" b="1" dirty="0" smtClean="0">
                <a:solidFill>
                  <a:schemeClr val="bg1"/>
                </a:solidFill>
                <a:effectLst>
                  <a:outerShdw blurRad="38100" dist="38100" dir="2700000" algn="tl">
                    <a:srgbClr val="000000">
                      <a:alpha val="43137"/>
                    </a:srgbClr>
                  </a:outerShdw>
                </a:effectLst>
              </a:rPr>
              <a:t>áreas, salud, </a:t>
            </a:r>
            <a:r>
              <a:rPr lang="es-MX" b="1" dirty="0">
                <a:solidFill>
                  <a:schemeClr val="bg1"/>
                </a:solidFill>
                <a:effectLst>
                  <a:outerShdw blurRad="38100" dist="38100" dir="2700000" algn="tl">
                    <a:srgbClr val="000000">
                      <a:alpha val="43137"/>
                    </a:srgbClr>
                  </a:outerShdw>
                </a:effectLst>
              </a:rPr>
              <a:t>crisis </a:t>
            </a:r>
            <a:r>
              <a:rPr lang="es-MX" b="1" dirty="0" smtClean="0">
                <a:solidFill>
                  <a:schemeClr val="bg1"/>
                </a:solidFill>
                <a:effectLst>
                  <a:outerShdw blurRad="38100" dist="38100" dir="2700000" algn="tl">
                    <a:srgbClr val="000000">
                      <a:alpha val="43137"/>
                    </a:srgbClr>
                  </a:outerShdw>
                </a:effectLst>
              </a:rPr>
              <a:t>social, </a:t>
            </a:r>
            <a:r>
              <a:rPr lang="es-MX" b="1" dirty="0">
                <a:solidFill>
                  <a:schemeClr val="bg1"/>
                </a:solidFill>
                <a:effectLst>
                  <a:outerShdw blurRad="38100" dist="38100" dir="2700000" algn="tl">
                    <a:srgbClr val="000000">
                      <a:alpha val="43137"/>
                    </a:srgbClr>
                  </a:outerShdw>
                </a:effectLst>
              </a:rPr>
              <a:t>escasez económica y  caos familiar, </a:t>
            </a:r>
            <a:r>
              <a:rPr lang="es-MX" b="1" dirty="0" smtClean="0">
                <a:solidFill>
                  <a:schemeClr val="bg1"/>
                </a:solidFill>
                <a:effectLst>
                  <a:outerShdw blurRad="38100" dist="38100" dir="2700000" algn="tl">
                    <a:srgbClr val="000000">
                      <a:alpha val="43137"/>
                    </a:srgbClr>
                  </a:outerShdw>
                </a:effectLst>
              </a:rPr>
              <a:t>no </a:t>
            </a:r>
            <a:r>
              <a:rPr lang="es-MX" b="1" dirty="0">
                <a:solidFill>
                  <a:schemeClr val="bg1"/>
                </a:solidFill>
                <a:effectLst>
                  <a:outerShdw blurRad="38100" dist="38100" dir="2700000" algn="tl">
                    <a:srgbClr val="000000">
                      <a:alpha val="43137"/>
                    </a:srgbClr>
                  </a:outerShdw>
                </a:effectLst>
              </a:rPr>
              <a:t>creo que </a:t>
            </a:r>
            <a:r>
              <a:rPr lang="es-MX" b="1" dirty="0" smtClean="0">
                <a:solidFill>
                  <a:schemeClr val="bg1"/>
                </a:solidFill>
                <a:effectLst>
                  <a:outerShdw blurRad="38100" dist="38100" dir="2700000" algn="tl">
                    <a:srgbClr val="000000">
                      <a:alpha val="43137"/>
                    </a:srgbClr>
                  </a:outerShdw>
                </a:effectLst>
              </a:rPr>
              <a:t>haya </a:t>
            </a:r>
            <a:r>
              <a:rPr lang="es-MX" b="1" dirty="0">
                <a:solidFill>
                  <a:schemeClr val="bg1"/>
                </a:solidFill>
                <a:effectLst>
                  <a:outerShdw blurRad="38100" dist="38100" dir="2700000" algn="tl">
                    <a:srgbClr val="000000">
                      <a:alpha val="43137"/>
                    </a:srgbClr>
                  </a:outerShdw>
                </a:effectLst>
              </a:rPr>
              <a:t>una mejor forma de proteger a nuestra familia que la oración ala manera que Jesús nos </a:t>
            </a:r>
            <a:r>
              <a:rPr lang="es-MX" b="1" dirty="0" smtClean="0">
                <a:solidFill>
                  <a:schemeClr val="bg1"/>
                </a:solidFill>
                <a:effectLst>
                  <a:outerShdw blurRad="38100" dist="38100" dir="2700000" algn="tl">
                    <a:srgbClr val="000000">
                      <a:alpha val="43137"/>
                    </a:srgbClr>
                  </a:outerShdw>
                </a:effectLst>
              </a:rPr>
              <a:t>enseño, </a:t>
            </a:r>
            <a:r>
              <a:rPr lang="es-MX" b="1" dirty="0">
                <a:solidFill>
                  <a:schemeClr val="bg1"/>
                </a:solidFill>
                <a:effectLst>
                  <a:outerShdw blurRad="38100" dist="38100" dir="2700000" algn="tl">
                    <a:srgbClr val="000000">
                      <a:alpha val="43137"/>
                    </a:srgbClr>
                  </a:outerShdw>
                </a:effectLst>
              </a:rPr>
              <a:t>hay tantos males que están enfrentando nuestros hijos en las </a:t>
            </a:r>
            <a:r>
              <a:rPr lang="es-MX" b="1" dirty="0" smtClean="0">
                <a:solidFill>
                  <a:schemeClr val="bg1"/>
                </a:solidFill>
                <a:effectLst>
                  <a:outerShdw blurRad="38100" dist="38100" dir="2700000" algn="tl">
                    <a:srgbClr val="000000">
                      <a:alpha val="43137"/>
                    </a:srgbClr>
                  </a:outerShdw>
                </a:effectLst>
              </a:rPr>
              <a:t>calles, escuelas, </a:t>
            </a:r>
            <a:r>
              <a:rPr lang="es-MX" b="1" dirty="0">
                <a:solidFill>
                  <a:schemeClr val="bg1"/>
                </a:solidFill>
                <a:effectLst>
                  <a:outerShdw blurRad="38100" dist="38100" dir="2700000" algn="tl">
                    <a:srgbClr val="000000">
                      <a:alpha val="43137"/>
                    </a:srgbClr>
                  </a:outerShdw>
                </a:effectLst>
              </a:rPr>
              <a:t>en sus propias casas </a:t>
            </a:r>
            <a:r>
              <a:rPr lang="es-MX" b="1" dirty="0" smtClean="0">
                <a:solidFill>
                  <a:schemeClr val="bg1"/>
                </a:solidFill>
                <a:effectLst>
                  <a:outerShdw blurRad="38100" dist="38100" dir="2700000" algn="tl">
                    <a:srgbClr val="000000">
                      <a:alpha val="43137"/>
                    </a:srgbClr>
                  </a:outerShdw>
                </a:effectLst>
              </a:rPr>
              <a:t>que </a:t>
            </a:r>
            <a:r>
              <a:rPr lang="es-MX" b="1" dirty="0">
                <a:solidFill>
                  <a:schemeClr val="bg1"/>
                </a:solidFill>
                <a:effectLst>
                  <a:outerShdw blurRad="38100" dist="38100" dir="2700000" algn="tl">
                    <a:srgbClr val="000000">
                      <a:alpha val="43137"/>
                    </a:srgbClr>
                  </a:outerShdw>
                </a:effectLst>
              </a:rPr>
              <a:t>ya no se si temer más a un oso o </a:t>
            </a:r>
            <a:r>
              <a:rPr lang="es-MX" b="1" dirty="0" smtClean="0">
                <a:solidFill>
                  <a:schemeClr val="bg1"/>
                </a:solidFill>
                <a:effectLst>
                  <a:outerShdw blurRad="38100" dist="38100" dir="2700000" algn="tl">
                    <a:srgbClr val="000000">
                      <a:alpha val="43137"/>
                    </a:srgbClr>
                  </a:outerShdw>
                </a:effectLst>
              </a:rPr>
              <a:t>león </a:t>
            </a:r>
            <a:r>
              <a:rPr lang="es-MX" b="1" dirty="0">
                <a:solidFill>
                  <a:schemeClr val="bg1"/>
                </a:solidFill>
                <a:effectLst>
                  <a:outerShdw blurRad="38100" dist="38100" dir="2700000" algn="tl">
                    <a:srgbClr val="000000">
                      <a:alpha val="43137"/>
                    </a:srgbClr>
                  </a:outerShdw>
                </a:effectLst>
              </a:rPr>
              <a:t>hambriento que a un pervertido sexual  en las redes </a:t>
            </a:r>
            <a:r>
              <a:rPr lang="es-MX" b="1" dirty="0" smtClean="0">
                <a:solidFill>
                  <a:schemeClr val="bg1"/>
                </a:solidFill>
                <a:effectLst>
                  <a:outerShdw blurRad="38100" dist="38100" dir="2700000" algn="tl">
                    <a:srgbClr val="000000">
                      <a:alpha val="43137"/>
                    </a:srgbClr>
                  </a:outerShdw>
                </a:effectLst>
              </a:rPr>
              <a:t>sociales, </a:t>
            </a:r>
            <a:r>
              <a:rPr lang="es-MX" b="1" dirty="0">
                <a:solidFill>
                  <a:schemeClr val="bg1"/>
                </a:solidFill>
                <a:effectLst>
                  <a:outerShdw blurRad="38100" dist="38100" dir="2700000" algn="tl">
                    <a:srgbClr val="000000">
                      <a:alpha val="43137"/>
                    </a:srgbClr>
                  </a:outerShdw>
                </a:effectLst>
              </a:rPr>
              <a:t>un vagabundo traficante en las esquinas de mi </a:t>
            </a:r>
            <a:r>
              <a:rPr lang="es-MX" b="1" dirty="0" smtClean="0">
                <a:solidFill>
                  <a:schemeClr val="bg1"/>
                </a:solidFill>
                <a:effectLst>
                  <a:outerShdw blurRad="38100" dist="38100" dir="2700000" algn="tl">
                    <a:srgbClr val="000000">
                      <a:alpha val="43137"/>
                    </a:srgbClr>
                  </a:outerShdw>
                </a:effectLst>
              </a:rPr>
              <a:t>casa, </a:t>
            </a:r>
            <a:r>
              <a:rPr lang="es-MX" b="1" dirty="0">
                <a:solidFill>
                  <a:schemeClr val="bg1"/>
                </a:solidFill>
                <a:effectLst>
                  <a:outerShdw blurRad="38100" dist="38100" dir="2700000" algn="tl">
                    <a:srgbClr val="000000">
                      <a:alpha val="43137"/>
                    </a:srgbClr>
                  </a:outerShdw>
                </a:effectLst>
              </a:rPr>
              <a:t>es por eso que debemos conocer cómo tener victoria en nuestra oración a través de tres </a:t>
            </a:r>
            <a:r>
              <a:rPr lang="es-MX" b="1" dirty="0" smtClean="0">
                <a:solidFill>
                  <a:schemeClr val="bg1"/>
                </a:solidFill>
                <a:effectLst>
                  <a:outerShdw blurRad="38100" dist="38100" dir="2700000" algn="tl">
                    <a:srgbClr val="000000">
                      <a:alpha val="43137"/>
                    </a:srgbClr>
                  </a:outerShdw>
                </a:effectLst>
              </a:rPr>
              <a:t>cosas. </a:t>
            </a:r>
            <a:endParaRPr lang="es-ES" b="1" dirty="0">
              <a:solidFill>
                <a:schemeClr val="bg1"/>
              </a:solidFill>
              <a:effectLst>
                <a:outerShdw blurRad="38100" dist="38100" dir="2700000" algn="tl">
                  <a:srgbClr val="000000">
                    <a:alpha val="43137"/>
                  </a:srgbClr>
                </a:outerShdw>
              </a:effectLst>
            </a:endParaRPr>
          </a:p>
        </p:txBody>
      </p:sp>
      <p:sp>
        <p:nvSpPr>
          <p:cNvPr id="4" name="Título 3"/>
          <p:cNvSpPr>
            <a:spLocks noGrp="1"/>
          </p:cNvSpPr>
          <p:nvPr>
            <p:ph type="title"/>
          </p:nvPr>
        </p:nvSpPr>
        <p:spPr>
          <a:xfrm>
            <a:off x="5430108" y="898678"/>
            <a:ext cx="4938058" cy="1057192"/>
          </a:xfrm>
        </p:spPr>
        <p:txBody>
          <a:bodyPr rtlCol="0"/>
          <a:lstStyle/>
          <a:p>
            <a:pPr algn="ctr"/>
            <a:r>
              <a:rPr lang="es-MX" dirty="0">
                <a:solidFill>
                  <a:schemeClr val="accent3"/>
                </a:solidFill>
                <a:effectLst>
                  <a:outerShdw blurRad="38100" dist="38100" dir="2700000" algn="tl">
                    <a:srgbClr val="000000">
                      <a:alpha val="43137"/>
                    </a:srgbClr>
                  </a:outerShdw>
                </a:effectLst>
              </a:rPr>
              <a:t>Introducción</a:t>
            </a:r>
            <a:endParaRPr lang="es-ES" dirty="0">
              <a:solidFill>
                <a:schemeClr val="accent3"/>
              </a:solidFill>
              <a:effectLst>
                <a:outerShdw blurRad="38100" dist="38100" dir="2700000" algn="tl">
                  <a:srgbClr val="000000">
                    <a:alpha val="43137"/>
                  </a:srgbClr>
                </a:outerShdw>
              </a:effectLst>
            </a:endParaRPr>
          </a:p>
        </p:txBody>
      </p:sp>
      <p:sp>
        <p:nvSpPr>
          <p:cNvPr id="15" name="Marcador de número de diapositiva 14">
            <a:extLst>
              <a:ext uri="{FF2B5EF4-FFF2-40B4-BE49-F238E27FC236}">
                <a16:creationId xmlns:a16="http://schemas.microsoft.com/office/drawing/2014/main" xmlns="" id="{2B784538-C749-415A-AF1E-CD280823EEE0}"/>
              </a:ext>
            </a:extLst>
          </p:cNvPr>
          <p:cNvSpPr>
            <a:spLocks noGrp="1"/>
          </p:cNvSpPr>
          <p:nvPr>
            <p:ph type="sldNum" sz="quarter" idx="15"/>
          </p:nvPr>
        </p:nvSpPr>
        <p:spPr/>
        <p:txBody>
          <a:bodyPr rtlCol="0"/>
          <a:lstStyle/>
          <a:p>
            <a:pPr rtl="0"/>
            <a:fld id="{45C00377-489B-40EC-B059-26BDDD2E89B9}" type="slidenum">
              <a:rPr lang="es-ES" smtClean="0"/>
              <a:pPr rtl="0"/>
              <a:t>3</a:t>
            </a:fld>
            <a:endParaRPr lang="es-ES" dirty="0"/>
          </a:p>
        </p:txBody>
      </p:sp>
      <p:sp>
        <p:nvSpPr>
          <p:cNvPr id="6" name="Menos 5"/>
          <p:cNvSpPr/>
          <p:nvPr/>
        </p:nvSpPr>
        <p:spPr>
          <a:xfrm>
            <a:off x="7718832" y="5795227"/>
            <a:ext cx="4250029" cy="148736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Marcador de posición de imagen 2"/>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47058" t="212" r="477" b="-212"/>
          <a:stretch/>
        </p:blipFill>
        <p:spPr>
          <a:xfrm>
            <a:off x="1171979" y="201234"/>
            <a:ext cx="3503053" cy="2452080"/>
          </a:xfrm>
          <a:prstGeom prst="roundRect">
            <a:avLst>
              <a:gd name="adj" fmla="val 11111"/>
            </a:avLst>
          </a:prstGeom>
          <a:ln w="190500" cap="rnd">
            <a:solidFill>
              <a:srgbClr val="FF000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4024847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63" b="1263"/>
          <a:stretch>
            <a:fillRect/>
          </a:stretch>
        </p:blipFill>
        <p:spPr>
          <a:xfrm>
            <a:off x="0" y="0"/>
            <a:ext cx="12192000" cy="6793525"/>
          </a:xfrm>
        </p:spPr>
      </p:pic>
      <p:sp>
        <p:nvSpPr>
          <p:cNvPr id="2" name="CuadroTexto 1"/>
          <p:cNvSpPr txBox="1"/>
          <p:nvPr/>
        </p:nvSpPr>
        <p:spPr>
          <a:xfrm>
            <a:off x="296216" y="734097"/>
            <a:ext cx="5975795" cy="1558343"/>
          </a:xfrm>
          <a:prstGeom prst="rect">
            <a:avLst/>
          </a:prstGeom>
          <a:solidFill>
            <a:schemeClr val="accent3"/>
          </a:solidFill>
        </p:spPr>
        <p:txBody>
          <a:bodyPr wrap="square" rtlCol="0">
            <a:spAutoFit/>
          </a:bodyPr>
          <a:lstStyle/>
          <a:p>
            <a:pPr algn="ctr"/>
            <a:r>
              <a:rPr lang="es-MX" sz="9600" b="1" dirty="0">
                <a:effectLst>
                  <a:outerShdw blurRad="38100" dist="38100" dir="2700000" algn="tl">
                    <a:srgbClr val="000000">
                      <a:alpha val="43137"/>
                    </a:srgbClr>
                  </a:outerShdw>
                </a:effectLst>
              </a:rPr>
              <a:t>Desarrollo</a:t>
            </a:r>
            <a:endParaRPr lang="es-MX" sz="9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3752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2468" y="399245"/>
            <a:ext cx="4684578" cy="1600200"/>
          </a:xfrm>
        </p:spPr>
        <p:txBody>
          <a:bodyPr rtlCol="0"/>
          <a:lstStyle/>
          <a:p>
            <a:pPr algn="ctr"/>
            <a:r>
              <a:rPr lang="es-MX" dirty="0" smtClean="0"/>
              <a:t>A. conocer </a:t>
            </a:r>
            <a:r>
              <a:rPr lang="es-MX" dirty="0"/>
              <a:t>la persona del maligno </a:t>
            </a:r>
            <a:endParaRPr lang="es-ES" dirty="0"/>
          </a:p>
        </p:txBody>
      </p:sp>
      <p:sp>
        <p:nvSpPr>
          <p:cNvPr id="8" name="Marcador de texto 7"/>
          <p:cNvSpPr>
            <a:spLocks noGrp="1"/>
          </p:cNvSpPr>
          <p:nvPr>
            <p:ph type="body" sz="half" idx="2"/>
          </p:nvPr>
        </p:nvSpPr>
        <p:spPr>
          <a:xfrm>
            <a:off x="608638" y="2318524"/>
            <a:ext cx="3932237" cy="1342824"/>
          </a:xfrm>
        </p:spPr>
        <p:txBody>
          <a:bodyPr rtlCol="0">
            <a:noAutofit/>
          </a:bodyPr>
          <a:lstStyle/>
          <a:p>
            <a:pPr algn="ctr"/>
            <a:r>
              <a:rPr lang="es-MX" sz="2800" b="1" dirty="0">
                <a:solidFill>
                  <a:schemeClr val="accent3"/>
                </a:solidFill>
              </a:rPr>
              <a:t>Y no nos metas en tentación, mas líbranos del mal; porque tuyo es el reino, y el poder, y la gloria, por todos los siglos. Amén.</a:t>
            </a:r>
            <a:endParaRPr lang="es-ES" sz="2800" b="1" dirty="0">
              <a:solidFill>
                <a:schemeClr val="accent3"/>
              </a:solidFill>
            </a:endParaRPr>
          </a:p>
        </p:txBody>
      </p:sp>
      <p:sp>
        <p:nvSpPr>
          <p:cNvPr id="16" name="Marcador de número de diapositiva 7">
            <a:extLst>
              <a:ext uri="{FF2B5EF4-FFF2-40B4-BE49-F238E27FC236}">
                <a16:creationId xmlns:a16="http://schemas.microsoft.com/office/drawing/2014/main" xmlns="" id="{4E853D09-2599-405C-AD24-D93FEBFCE788}"/>
              </a:ext>
            </a:extLst>
          </p:cNvPr>
          <p:cNvSpPr>
            <a:spLocks noGrp="1"/>
          </p:cNvSpPr>
          <p:nvPr>
            <p:ph type="sldNum" sz="quarter" idx="12"/>
          </p:nvPr>
        </p:nvSpPr>
        <p:spPr/>
        <p:txBody>
          <a:bodyPr rtlCol="0"/>
          <a:lstStyle/>
          <a:p>
            <a:pPr rtl="0"/>
            <a:fld id="{8C2E478F-E849-4A8C-AF1F-CBCC78A7CBFA}" type="slidenum">
              <a:rPr lang="es-ES" smtClean="0"/>
              <a:pPr rtl="0"/>
              <a:t>5</a:t>
            </a:fld>
            <a:endParaRPr lang="es-ES"/>
          </a:p>
        </p:txBody>
      </p:sp>
      <p:sp>
        <p:nvSpPr>
          <p:cNvPr id="6" name="Menos 5"/>
          <p:cNvSpPr/>
          <p:nvPr/>
        </p:nvSpPr>
        <p:spPr>
          <a:xfrm>
            <a:off x="7718832" y="5795227"/>
            <a:ext cx="4250029" cy="148736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p:nvSpPr>
        <p:spPr>
          <a:xfrm>
            <a:off x="1441416" y="4624237"/>
            <a:ext cx="2266682" cy="461665"/>
          </a:xfrm>
          <a:prstGeom prst="rect">
            <a:avLst/>
          </a:prstGeom>
          <a:noFill/>
        </p:spPr>
        <p:txBody>
          <a:bodyPr wrap="square" rtlCol="0">
            <a:spAutoFit/>
          </a:bodyPr>
          <a:lstStyle/>
          <a:p>
            <a:pPr algn="ctr"/>
            <a:r>
              <a:rPr lang="es-MX" sz="2400" b="1" dirty="0"/>
              <a:t>S. Mateo 6:13 </a:t>
            </a:r>
            <a:endParaRPr lang="es-MX" sz="2400" b="1" dirty="0"/>
          </a:p>
        </p:txBody>
      </p:sp>
      <p:pic>
        <p:nvPicPr>
          <p:cNvPr id="5" name="Marcador de posición de imagen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37" t="-2350" r="-83" b="-449"/>
          <a:stretch/>
        </p:blipFill>
        <p:spPr>
          <a:xfrm>
            <a:off x="6246254" y="112493"/>
            <a:ext cx="5295102" cy="5236722"/>
          </a:xfrm>
          <a:prstGeom prst="rect">
            <a:avLst/>
          </a:prstGeom>
          <a:ln>
            <a:noFill/>
          </a:ln>
          <a:effectLst>
            <a:outerShdw blurRad="292100" dist="139700" dir="2700000" algn="tl" rotWithShape="0">
              <a:srgbClr val="333333">
                <a:alpha val="65000"/>
              </a:srgbClr>
            </a:outerShdw>
          </a:effectLst>
        </p:spPr>
      </p:pic>
      <p:sp>
        <p:nvSpPr>
          <p:cNvPr id="10" name="CuadroTexto 9"/>
          <p:cNvSpPr txBox="1"/>
          <p:nvPr/>
        </p:nvSpPr>
        <p:spPr>
          <a:xfrm>
            <a:off x="114312" y="5268047"/>
            <a:ext cx="6569823" cy="954107"/>
          </a:xfrm>
          <a:prstGeom prst="rect">
            <a:avLst/>
          </a:prstGeom>
          <a:noFill/>
        </p:spPr>
        <p:txBody>
          <a:bodyPr wrap="square" rtlCol="0">
            <a:spAutoFit/>
          </a:bodyPr>
          <a:lstStyle/>
          <a:p>
            <a:pPr algn="ctr"/>
            <a:r>
              <a:rPr lang="es-MX" sz="2800" b="1" dirty="0">
                <a:solidFill>
                  <a:srgbClr val="FF0000"/>
                </a:solidFill>
                <a:effectLst>
                  <a:outerShdw blurRad="38100" dist="38100" dir="2700000" algn="tl">
                    <a:srgbClr val="000000">
                      <a:alpha val="43137"/>
                    </a:srgbClr>
                  </a:outerShdw>
                </a:effectLst>
              </a:rPr>
              <a:t>El despertador de señor está sonando y debes levantarte hay mal </a:t>
            </a:r>
            <a:r>
              <a:rPr lang="es-MX" sz="2800" b="1" dirty="0" smtClean="0">
                <a:solidFill>
                  <a:srgbClr val="FF0000"/>
                </a:solidFill>
                <a:effectLst>
                  <a:outerShdw blurRad="38100" dist="38100" dir="2700000" algn="tl">
                    <a:srgbClr val="000000">
                      <a:alpha val="43137"/>
                    </a:srgbClr>
                  </a:outerShdw>
                </a:effectLst>
              </a:rPr>
              <a:t>asechando. </a:t>
            </a:r>
            <a:endParaRPr lang="es-MX"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5901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282023" y="418564"/>
            <a:ext cx="4686838" cy="2144332"/>
          </a:xfrm>
        </p:spPr>
        <p:txBody>
          <a:bodyPr rtlCol="0">
            <a:normAutofit/>
          </a:bodyPr>
          <a:lstStyle/>
          <a:p>
            <a:pPr algn="ctr"/>
            <a:r>
              <a:rPr lang="es-MX" dirty="0" smtClean="0">
                <a:effectLst>
                  <a:outerShdw blurRad="38100" dist="38100" dir="2700000" algn="tl">
                    <a:srgbClr val="000000">
                      <a:alpha val="43137"/>
                    </a:srgbClr>
                  </a:outerShdw>
                </a:effectLst>
              </a:rPr>
              <a:t>1. Satanás </a:t>
            </a:r>
            <a:r>
              <a:rPr lang="es-MX" dirty="0">
                <a:effectLst>
                  <a:outerShdw blurRad="38100" dist="38100" dir="2700000" algn="tl">
                    <a:srgbClr val="000000">
                      <a:alpha val="43137"/>
                    </a:srgbClr>
                  </a:outerShdw>
                </a:effectLst>
              </a:rPr>
              <a:t>es como un </a:t>
            </a:r>
            <a:r>
              <a:rPr lang="es-MX" dirty="0" smtClean="0">
                <a:effectLst>
                  <a:outerShdw blurRad="38100" dist="38100" dir="2700000" algn="tl">
                    <a:srgbClr val="000000">
                      <a:alpha val="43137"/>
                    </a:srgbClr>
                  </a:outerShdw>
                </a:effectLst>
              </a:rPr>
              <a:t>León  </a:t>
            </a:r>
            <a:r>
              <a:rPr lang="es-MX" dirty="0">
                <a:effectLst>
                  <a:outerShdw blurRad="38100" dist="38100" dir="2700000" algn="tl">
                    <a:srgbClr val="000000">
                      <a:alpha val="43137"/>
                    </a:srgbClr>
                  </a:outerShdw>
                </a:effectLst>
              </a:rPr>
              <a:t>rugiente en busca de devorar </a:t>
            </a:r>
            <a:br>
              <a:rPr lang="es-MX" dirty="0">
                <a:effectLst>
                  <a:outerShdw blurRad="38100" dist="38100" dir="2700000" algn="tl">
                    <a:srgbClr val="000000">
                      <a:alpha val="43137"/>
                    </a:srgbClr>
                  </a:outerShdw>
                </a:effectLst>
              </a:rPr>
            </a:br>
            <a:endParaRPr lang="es-ES" dirty="0">
              <a:effectLst>
                <a:outerShdw blurRad="38100" dist="38100" dir="2700000" algn="tl">
                  <a:srgbClr val="000000">
                    <a:alpha val="43137"/>
                  </a:srgbClr>
                </a:outerShdw>
              </a:effectLst>
            </a:endParaRPr>
          </a:p>
        </p:txBody>
      </p:sp>
      <p:sp>
        <p:nvSpPr>
          <p:cNvPr id="8" name="Marcador de texto 7"/>
          <p:cNvSpPr>
            <a:spLocks noGrp="1"/>
          </p:cNvSpPr>
          <p:nvPr>
            <p:ph type="body" sz="half" idx="2"/>
          </p:nvPr>
        </p:nvSpPr>
        <p:spPr>
          <a:xfrm>
            <a:off x="7282023" y="2302861"/>
            <a:ext cx="4686838" cy="1946289"/>
          </a:xfrm>
        </p:spPr>
        <p:txBody>
          <a:bodyPr rtlCol="0">
            <a:normAutofit/>
          </a:bodyPr>
          <a:lstStyle/>
          <a:p>
            <a:pPr algn="ctr"/>
            <a:r>
              <a:rPr lang="es-MX" sz="2400" b="1" dirty="0">
                <a:solidFill>
                  <a:schemeClr val="accent3"/>
                </a:solidFill>
              </a:rPr>
              <a:t>Sed sobrios, y velad; porque vuestro adversario el diablo, como león rugiente, anda alrededor buscando a quien devorar</a:t>
            </a:r>
            <a:endParaRPr lang="es-ES" sz="2400" b="1" dirty="0">
              <a:solidFill>
                <a:schemeClr val="accent3"/>
              </a:solidFill>
            </a:endParaRPr>
          </a:p>
        </p:txBody>
      </p:sp>
      <p:sp>
        <p:nvSpPr>
          <p:cNvPr id="20" name="Marcador de número de diapositiva 7">
            <a:extLst>
              <a:ext uri="{FF2B5EF4-FFF2-40B4-BE49-F238E27FC236}">
                <a16:creationId xmlns:a16="http://schemas.microsoft.com/office/drawing/2014/main" xmlns="" id="{F4136C3A-ACFF-4466-84EF-1985C2EDCFE0}"/>
              </a:ext>
            </a:extLst>
          </p:cNvPr>
          <p:cNvSpPr>
            <a:spLocks noGrp="1"/>
          </p:cNvSpPr>
          <p:nvPr>
            <p:ph type="sldNum" sz="quarter" idx="12"/>
          </p:nvPr>
        </p:nvSpPr>
        <p:spPr/>
        <p:txBody>
          <a:bodyPr rtlCol="0"/>
          <a:lstStyle/>
          <a:p>
            <a:pPr rtl="0"/>
            <a:fld id="{8C2E478F-E849-4A8C-AF1F-CBCC78A7CBFA}" type="slidenum">
              <a:rPr lang="es-ES" smtClean="0"/>
              <a:pPr rtl="0"/>
              <a:t>6</a:t>
            </a:fld>
            <a:endParaRPr lang="es-ES"/>
          </a:p>
        </p:txBody>
      </p:sp>
      <p:sp>
        <p:nvSpPr>
          <p:cNvPr id="6" name="Menos 5"/>
          <p:cNvSpPr/>
          <p:nvPr/>
        </p:nvSpPr>
        <p:spPr>
          <a:xfrm>
            <a:off x="7718832" y="5795227"/>
            <a:ext cx="4250029" cy="148736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p:nvSpPr>
        <p:spPr>
          <a:xfrm>
            <a:off x="8099295" y="4002856"/>
            <a:ext cx="3052293" cy="461665"/>
          </a:xfrm>
          <a:prstGeom prst="rect">
            <a:avLst/>
          </a:prstGeom>
          <a:noFill/>
        </p:spPr>
        <p:txBody>
          <a:bodyPr wrap="square" rtlCol="0">
            <a:spAutoFit/>
          </a:bodyPr>
          <a:lstStyle/>
          <a:p>
            <a:pPr algn="ctr"/>
            <a:r>
              <a:rPr lang="es-MX" sz="2400" b="1" dirty="0"/>
              <a:t>1 Pedro 5:8 </a:t>
            </a:r>
            <a:endParaRPr lang="es-MX" sz="2400" b="1" dirty="0"/>
          </a:p>
        </p:txBody>
      </p:sp>
      <p:sp>
        <p:nvSpPr>
          <p:cNvPr id="3" name="CuadroTexto 2"/>
          <p:cNvSpPr txBox="1"/>
          <p:nvPr/>
        </p:nvSpPr>
        <p:spPr>
          <a:xfrm>
            <a:off x="6174224" y="4810271"/>
            <a:ext cx="5902911" cy="1200329"/>
          </a:xfrm>
          <a:prstGeom prst="rect">
            <a:avLst/>
          </a:prstGeom>
          <a:noFill/>
        </p:spPr>
        <p:txBody>
          <a:bodyPr wrap="square" rtlCol="0">
            <a:spAutoFit/>
          </a:bodyPr>
          <a:lstStyle/>
          <a:p>
            <a:pPr algn="ctr"/>
            <a:r>
              <a:rPr lang="es-MX" sz="2400" b="1" dirty="0">
                <a:solidFill>
                  <a:srgbClr val="FF0000"/>
                </a:solidFill>
                <a:effectLst>
                  <a:outerShdw blurRad="38100" dist="38100" dir="2700000" algn="tl">
                    <a:srgbClr val="000000">
                      <a:alpha val="43137"/>
                    </a:srgbClr>
                  </a:outerShdw>
                </a:effectLst>
              </a:rPr>
              <a:t>El diablo no es una fantasía </a:t>
            </a:r>
            <a:r>
              <a:rPr lang="es-MX" sz="2400" b="1" dirty="0" smtClean="0">
                <a:solidFill>
                  <a:srgbClr val="FF0000"/>
                </a:solidFill>
                <a:effectLst>
                  <a:outerShdw blurRad="38100" dist="38100" dir="2700000" algn="tl">
                    <a:srgbClr val="000000">
                      <a:alpha val="43137"/>
                    </a:srgbClr>
                  </a:outerShdw>
                </a:effectLst>
              </a:rPr>
              <a:t>mental, </a:t>
            </a:r>
            <a:r>
              <a:rPr lang="es-MX" sz="2400" b="1" dirty="0">
                <a:solidFill>
                  <a:srgbClr val="FF0000"/>
                </a:solidFill>
                <a:effectLst>
                  <a:outerShdw blurRad="38100" dist="38100" dir="2700000" algn="tl">
                    <a:srgbClr val="000000">
                      <a:alpha val="43137"/>
                    </a:srgbClr>
                  </a:outerShdw>
                </a:effectLst>
              </a:rPr>
              <a:t>él es real , inteligente, </a:t>
            </a:r>
            <a:r>
              <a:rPr lang="es-MX" sz="2400" b="1" dirty="0" smtClean="0">
                <a:solidFill>
                  <a:srgbClr val="FF0000"/>
                </a:solidFill>
                <a:effectLst>
                  <a:outerShdw blurRad="38100" dist="38100" dir="2700000" algn="tl">
                    <a:srgbClr val="000000">
                      <a:alpha val="43137"/>
                    </a:srgbClr>
                  </a:outerShdw>
                </a:effectLst>
              </a:rPr>
              <a:t>organizado, perseverante, </a:t>
            </a:r>
            <a:r>
              <a:rPr lang="es-MX" sz="2400" b="1" dirty="0">
                <a:solidFill>
                  <a:srgbClr val="FF0000"/>
                </a:solidFill>
                <a:effectLst>
                  <a:outerShdw blurRad="38100" dist="38100" dir="2700000" algn="tl">
                    <a:srgbClr val="000000">
                      <a:alpha val="43137"/>
                    </a:srgbClr>
                  </a:outerShdw>
                </a:effectLst>
              </a:rPr>
              <a:t>fuerte </a:t>
            </a:r>
            <a:r>
              <a:rPr lang="es-MX" sz="2400" b="1" dirty="0" smtClean="0">
                <a:solidFill>
                  <a:srgbClr val="FF0000"/>
                </a:solidFill>
                <a:effectLst>
                  <a:outerShdw blurRad="38100" dist="38100" dir="2700000" algn="tl">
                    <a:srgbClr val="000000">
                      <a:alpha val="43137"/>
                    </a:srgbClr>
                  </a:outerShdw>
                </a:effectLst>
              </a:rPr>
              <a:t>y hará </a:t>
            </a:r>
            <a:r>
              <a:rPr lang="es-MX" sz="2400" b="1" dirty="0">
                <a:solidFill>
                  <a:srgbClr val="FF0000"/>
                </a:solidFill>
                <a:effectLst>
                  <a:outerShdw blurRad="38100" dist="38100" dir="2700000" algn="tl">
                    <a:srgbClr val="000000">
                      <a:alpha val="43137"/>
                    </a:srgbClr>
                  </a:outerShdw>
                </a:effectLst>
              </a:rPr>
              <a:t>daño si le </a:t>
            </a:r>
            <a:r>
              <a:rPr lang="es-MX" sz="2400" b="1" dirty="0" smtClean="0">
                <a:solidFill>
                  <a:srgbClr val="FF0000"/>
                </a:solidFill>
                <a:effectLst>
                  <a:outerShdw blurRad="38100" dist="38100" dir="2700000" algn="tl">
                    <a:srgbClr val="000000">
                      <a:alpha val="43137"/>
                    </a:srgbClr>
                  </a:outerShdw>
                </a:effectLst>
              </a:rPr>
              <a:t>permites. </a:t>
            </a:r>
            <a:endParaRPr lang="es-MX" sz="2400" b="1" dirty="0">
              <a:solidFill>
                <a:srgbClr val="FF0000"/>
              </a:solidFill>
              <a:effectLst>
                <a:outerShdw blurRad="38100" dist="38100" dir="2700000" algn="tl">
                  <a:srgbClr val="000000">
                    <a:alpha val="43137"/>
                  </a:srgbClr>
                </a:outerShdw>
              </a:effectLst>
            </a:endParaRPr>
          </a:p>
        </p:txBody>
      </p:sp>
      <p:pic>
        <p:nvPicPr>
          <p:cNvPr id="9" name="Marcador de posición de imagen 8"/>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392" t="64" r="1712" b="1932"/>
          <a:stretch/>
        </p:blipFill>
        <p:spPr>
          <a:xfrm>
            <a:off x="1345572" y="927279"/>
            <a:ext cx="4720378" cy="48810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451314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rtlCol="0"/>
          <a:lstStyle/>
          <a:p>
            <a:pPr algn="ctr"/>
            <a:r>
              <a:rPr lang="es-MX" dirty="0" smtClean="0">
                <a:effectLst>
                  <a:outerShdw blurRad="38100" dist="38100" dir="2700000" algn="tl">
                    <a:srgbClr val="000000">
                      <a:alpha val="43137"/>
                    </a:srgbClr>
                  </a:outerShdw>
                </a:effectLst>
              </a:rPr>
              <a:t>2. </a:t>
            </a:r>
            <a:r>
              <a:rPr lang="es-MX" dirty="0">
                <a:effectLst>
                  <a:outerShdw blurRad="38100" dist="38100" dir="2700000" algn="tl">
                    <a:srgbClr val="000000">
                      <a:alpha val="43137"/>
                    </a:srgbClr>
                  </a:outerShdw>
                </a:effectLst>
              </a:rPr>
              <a:t>S</a:t>
            </a:r>
            <a:r>
              <a:rPr lang="es-MX" dirty="0" smtClean="0">
                <a:effectLst>
                  <a:outerShdw blurRad="38100" dist="38100" dir="2700000" algn="tl">
                    <a:srgbClr val="000000">
                      <a:alpha val="43137"/>
                    </a:srgbClr>
                  </a:outerShdw>
                </a:effectLst>
              </a:rPr>
              <a:t>u </a:t>
            </a:r>
            <a:r>
              <a:rPr lang="es-MX" dirty="0">
                <a:effectLst>
                  <a:outerShdw blurRad="38100" dist="38100" dir="2700000" algn="tl">
                    <a:srgbClr val="000000">
                      <a:alpha val="43137"/>
                    </a:srgbClr>
                  </a:outerShdw>
                </a:effectLst>
              </a:rPr>
              <a:t>enemigo no es su hermano </a:t>
            </a:r>
            <a:endParaRPr lang="es-ES" dirty="0">
              <a:effectLst>
                <a:outerShdw blurRad="38100" dist="38100" dir="2700000" algn="tl">
                  <a:srgbClr val="000000">
                    <a:alpha val="43137"/>
                  </a:srgbClr>
                </a:outerShdw>
              </a:effectLst>
            </a:endParaRPr>
          </a:p>
        </p:txBody>
      </p:sp>
      <p:sp>
        <p:nvSpPr>
          <p:cNvPr id="16" name="Marcador de número de diapositiva 7">
            <a:extLst>
              <a:ext uri="{FF2B5EF4-FFF2-40B4-BE49-F238E27FC236}">
                <a16:creationId xmlns:a16="http://schemas.microsoft.com/office/drawing/2014/main" xmlns="" id="{4E853D09-2599-405C-AD24-D93FEBFCE788}"/>
              </a:ext>
            </a:extLst>
          </p:cNvPr>
          <p:cNvSpPr>
            <a:spLocks noGrp="1"/>
          </p:cNvSpPr>
          <p:nvPr>
            <p:ph type="sldNum" sz="quarter" idx="12"/>
          </p:nvPr>
        </p:nvSpPr>
        <p:spPr/>
        <p:txBody>
          <a:bodyPr rtlCol="0"/>
          <a:lstStyle/>
          <a:p>
            <a:pPr rtl="0"/>
            <a:fld id="{8C2E478F-E849-4A8C-AF1F-CBCC78A7CBFA}" type="slidenum">
              <a:rPr lang="es-ES" smtClean="0"/>
              <a:pPr rtl="0"/>
              <a:t>7</a:t>
            </a:fld>
            <a:endParaRPr lang="es-ES"/>
          </a:p>
        </p:txBody>
      </p:sp>
      <p:sp>
        <p:nvSpPr>
          <p:cNvPr id="6" name="Menos 5"/>
          <p:cNvSpPr/>
          <p:nvPr/>
        </p:nvSpPr>
        <p:spPr>
          <a:xfrm>
            <a:off x="7718832" y="5795227"/>
            <a:ext cx="4250029" cy="148736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Marcador de texto 7"/>
          <p:cNvSpPr>
            <a:spLocks noGrp="1"/>
          </p:cNvSpPr>
          <p:nvPr>
            <p:ph type="body" sz="half" idx="2"/>
          </p:nvPr>
        </p:nvSpPr>
        <p:spPr>
          <a:xfrm>
            <a:off x="231820" y="2342376"/>
            <a:ext cx="4790941" cy="2010684"/>
          </a:xfrm>
        </p:spPr>
        <p:txBody>
          <a:bodyPr rtlCol="0">
            <a:noAutofit/>
          </a:bodyPr>
          <a:lstStyle/>
          <a:p>
            <a:pPr algn="ctr"/>
            <a:r>
              <a:rPr lang="es-MX" sz="2400" b="1" dirty="0">
                <a:solidFill>
                  <a:schemeClr val="accent3"/>
                </a:solidFill>
              </a:rPr>
              <a:t>Porque no tenemos lucha contra sangre y carne, sino contra principados, contra potestades, contra los gobernadores de las tinieblas de este siglo, contra huestes espirituales de maldad en las regiones celestes.</a:t>
            </a:r>
            <a:endParaRPr lang="es-ES" sz="2400" b="1" dirty="0">
              <a:solidFill>
                <a:schemeClr val="accent3"/>
              </a:solidFill>
            </a:endParaRPr>
          </a:p>
        </p:txBody>
      </p:sp>
      <p:sp>
        <p:nvSpPr>
          <p:cNvPr id="7" name="CuadroTexto 6"/>
          <p:cNvSpPr txBox="1"/>
          <p:nvPr/>
        </p:nvSpPr>
        <p:spPr>
          <a:xfrm>
            <a:off x="1299748" y="4638036"/>
            <a:ext cx="2550017" cy="461665"/>
          </a:xfrm>
          <a:prstGeom prst="rect">
            <a:avLst/>
          </a:prstGeom>
          <a:noFill/>
        </p:spPr>
        <p:txBody>
          <a:bodyPr wrap="square" rtlCol="0">
            <a:spAutoFit/>
          </a:bodyPr>
          <a:lstStyle/>
          <a:p>
            <a:pPr algn="ctr"/>
            <a:r>
              <a:rPr lang="es-MX" sz="2400" b="1" dirty="0"/>
              <a:t>Efesios 6:12</a:t>
            </a:r>
            <a:endParaRPr lang="es-MX" sz="2400" b="1" dirty="0"/>
          </a:p>
        </p:txBody>
      </p:sp>
      <p:sp>
        <p:nvSpPr>
          <p:cNvPr id="8" name="CuadroTexto 7"/>
          <p:cNvSpPr txBox="1"/>
          <p:nvPr/>
        </p:nvSpPr>
        <p:spPr>
          <a:xfrm>
            <a:off x="231820" y="5384677"/>
            <a:ext cx="6632619" cy="954107"/>
          </a:xfrm>
          <a:prstGeom prst="rect">
            <a:avLst/>
          </a:prstGeom>
          <a:noFill/>
        </p:spPr>
        <p:txBody>
          <a:bodyPr wrap="square" rtlCol="0">
            <a:spAutoFit/>
          </a:bodyPr>
          <a:lstStyle/>
          <a:p>
            <a:r>
              <a:rPr lang="es-MX" sz="2800" b="1" dirty="0">
                <a:solidFill>
                  <a:srgbClr val="FF0000"/>
                </a:solidFill>
                <a:effectLst>
                  <a:outerShdw blurRad="38100" dist="38100" dir="2700000" algn="tl">
                    <a:srgbClr val="000000">
                      <a:alpha val="43137"/>
                    </a:srgbClr>
                  </a:outerShdw>
                </a:effectLst>
              </a:rPr>
              <a:t>No es Su jefe </a:t>
            </a:r>
            <a:r>
              <a:rPr lang="es-MX" sz="2800" b="1" dirty="0" smtClean="0">
                <a:solidFill>
                  <a:srgbClr val="FF0000"/>
                </a:solidFill>
                <a:effectLst>
                  <a:outerShdw blurRad="38100" dist="38100" dir="2700000" algn="tl">
                    <a:srgbClr val="000000">
                      <a:alpha val="43137"/>
                    </a:srgbClr>
                  </a:outerShdw>
                </a:effectLst>
              </a:rPr>
              <a:t>el </a:t>
            </a:r>
            <a:r>
              <a:rPr lang="es-MX" sz="2800" b="1" dirty="0">
                <a:solidFill>
                  <a:srgbClr val="FF0000"/>
                </a:solidFill>
                <a:effectLst>
                  <a:outerShdw blurRad="38100" dist="38100" dir="2700000" algn="tl">
                    <a:srgbClr val="000000">
                      <a:alpha val="43137"/>
                    </a:srgbClr>
                  </a:outerShdw>
                </a:effectLst>
              </a:rPr>
              <a:t>socialista, el humanista, capitalista, su </a:t>
            </a:r>
            <a:r>
              <a:rPr lang="es-MX" sz="2800" b="1" dirty="0" smtClean="0">
                <a:solidFill>
                  <a:srgbClr val="FF0000"/>
                </a:solidFill>
                <a:effectLst>
                  <a:outerShdw blurRad="38100" dist="38100" dir="2700000" algn="tl">
                    <a:srgbClr val="000000">
                      <a:alpha val="43137"/>
                    </a:srgbClr>
                  </a:outerShdw>
                </a:effectLst>
              </a:rPr>
              <a:t>suegra, </a:t>
            </a:r>
            <a:r>
              <a:rPr lang="es-MX" sz="2800" b="1" dirty="0">
                <a:solidFill>
                  <a:srgbClr val="FF0000"/>
                </a:solidFill>
                <a:effectLst>
                  <a:outerShdw blurRad="38100" dist="38100" dir="2700000" algn="tl">
                    <a:srgbClr val="000000">
                      <a:alpha val="43137"/>
                    </a:srgbClr>
                  </a:outerShdw>
                </a:effectLst>
              </a:rPr>
              <a:t>su </a:t>
            </a:r>
            <a:r>
              <a:rPr lang="es-MX" sz="2800" b="1" dirty="0" smtClean="0">
                <a:solidFill>
                  <a:srgbClr val="FF0000"/>
                </a:solidFill>
                <a:effectLst>
                  <a:outerShdw blurRad="38100" dist="38100" dir="2700000" algn="tl">
                    <a:srgbClr val="000000">
                      <a:alpha val="43137"/>
                    </a:srgbClr>
                  </a:outerShdw>
                </a:effectLst>
              </a:rPr>
              <a:t>esposa, </a:t>
            </a:r>
            <a:r>
              <a:rPr lang="es-MX" sz="2800" b="1" dirty="0">
                <a:solidFill>
                  <a:srgbClr val="FF0000"/>
                </a:solidFill>
                <a:effectLst>
                  <a:outerShdw blurRad="38100" dist="38100" dir="2700000" algn="tl">
                    <a:srgbClr val="000000">
                      <a:alpha val="43137"/>
                    </a:srgbClr>
                  </a:outerShdw>
                </a:effectLst>
              </a:rPr>
              <a:t>su </a:t>
            </a:r>
            <a:r>
              <a:rPr lang="es-MX" sz="2800" b="1" dirty="0" smtClean="0">
                <a:solidFill>
                  <a:srgbClr val="FF0000"/>
                </a:solidFill>
                <a:effectLst>
                  <a:outerShdw blurRad="38100" dist="38100" dir="2700000" algn="tl">
                    <a:srgbClr val="000000">
                      <a:alpha val="43137"/>
                    </a:srgbClr>
                  </a:outerShdw>
                </a:effectLst>
              </a:rPr>
              <a:t>vecino.  </a:t>
            </a:r>
            <a:endParaRPr lang="es-MX" sz="2800" b="1" dirty="0">
              <a:solidFill>
                <a:srgbClr val="FF0000"/>
              </a:solidFill>
              <a:effectLst>
                <a:outerShdw blurRad="38100" dist="38100" dir="2700000" algn="tl">
                  <a:srgbClr val="000000">
                    <a:alpha val="43137"/>
                  </a:srgbClr>
                </a:outerShdw>
              </a:effectLst>
            </a:endParaRPr>
          </a:p>
        </p:txBody>
      </p:sp>
      <p:pic>
        <p:nvPicPr>
          <p:cNvPr id="11" name="Marcador de posición de imagen 10"/>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13" r="-160"/>
          <a:stretch/>
        </p:blipFill>
        <p:spPr>
          <a:xfrm>
            <a:off x="6374295" y="226303"/>
            <a:ext cx="5071804" cy="50158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0276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85534194-745D-4888-BF16-6C09F65EA484}"/>
              </a:ext>
            </a:extLst>
          </p:cNvPr>
          <p:cNvSpPr>
            <a:spLocks noGrp="1"/>
          </p:cNvSpPr>
          <p:nvPr>
            <p:ph type="title"/>
          </p:nvPr>
        </p:nvSpPr>
        <p:spPr>
          <a:xfrm>
            <a:off x="580293" y="785239"/>
            <a:ext cx="10515600" cy="637198"/>
          </a:xfrm>
        </p:spPr>
        <p:txBody>
          <a:bodyPr rtlCol="0">
            <a:noAutofit/>
          </a:bodyPr>
          <a:lstStyle/>
          <a:p>
            <a:pPr algn="ctr"/>
            <a:r>
              <a:rPr lang="es-MX" sz="4400" dirty="0" smtClean="0">
                <a:effectLst>
                  <a:outerShdw blurRad="38100" dist="38100" dir="2700000" algn="tl">
                    <a:srgbClr val="000000">
                      <a:alpha val="43137"/>
                    </a:srgbClr>
                  </a:outerShdw>
                </a:effectLst>
              </a:rPr>
              <a:t>3. </a:t>
            </a:r>
            <a:r>
              <a:rPr lang="es-MX" sz="4400" dirty="0">
                <a:effectLst>
                  <a:outerShdw blurRad="38100" dist="38100" dir="2700000" algn="tl">
                    <a:srgbClr val="000000">
                      <a:alpha val="43137"/>
                    </a:srgbClr>
                  </a:outerShdw>
                </a:effectLst>
              </a:rPr>
              <a:t>E</a:t>
            </a:r>
            <a:r>
              <a:rPr lang="es-MX" sz="4400" dirty="0" smtClean="0">
                <a:effectLst>
                  <a:outerShdw blurRad="38100" dist="38100" dir="2700000" algn="tl">
                    <a:srgbClr val="000000">
                      <a:alpha val="43137"/>
                    </a:srgbClr>
                  </a:outerShdw>
                </a:effectLst>
              </a:rPr>
              <a:t>l </a:t>
            </a:r>
            <a:r>
              <a:rPr lang="es-MX" sz="4400" dirty="0">
                <a:effectLst>
                  <a:outerShdw blurRad="38100" dist="38100" dir="2700000" algn="tl">
                    <a:srgbClr val="000000">
                      <a:alpha val="43137"/>
                    </a:srgbClr>
                  </a:outerShdw>
                </a:effectLst>
              </a:rPr>
              <a:t>es astuto y se disfraza </a:t>
            </a:r>
            <a:br>
              <a:rPr lang="es-MX" sz="4400" dirty="0">
                <a:effectLst>
                  <a:outerShdw blurRad="38100" dist="38100" dir="2700000" algn="tl">
                    <a:srgbClr val="000000">
                      <a:alpha val="43137"/>
                    </a:srgbClr>
                  </a:outerShdw>
                </a:effectLst>
              </a:rPr>
            </a:br>
            <a:endParaRPr lang="es-ES" sz="4400" dirty="0">
              <a:effectLst>
                <a:outerShdw blurRad="38100" dist="38100" dir="2700000" algn="tl">
                  <a:srgbClr val="000000">
                    <a:alpha val="43137"/>
                  </a:srgbClr>
                </a:outerShdw>
              </a:effectLst>
            </a:endParaRPr>
          </a:p>
        </p:txBody>
      </p:sp>
      <p:sp>
        <p:nvSpPr>
          <p:cNvPr id="4" name="Marcador de texto 3">
            <a:extLst>
              <a:ext uri="{FF2B5EF4-FFF2-40B4-BE49-F238E27FC236}">
                <a16:creationId xmlns:a16="http://schemas.microsoft.com/office/drawing/2014/main" xmlns="" id="{CC409A73-2FDB-4725-9558-77B4ACF929B3}"/>
              </a:ext>
            </a:extLst>
          </p:cNvPr>
          <p:cNvSpPr>
            <a:spLocks noGrp="1"/>
          </p:cNvSpPr>
          <p:nvPr>
            <p:ph type="body" idx="1"/>
          </p:nvPr>
        </p:nvSpPr>
        <p:spPr/>
        <p:txBody>
          <a:bodyPr rtlCol="0">
            <a:noAutofit/>
          </a:bodyPr>
          <a:lstStyle/>
          <a:p>
            <a:pPr algn="ctr"/>
            <a:r>
              <a:rPr lang="es-MX" sz="2800" dirty="0">
                <a:solidFill>
                  <a:srgbClr val="FF0000"/>
                </a:solidFill>
              </a:rPr>
              <a:t>1 Juan 4:1</a:t>
            </a:r>
            <a:endParaRPr lang="es-ES" sz="2800" dirty="0">
              <a:solidFill>
                <a:srgbClr val="FF0000"/>
              </a:solidFill>
            </a:endParaRPr>
          </a:p>
        </p:txBody>
      </p:sp>
      <p:sp>
        <p:nvSpPr>
          <p:cNvPr id="5" name="Marcador de contenido 4">
            <a:extLst>
              <a:ext uri="{FF2B5EF4-FFF2-40B4-BE49-F238E27FC236}">
                <a16:creationId xmlns:a16="http://schemas.microsoft.com/office/drawing/2014/main" xmlns="" id="{56D0F54D-A602-4D35-8BE1-6B9BE8078989}"/>
              </a:ext>
            </a:extLst>
          </p:cNvPr>
          <p:cNvSpPr>
            <a:spLocks noGrp="1"/>
          </p:cNvSpPr>
          <p:nvPr>
            <p:ph sz="half" idx="2"/>
          </p:nvPr>
        </p:nvSpPr>
        <p:spPr>
          <a:xfrm>
            <a:off x="839789" y="2485546"/>
            <a:ext cx="4998304" cy="1953932"/>
          </a:xfrm>
        </p:spPr>
        <p:txBody>
          <a:bodyPr rtlCol="0">
            <a:normAutofit/>
          </a:bodyPr>
          <a:lstStyle/>
          <a:p>
            <a:pPr marL="0" indent="0" algn="ctr">
              <a:lnSpc>
                <a:spcPct val="100000"/>
              </a:lnSpc>
              <a:buNone/>
            </a:pPr>
            <a:r>
              <a:rPr lang="es-MX" sz="2800" b="1" dirty="0"/>
              <a:t>Amados, no creáis a todo espíritu, sino probad los espíritus si son de Dios; porque muchos falsos profetas han salido por el </a:t>
            </a:r>
            <a:r>
              <a:rPr lang="es-MX" sz="2800" b="1" dirty="0" smtClean="0"/>
              <a:t>mundo.</a:t>
            </a:r>
            <a:endParaRPr lang="es-ES" sz="2800" b="1" dirty="0"/>
          </a:p>
        </p:txBody>
      </p:sp>
      <p:sp>
        <p:nvSpPr>
          <p:cNvPr id="6" name="Marcador de texto 5">
            <a:extLst>
              <a:ext uri="{FF2B5EF4-FFF2-40B4-BE49-F238E27FC236}">
                <a16:creationId xmlns:a16="http://schemas.microsoft.com/office/drawing/2014/main" xmlns="" id="{5FBB0776-0624-4A97-8BD3-03CF602288BA}"/>
              </a:ext>
            </a:extLst>
          </p:cNvPr>
          <p:cNvSpPr>
            <a:spLocks noGrp="1"/>
          </p:cNvSpPr>
          <p:nvPr>
            <p:ph type="body" sz="quarter" idx="3"/>
          </p:nvPr>
        </p:nvSpPr>
        <p:spPr/>
        <p:txBody>
          <a:bodyPr rtlCol="0">
            <a:noAutofit/>
          </a:bodyPr>
          <a:lstStyle/>
          <a:p>
            <a:pPr algn="ctr"/>
            <a:r>
              <a:rPr lang="es-MX" sz="2800" dirty="0">
                <a:solidFill>
                  <a:srgbClr val="FF0000"/>
                </a:solidFill>
              </a:rPr>
              <a:t>Levítico 19:31</a:t>
            </a:r>
            <a:endParaRPr lang="es-ES" dirty="0">
              <a:solidFill>
                <a:srgbClr val="FF0000"/>
              </a:solidFill>
            </a:endParaRPr>
          </a:p>
        </p:txBody>
      </p:sp>
      <p:sp>
        <p:nvSpPr>
          <p:cNvPr id="7" name="Marcador de contenido 6">
            <a:extLst>
              <a:ext uri="{FF2B5EF4-FFF2-40B4-BE49-F238E27FC236}">
                <a16:creationId xmlns:a16="http://schemas.microsoft.com/office/drawing/2014/main" xmlns="" id="{EFFBC808-1837-4C36-BFF0-135B8C1042A2}"/>
              </a:ext>
            </a:extLst>
          </p:cNvPr>
          <p:cNvSpPr>
            <a:spLocks noGrp="1"/>
          </p:cNvSpPr>
          <p:nvPr>
            <p:ph sz="quarter" idx="4"/>
          </p:nvPr>
        </p:nvSpPr>
        <p:spPr/>
        <p:txBody>
          <a:bodyPr rtlCol="0">
            <a:normAutofit/>
          </a:bodyPr>
          <a:lstStyle/>
          <a:p>
            <a:pPr marL="0" indent="0" algn="ctr">
              <a:lnSpc>
                <a:spcPct val="100000"/>
              </a:lnSpc>
              <a:buNone/>
            </a:pPr>
            <a:r>
              <a:rPr lang="es-MX" sz="2800" b="1" dirty="0"/>
              <a:t>No os volváis a los encantadores ni a los adivinos; no los consultéis, contaminándoos con ellos. Yo Jehová vuestro </a:t>
            </a:r>
            <a:r>
              <a:rPr lang="es-MX" sz="2800" b="1" dirty="0" smtClean="0"/>
              <a:t>Dios</a:t>
            </a:r>
            <a:r>
              <a:rPr lang="es-MX" sz="2800" b="1" dirty="0"/>
              <a:t>.</a:t>
            </a:r>
            <a:endParaRPr lang="es-ES" sz="2800" b="1" dirty="0"/>
          </a:p>
        </p:txBody>
      </p:sp>
      <p:sp>
        <p:nvSpPr>
          <p:cNvPr id="8" name="Marcador de número de diapositiva 7">
            <a:extLst>
              <a:ext uri="{FF2B5EF4-FFF2-40B4-BE49-F238E27FC236}">
                <a16:creationId xmlns:a16="http://schemas.microsoft.com/office/drawing/2014/main" xmlns="" id="{84A4C0E3-E146-49BF-804D-D369F89E8F2A}"/>
              </a:ext>
            </a:extLst>
          </p:cNvPr>
          <p:cNvSpPr>
            <a:spLocks noGrp="1"/>
          </p:cNvSpPr>
          <p:nvPr>
            <p:ph type="sldNum" sz="quarter" idx="14"/>
          </p:nvPr>
        </p:nvSpPr>
        <p:spPr>
          <a:xfrm>
            <a:off x="11391900" y="6356350"/>
            <a:ext cx="476980" cy="365125"/>
          </a:xfrm>
        </p:spPr>
        <p:txBody>
          <a:bodyPr rtlCol="0"/>
          <a:lstStyle/>
          <a:p>
            <a:pPr rtl="0"/>
            <a:fld id="{8C2E478F-E849-4A8C-AF1F-CBCC78A7CBFA}" type="slidenum">
              <a:rPr lang="es-ES" smtClean="0">
                <a:solidFill>
                  <a:schemeClr val="tx1"/>
                </a:solidFill>
              </a:rPr>
              <a:pPr rtl="0"/>
              <a:t>8</a:t>
            </a:fld>
            <a:endParaRPr lang="es-ES">
              <a:solidFill>
                <a:schemeClr val="tx1"/>
              </a:solidFill>
            </a:endParaRPr>
          </a:p>
        </p:txBody>
      </p:sp>
      <p:sp>
        <p:nvSpPr>
          <p:cNvPr id="2" name="Menos 1"/>
          <p:cNvSpPr/>
          <p:nvPr/>
        </p:nvSpPr>
        <p:spPr>
          <a:xfrm>
            <a:off x="7718832" y="5795227"/>
            <a:ext cx="4250029" cy="148736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692426" y="5035826"/>
            <a:ext cx="7391400" cy="1846659"/>
          </a:xfrm>
          <a:prstGeom prst="rect">
            <a:avLst/>
          </a:prstGeom>
          <a:noFill/>
        </p:spPr>
        <p:txBody>
          <a:bodyPr wrap="square" rtlCol="0">
            <a:spAutoFit/>
          </a:bodyPr>
          <a:lstStyle/>
          <a:p>
            <a:pPr algn="ctr"/>
            <a:r>
              <a:rPr lang="es-MX" sz="2400" b="1" dirty="0">
                <a:solidFill>
                  <a:srgbClr val="FF0000"/>
                </a:solidFill>
                <a:effectLst>
                  <a:outerShdw blurRad="38100" dist="38100" dir="2700000" algn="tl">
                    <a:srgbClr val="000000">
                      <a:alpha val="43137"/>
                    </a:srgbClr>
                  </a:outerShdw>
                </a:effectLst>
              </a:rPr>
              <a:t>Él está en todas parte para infectar </a:t>
            </a:r>
            <a:r>
              <a:rPr lang="es-MX" sz="2400" b="1" dirty="0" smtClean="0">
                <a:solidFill>
                  <a:srgbClr val="FF0000"/>
                </a:solidFill>
                <a:effectLst>
                  <a:outerShdw blurRad="38100" dist="38100" dir="2700000" algn="tl">
                    <a:srgbClr val="000000">
                      <a:alpha val="43137"/>
                    </a:srgbClr>
                  </a:outerShdw>
                </a:effectLst>
              </a:rPr>
              <a:t> </a:t>
            </a:r>
            <a:r>
              <a:rPr lang="es-MX" sz="2400" b="1" dirty="0">
                <a:solidFill>
                  <a:srgbClr val="FF0000"/>
                </a:solidFill>
                <a:effectLst>
                  <a:outerShdw blurRad="38100" dist="38100" dir="2700000" algn="tl">
                    <a:srgbClr val="000000">
                      <a:alpha val="43137"/>
                    </a:srgbClr>
                  </a:outerShdw>
                </a:effectLst>
              </a:rPr>
              <a:t>a través de santería, nueva era, </a:t>
            </a:r>
            <a:r>
              <a:rPr lang="es-MX" sz="2400" b="1" dirty="0" smtClean="0">
                <a:solidFill>
                  <a:srgbClr val="FF0000"/>
                </a:solidFill>
                <a:effectLst>
                  <a:outerShdw blurRad="38100" dist="38100" dir="2700000" algn="tl">
                    <a:srgbClr val="000000">
                      <a:alpha val="43137"/>
                    </a:srgbClr>
                  </a:outerShdw>
                </a:effectLst>
              </a:rPr>
              <a:t>ocultismo, </a:t>
            </a:r>
            <a:r>
              <a:rPr lang="es-MX" sz="2400" b="1" dirty="0">
                <a:solidFill>
                  <a:srgbClr val="FF0000"/>
                </a:solidFill>
                <a:effectLst>
                  <a:outerShdw blurRad="38100" dist="38100" dir="2700000" algn="tl">
                    <a:srgbClr val="000000">
                      <a:alpha val="43137"/>
                    </a:srgbClr>
                  </a:outerShdw>
                </a:effectLst>
              </a:rPr>
              <a:t>el </a:t>
            </a:r>
            <a:r>
              <a:rPr lang="es-MX" sz="2400" b="1" dirty="0" smtClean="0">
                <a:solidFill>
                  <a:srgbClr val="FF0000"/>
                </a:solidFill>
                <a:effectLst>
                  <a:outerShdw blurRad="38100" dist="38100" dir="2700000" algn="tl">
                    <a:srgbClr val="000000">
                      <a:alpha val="43137"/>
                    </a:srgbClr>
                  </a:outerShdw>
                </a:effectLst>
              </a:rPr>
              <a:t>tarot, lectura </a:t>
            </a:r>
            <a:r>
              <a:rPr lang="es-MX" sz="2400" b="1" dirty="0">
                <a:solidFill>
                  <a:srgbClr val="FF0000"/>
                </a:solidFill>
                <a:effectLst>
                  <a:outerShdw blurRad="38100" dist="38100" dir="2700000" algn="tl">
                    <a:srgbClr val="000000">
                      <a:alpha val="43137"/>
                    </a:srgbClr>
                  </a:outerShdw>
                </a:effectLst>
              </a:rPr>
              <a:t>de manos , consultas a los </a:t>
            </a:r>
            <a:r>
              <a:rPr lang="es-MX" sz="2400" b="1" dirty="0" smtClean="0">
                <a:solidFill>
                  <a:srgbClr val="FF0000"/>
                </a:solidFill>
                <a:effectLst>
                  <a:outerShdw blurRad="38100" dist="38100" dir="2700000" algn="tl">
                    <a:srgbClr val="000000">
                      <a:alpha val="43137"/>
                    </a:srgbClr>
                  </a:outerShdw>
                </a:effectLst>
              </a:rPr>
              <a:t>muertos, adivinación y hechicería </a:t>
            </a:r>
            <a:r>
              <a:rPr lang="es-MX" sz="2400" b="1" dirty="0">
                <a:solidFill>
                  <a:srgbClr val="FF0000"/>
                </a:solidFill>
                <a:effectLst>
                  <a:outerShdw blurRad="38100" dist="38100" dir="2700000" algn="tl">
                    <a:srgbClr val="000000">
                      <a:alpha val="43137"/>
                    </a:srgbClr>
                  </a:outerShdw>
                </a:effectLst>
              </a:rPr>
              <a:t>para engañar al </a:t>
            </a:r>
            <a:r>
              <a:rPr lang="es-MX" sz="2400" b="1" dirty="0" smtClean="0">
                <a:solidFill>
                  <a:srgbClr val="FF0000"/>
                </a:solidFill>
                <a:effectLst>
                  <a:outerShdw blurRad="38100" dist="38100" dir="2700000" algn="tl">
                    <a:srgbClr val="000000">
                      <a:alpha val="43137"/>
                    </a:srgbClr>
                  </a:outerShdw>
                </a:effectLst>
              </a:rPr>
              <a:t>mundo.</a:t>
            </a:r>
            <a:r>
              <a:rPr lang="es-MX" sz="2400" b="1" dirty="0">
                <a:solidFill>
                  <a:srgbClr val="FF0000"/>
                </a:solidFill>
                <a:effectLst>
                  <a:outerShdw blurRad="38100" dist="38100" dir="2700000" algn="tl">
                    <a:srgbClr val="000000">
                      <a:alpha val="43137"/>
                    </a:srgbClr>
                  </a:outerShdw>
                </a:effectLst>
              </a:rPr>
              <a:t>  </a:t>
            </a:r>
            <a:r>
              <a:rPr lang="es-MX" dirty="0"/>
              <a:t/>
            </a:r>
            <a:br>
              <a:rPr lang="es-MX" dirty="0"/>
            </a:br>
            <a:endParaRPr lang="es-MX" dirty="0"/>
          </a:p>
        </p:txBody>
      </p:sp>
    </p:spTree>
    <p:extLst>
      <p:ext uri="{BB962C8B-B14F-4D97-AF65-F5344CB8AC3E}">
        <p14:creationId xmlns:p14="http://schemas.microsoft.com/office/powerpoint/2010/main" val="1619265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870713" y="418564"/>
            <a:ext cx="6098148" cy="1635523"/>
          </a:xfrm>
        </p:spPr>
        <p:txBody>
          <a:bodyPr rtlCol="0">
            <a:normAutofit/>
          </a:bodyPr>
          <a:lstStyle/>
          <a:p>
            <a:pPr algn="ctr"/>
            <a:r>
              <a:rPr lang="es-MX" sz="3200" dirty="0" smtClean="0"/>
              <a:t>4. otra </a:t>
            </a:r>
            <a:r>
              <a:rPr lang="es-MX" sz="3200" dirty="0"/>
              <a:t>forma es a través de las autoridades de las naciones si se lo permiten </a:t>
            </a:r>
            <a:endParaRPr lang="es-ES" sz="3200" dirty="0">
              <a:effectLst>
                <a:outerShdw blurRad="38100" dist="38100" dir="2700000" algn="tl">
                  <a:srgbClr val="000000">
                    <a:alpha val="43137"/>
                  </a:srgbClr>
                </a:outerShdw>
              </a:effectLst>
            </a:endParaRPr>
          </a:p>
        </p:txBody>
      </p:sp>
      <p:sp>
        <p:nvSpPr>
          <p:cNvPr id="8" name="Marcador de texto 7"/>
          <p:cNvSpPr>
            <a:spLocks noGrp="1"/>
          </p:cNvSpPr>
          <p:nvPr>
            <p:ph type="body" sz="half" idx="2"/>
          </p:nvPr>
        </p:nvSpPr>
        <p:spPr>
          <a:xfrm>
            <a:off x="6334540" y="2302859"/>
            <a:ext cx="5634321" cy="3311264"/>
          </a:xfrm>
        </p:spPr>
        <p:txBody>
          <a:bodyPr rtlCol="0">
            <a:normAutofit fontScale="92500" lnSpcReduction="20000"/>
          </a:bodyPr>
          <a:lstStyle/>
          <a:p>
            <a:pPr algn="ctr"/>
            <a:r>
              <a:rPr lang="es-MX" sz="2400" b="1" dirty="0">
                <a:solidFill>
                  <a:srgbClr val="FF0000"/>
                </a:solidFill>
              </a:rPr>
              <a:t>Cuando entres a la tierra que Jehová tu Dios te da, no aprenderás a hacer según las abominaciones de aquellas naciones. No sea hallado en ti quien haga pasar a su hijo o a su hija por el fuego, ni quien practique adivinación, ni agorero, ni sortílego, ni hechicero, ni encantador, ni adivino, ni mago, ni quien consulte a los muertos. Porque es abominación para con Jehová cualquiera que hace estas cosas, y por estas abominaciones Jehová tu Dios echa estas naciones de delante de ti</a:t>
            </a:r>
            <a:endParaRPr lang="es-ES" sz="2400" b="1" dirty="0">
              <a:solidFill>
                <a:srgbClr val="FF0000"/>
              </a:solidFill>
            </a:endParaRPr>
          </a:p>
        </p:txBody>
      </p:sp>
      <p:sp>
        <p:nvSpPr>
          <p:cNvPr id="20" name="Marcador de número de diapositiva 7">
            <a:extLst>
              <a:ext uri="{FF2B5EF4-FFF2-40B4-BE49-F238E27FC236}">
                <a16:creationId xmlns:a16="http://schemas.microsoft.com/office/drawing/2014/main" xmlns="" id="{F4136C3A-ACFF-4466-84EF-1985C2EDCFE0}"/>
              </a:ext>
            </a:extLst>
          </p:cNvPr>
          <p:cNvSpPr>
            <a:spLocks noGrp="1"/>
          </p:cNvSpPr>
          <p:nvPr>
            <p:ph type="sldNum" sz="quarter" idx="12"/>
          </p:nvPr>
        </p:nvSpPr>
        <p:spPr/>
        <p:txBody>
          <a:bodyPr rtlCol="0"/>
          <a:lstStyle/>
          <a:p>
            <a:pPr rtl="0"/>
            <a:fld id="{8C2E478F-E849-4A8C-AF1F-CBCC78A7CBFA}" type="slidenum">
              <a:rPr lang="es-ES" smtClean="0"/>
              <a:pPr rtl="0"/>
              <a:t>9</a:t>
            </a:fld>
            <a:endParaRPr lang="es-ES"/>
          </a:p>
        </p:txBody>
      </p:sp>
      <p:sp>
        <p:nvSpPr>
          <p:cNvPr id="6" name="Menos 5"/>
          <p:cNvSpPr/>
          <p:nvPr/>
        </p:nvSpPr>
        <p:spPr>
          <a:xfrm>
            <a:off x="7718832" y="5795227"/>
            <a:ext cx="4250029" cy="148736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p:nvSpPr>
        <p:spPr>
          <a:xfrm>
            <a:off x="7718832" y="5484591"/>
            <a:ext cx="3052293" cy="461665"/>
          </a:xfrm>
          <a:prstGeom prst="rect">
            <a:avLst/>
          </a:prstGeom>
          <a:noFill/>
        </p:spPr>
        <p:txBody>
          <a:bodyPr wrap="square" rtlCol="0">
            <a:spAutoFit/>
          </a:bodyPr>
          <a:lstStyle/>
          <a:p>
            <a:pPr algn="ctr"/>
            <a:r>
              <a:rPr lang="es-MX" sz="2400" b="1" dirty="0"/>
              <a:t>Deuteronomio 18:9-12 </a:t>
            </a:r>
            <a:endParaRPr lang="es-MX" sz="2400" b="1" dirty="0"/>
          </a:p>
        </p:txBody>
      </p:sp>
      <p:pic>
        <p:nvPicPr>
          <p:cNvPr id="7" name="Marcador de posición de imagen 6"/>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0250" t="-10021" r="10250" b="29362"/>
          <a:stretch/>
        </p:blipFill>
        <p:spPr>
          <a:xfrm>
            <a:off x="740263" y="418564"/>
            <a:ext cx="5342858" cy="5422007"/>
          </a:xfrm>
        </p:spPr>
      </p:pic>
    </p:spTree>
    <p:extLst>
      <p:ext uri="{BB962C8B-B14F-4D97-AF65-F5344CB8AC3E}">
        <p14:creationId xmlns:p14="http://schemas.microsoft.com/office/powerpoint/2010/main" val="3859214148"/>
      </p:ext>
    </p:extLst>
  </p:cSld>
  <p:clrMapOvr>
    <a:masterClrMapping/>
  </p:clrMapOvr>
</p:sld>
</file>

<file path=ppt/theme/theme1.xml><?xml version="1.0" encoding="utf-8"?>
<a:theme xmlns:a="http://schemas.openxmlformats.org/drawingml/2006/main" name="Tema de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566895_TF33670525" id="{FB041DFE-E3AF-4A39-BBE1-5BBF0EA82D45}" vid="{A0E43077-2269-4CED-BF2A-09981B4293B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de invierno</Template>
  <TotalTime>0</TotalTime>
  <Words>1096</Words>
  <Application>Microsoft Office PowerPoint</Application>
  <PresentationFormat>Panorámica</PresentationFormat>
  <Paragraphs>98</Paragraphs>
  <Slides>14</Slides>
  <Notes>14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Bebas</vt:lpstr>
      <vt:lpstr>Calibri</vt:lpstr>
      <vt:lpstr>Calibri Light</vt:lpstr>
      <vt:lpstr>Gill Sans</vt:lpstr>
      <vt:lpstr>Times New Roman</vt:lpstr>
      <vt:lpstr>Tema de Office</vt:lpstr>
      <vt:lpstr>La Oración Victoriosa   </vt:lpstr>
      <vt:lpstr>S. Mateo 6:9-13 </vt:lpstr>
      <vt:lpstr>Introducción</vt:lpstr>
      <vt:lpstr>Presentación de PowerPoint</vt:lpstr>
      <vt:lpstr>A. conocer la persona del maligno </vt:lpstr>
      <vt:lpstr>1. Satanás es como un León  rugiente en busca de devorar  </vt:lpstr>
      <vt:lpstr>2. Su enemigo no es su hermano </vt:lpstr>
      <vt:lpstr>3. El es astuto y se disfraza  </vt:lpstr>
      <vt:lpstr>4. otra forma es a través de las autoridades de las naciones si se lo permiten </vt:lpstr>
      <vt:lpstr>5. el entretenimiento y los medios de comunicación </vt:lpstr>
      <vt:lpstr>B. el poder seductivo del maligno </vt:lpstr>
      <vt:lpstr>Jesús dijo líbranos del mal  </vt:lpstr>
      <vt:lpstr>C. la protección soberana contra el maligno   </vt:lpstr>
      <vt:lpstr>Conclusión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2020-04-14T19:51:03Z</dcterms:created>
  <dcterms:modified xsi:type="dcterms:W3CDTF">2020-04-14T22:11:15Z</dcterms:modified>
</cp:coreProperties>
</file>